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1" r:id="rId2"/>
    <p:sldMasterId id="2147483677" r:id="rId3"/>
    <p:sldMasterId id="2147483683" r:id="rId4"/>
    <p:sldMasterId id="2147483695" r:id="rId5"/>
    <p:sldMasterId id="2147483701" r:id="rId6"/>
  </p:sldMasterIdLst>
  <p:notesMasterIdLst>
    <p:notesMasterId r:id="rId149"/>
  </p:notesMasterIdLst>
  <p:sldIdLst>
    <p:sldId id="268" r:id="rId7"/>
    <p:sldId id="259" r:id="rId8"/>
    <p:sldId id="262" r:id="rId9"/>
    <p:sldId id="265" r:id="rId10"/>
    <p:sldId id="677" r:id="rId11"/>
    <p:sldId id="271" r:id="rId12"/>
    <p:sldId id="274" r:id="rId13"/>
    <p:sldId id="277" r:id="rId14"/>
    <p:sldId id="280" r:id="rId15"/>
    <p:sldId id="283" r:id="rId16"/>
    <p:sldId id="286" r:id="rId17"/>
    <p:sldId id="289" r:id="rId18"/>
    <p:sldId id="292" r:id="rId19"/>
    <p:sldId id="295" r:id="rId20"/>
    <p:sldId id="298" r:id="rId21"/>
    <p:sldId id="301" r:id="rId22"/>
    <p:sldId id="304" r:id="rId23"/>
    <p:sldId id="307" r:id="rId24"/>
    <p:sldId id="310" r:id="rId25"/>
    <p:sldId id="313" r:id="rId26"/>
    <p:sldId id="316" r:id="rId27"/>
    <p:sldId id="319" r:id="rId28"/>
    <p:sldId id="322" r:id="rId29"/>
    <p:sldId id="325" r:id="rId30"/>
    <p:sldId id="328" r:id="rId31"/>
    <p:sldId id="331" r:id="rId32"/>
    <p:sldId id="334" r:id="rId33"/>
    <p:sldId id="337" r:id="rId34"/>
    <p:sldId id="674" r:id="rId35"/>
    <p:sldId id="340" r:id="rId36"/>
    <p:sldId id="343" r:id="rId37"/>
    <p:sldId id="346" r:id="rId38"/>
    <p:sldId id="349" r:id="rId39"/>
    <p:sldId id="352" r:id="rId40"/>
    <p:sldId id="355" r:id="rId41"/>
    <p:sldId id="358" r:id="rId42"/>
    <p:sldId id="361" r:id="rId43"/>
    <p:sldId id="364" r:id="rId44"/>
    <p:sldId id="367" r:id="rId45"/>
    <p:sldId id="370" r:id="rId46"/>
    <p:sldId id="373" r:id="rId47"/>
    <p:sldId id="376" r:id="rId48"/>
    <p:sldId id="379" r:id="rId49"/>
    <p:sldId id="382" r:id="rId50"/>
    <p:sldId id="385" r:id="rId51"/>
    <p:sldId id="388" r:id="rId52"/>
    <p:sldId id="391" r:id="rId53"/>
    <p:sldId id="394" r:id="rId54"/>
    <p:sldId id="397" r:id="rId55"/>
    <p:sldId id="400" r:id="rId56"/>
    <p:sldId id="403" r:id="rId57"/>
    <p:sldId id="406" r:id="rId58"/>
    <p:sldId id="409" r:id="rId59"/>
    <p:sldId id="412" r:id="rId60"/>
    <p:sldId id="415" r:id="rId61"/>
    <p:sldId id="418" r:id="rId62"/>
    <p:sldId id="421" r:id="rId63"/>
    <p:sldId id="424" r:id="rId64"/>
    <p:sldId id="427" r:id="rId65"/>
    <p:sldId id="430" r:id="rId66"/>
    <p:sldId id="433" r:id="rId67"/>
    <p:sldId id="436" r:id="rId68"/>
    <p:sldId id="439" r:id="rId69"/>
    <p:sldId id="442" r:id="rId70"/>
    <p:sldId id="445" r:id="rId71"/>
    <p:sldId id="448" r:id="rId72"/>
    <p:sldId id="451" r:id="rId73"/>
    <p:sldId id="454" r:id="rId74"/>
    <p:sldId id="460" r:id="rId75"/>
    <p:sldId id="463" r:id="rId76"/>
    <p:sldId id="466" r:id="rId77"/>
    <p:sldId id="469" r:id="rId78"/>
    <p:sldId id="472" r:id="rId79"/>
    <p:sldId id="475" r:id="rId80"/>
    <p:sldId id="478" r:id="rId81"/>
    <p:sldId id="481" r:id="rId82"/>
    <p:sldId id="484" r:id="rId83"/>
    <p:sldId id="487" r:id="rId84"/>
    <p:sldId id="490" r:id="rId85"/>
    <p:sldId id="493" r:id="rId86"/>
    <p:sldId id="496" r:id="rId87"/>
    <p:sldId id="499" r:id="rId88"/>
    <p:sldId id="502" r:id="rId89"/>
    <p:sldId id="505" r:id="rId90"/>
    <p:sldId id="508" r:id="rId91"/>
    <p:sldId id="511" r:id="rId92"/>
    <p:sldId id="514" r:id="rId93"/>
    <p:sldId id="517" r:id="rId94"/>
    <p:sldId id="520" r:id="rId95"/>
    <p:sldId id="523" r:id="rId96"/>
    <p:sldId id="526" r:id="rId97"/>
    <p:sldId id="529" r:id="rId98"/>
    <p:sldId id="675" r:id="rId99"/>
    <p:sldId id="532" r:id="rId100"/>
    <p:sldId id="535" r:id="rId101"/>
    <p:sldId id="541" r:id="rId102"/>
    <p:sldId id="544" r:id="rId103"/>
    <p:sldId id="547" r:id="rId104"/>
    <p:sldId id="550" r:id="rId105"/>
    <p:sldId id="553" r:id="rId106"/>
    <p:sldId id="556" r:id="rId107"/>
    <p:sldId id="559" r:id="rId108"/>
    <p:sldId id="562" r:id="rId109"/>
    <p:sldId id="565" r:id="rId110"/>
    <p:sldId id="568" r:id="rId111"/>
    <p:sldId id="571" r:id="rId112"/>
    <p:sldId id="574" r:id="rId113"/>
    <p:sldId id="577" r:id="rId114"/>
    <p:sldId id="580" r:id="rId115"/>
    <p:sldId id="583" r:id="rId116"/>
    <p:sldId id="586" r:id="rId117"/>
    <p:sldId id="589" r:id="rId118"/>
    <p:sldId id="592" r:id="rId119"/>
    <p:sldId id="595" r:id="rId120"/>
    <p:sldId id="598" r:id="rId121"/>
    <p:sldId id="601" r:id="rId122"/>
    <p:sldId id="676" r:id="rId123"/>
    <p:sldId id="604" r:id="rId124"/>
    <p:sldId id="607" r:id="rId125"/>
    <p:sldId id="610" r:id="rId126"/>
    <p:sldId id="613" r:id="rId127"/>
    <p:sldId id="616" r:id="rId128"/>
    <p:sldId id="619" r:id="rId129"/>
    <p:sldId id="622" r:id="rId130"/>
    <p:sldId id="625" r:id="rId131"/>
    <p:sldId id="628" r:id="rId132"/>
    <p:sldId id="631" r:id="rId133"/>
    <p:sldId id="634" r:id="rId134"/>
    <p:sldId id="637" r:id="rId135"/>
    <p:sldId id="640" r:id="rId136"/>
    <p:sldId id="643" r:id="rId137"/>
    <p:sldId id="646" r:id="rId138"/>
    <p:sldId id="649" r:id="rId139"/>
    <p:sldId id="652" r:id="rId140"/>
    <p:sldId id="655" r:id="rId141"/>
    <p:sldId id="658" r:id="rId142"/>
    <p:sldId id="661" r:id="rId143"/>
    <p:sldId id="664" r:id="rId144"/>
    <p:sldId id="667" r:id="rId145"/>
    <p:sldId id="670" r:id="rId146"/>
    <p:sldId id="673" r:id="rId147"/>
    <p:sldId id="678" r:id="rId148"/>
  </p:sldIdLst>
  <p:sldSz cx="9144000" cy="6858000" type="screen4x3"/>
  <p:notesSz cx="6858000" cy="9144000"/>
  <p:custDataLst>
    <p:tags r:id="rId15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Light Style 3 - Accent 2">
    <a:wholeTbl>
      <a:tcTxStyle>
        <a:fontRef idx="minor"/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/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0"/>
    <p:restoredTop sz="0"/>
  </p:normalViewPr>
  <p:slideViewPr>
    <p:cSldViewPr>
      <p:cViewPr varScale="1">
        <p:scale>
          <a:sx n="86" d="100"/>
          <a:sy n="86" d="100"/>
        </p:scale>
        <p:origin x="1339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33" Type="http://schemas.openxmlformats.org/officeDocument/2006/relationships/slide" Target="slides/slide127.xml"/><Relationship Id="rId138" Type="http://schemas.openxmlformats.org/officeDocument/2006/relationships/slide" Target="slides/slide132.xml"/><Relationship Id="rId154" Type="http://schemas.openxmlformats.org/officeDocument/2006/relationships/tableStyles" Target="tableStyles.xml"/><Relationship Id="rId16" Type="http://schemas.openxmlformats.org/officeDocument/2006/relationships/slide" Target="slides/slide10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slide" Target="slides/slide117.xml"/><Relationship Id="rId128" Type="http://schemas.openxmlformats.org/officeDocument/2006/relationships/slide" Target="slides/slide122.xml"/><Relationship Id="rId144" Type="http://schemas.openxmlformats.org/officeDocument/2006/relationships/slide" Target="slides/slide138.xml"/><Relationship Id="rId14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113" Type="http://schemas.openxmlformats.org/officeDocument/2006/relationships/slide" Target="slides/slide107.xml"/><Relationship Id="rId118" Type="http://schemas.openxmlformats.org/officeDocument/2006/relationships/slide" Target="slides/slide112.xml"/><Relationship Id="rId134" Type="http://schemas.openxmlformats.org/officeDocument/2006/relationships/slide" Target="slides/slide128.xml"/><Relationship Id="rId139" Type="http://schemas.openxmlformats.org/officeDocument/2006/relationships/slide" Target="slides/slide133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50" Type="http://schemas.openxmlformats.org/officeDocument/2006/relationships/tags" Target="tags/tag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116" Type="http://schemas.openxmlformats.org/officeDocument/2006/relationships/slide" Target="slides/slide110.xml"/><Relationship Id="rId124" Type="http://schemas.openxmlformats.org/officeDocument/2006/relationships/slide" Target="slides/slide118.xml"/><Relationship Id="rId129" Type="http://schemas.openxmlformats.org/officeDocument/2006/relationships/slide" Target="slides/slide123.xml"/><Relationship Id="rId137" Type="http://schemas.openxmlformats.org/officeDocument/2006/relationships/slide" Target="slides/slide13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11" Type="http://schemas.openxmlformats.org/officeDocument/2006/relationships/slide" Target="slides/slide105.xml"/><Relationship Id="rId132" Type="http://schemas.openxmlformats.org/officeDocument/2006/relationships/slide" Target="slides/slide126.xml"/><Relationship Id="rId140" Type="http://schemas.openxmlformats.org/officeDocument/2006/relationships/slide" Target="slides/slide134.xml"/><Relationship Id="rId145" Type="http://schemas.openxmlformats.org/officeDocument/2006/relationships/slide" Target="slides/slide139.xml"/><Relationship Id="rId15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14" Type="http://schemas.openxmlformats.org/officeDocument/2006/relationships/slide" Target="slides/slide108.xml"/><Relationship Id="rId119" Type="http://schemas.openxmlformats.org/officeDocument/2006/relationships/slide" Target="slides/slide113.xml"/><Relationship Id="rId127" Type="http://schemas.openxmlformats.org/officeDocument/2006/relationships/slide" Target="slides/slide12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slide" Target="slides/slide116.xml"/><Relationship Id="rId130" Type="http://schemas.openxmlformats.org/officeDocument/2006/relationships/slide" Target="slides/slide124.xml"/><Relationship Id="rId135" Type="http://schemas.openxmlformats.org/officeDocument/2006/relationships/slide" Target="slides/slide129.xml"/><Relationship Id="rId143" Type="http://schemas.openxmlformats.org/officeDocument/2006/relationships/slide" Target="slides/slide137.xml"/><Relationship Id="rId148" Type="http://schemas.openxmlformats.org/officeDocument/2006/relationships/slide" Target="slides/slide142.xml"/><Relationship Id="rId15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slide" Target="slides/slide114.xml"/><Relationship Id="rId125" Type="http://schemas.openxmlformats.org/officeDocument/2006/relationships/slide" Target="slides/slide119.xml"/><Relationship Id="rId141" Type="http://schemas.openxmlformats.org/officeDocument/2006/relationships/slide" Target="slides/slide135.xml"/><Relationship Id="rId146" Type="http://schemas.openxmlformats.org/officeDocument/2006/relationships/slide" Target="slides/slide14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Relationship Id="rId131" Type="http://schemas.openxmlformats.org/officeDocument/2006/relationships/slide" Target="slides/slide125.xml"/><Relationship Id="rId136" Type="http://schemas.openxmlformats.org/officeDocument/2006/relationships/slide" Target="slides/slide130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52" Type="http://schemas.openxmlformats.org/officeDocument/2006/relationships/viewProps" Target="viewProp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26" Type="http://schemas.openxmlformats.org/officeDocument/2006/relationships/slide" Target="slides/slide120.xml"/><Relationship Id="rId147" Type="http://schemas.openxmlformats.org/officeDocument/2006/relationships/slide" Target="slides/slide14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slide" Target="slides/slide115.xml"/><Relationship Id="rId142" Type="http://schemas.openxmlformats.org/officeDocument/2006/relationships/slide" Target="slides/slide136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42FC4-B31F-4339-83EF-1F8C58EABAC8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1BAFC5-5F62-4225-9797-6B1ADDB6D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96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136DBA9-5D9E-4F63-B76A-7FE6B3E51283}" type="datetime1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E594976-BFB6-4224-BF3B-746B356BBE13}" type="datetime1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/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6286A70-C840-496A-BA9F-AFAC735B35C3}" type="datetime1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66759-9C24-1A59-B531-E517F23B78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2280BD-97AA-1E66-A592-63492A84BF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11037-E392-C8CD-8718-87E857B6C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61EEF-FC13-4F2A-AA98-B08863BECAFC}" type="datetime1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841CF-4A9A-E94D-CB0D-8016021EA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7A1D88-AEAF-E6BE-29F5-FC6DF1641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176D1-BC84-44D9-9E2B-F40FD01EB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0447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DB65D-BB66-18DC-2E17-8C557B09B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6F01D-6179-9FE0-ACB7-4CD42AD568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9419B-2BF9-03E8-BA0A-FAFCE02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09AC0-6654-433F-8339-9DA6156D5116}" type="datetime1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16C6A7-0A38-CB8A-AC90-01EC2F5F0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D90774-1C3A-C7DA-EDBA-30111F36D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176D1-BC84-44D9-9E2B-F40FD01EB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749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03459-2447-5643-9418-D0B529268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8BB1C2-9796-B5F5-BCE0-23F73C093A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91E7A7-ECD9-E798-627B-67B796773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56821-3B39-472D-A4D8-6EE25C217ED3}" type="datetime1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3E637-37FB-34F6-FB30-5047297DB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C6666-7963-F61D-5DEB-A28A830A8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176D1-BC84-44D9-9E2B-F40FD01EB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52044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40A77-E947-7B65-BD23-9EBF8B38F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1C5FA-F47B-9A32-E8FB-02F8782D50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CB57FF-656D-D43B-5885-251343B0E1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F7BB8E-00ED-5168-9DC5-7B638E385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48AA6-56DB-4252-8771-5DFC4B075A20}" type="datetime1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7DA133-BFAD-C669-B8A7-2795B6719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C2B299-31B4-8A7B-7D13-D5503E0F3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176D1-BC84-44D9-9E2B-F40FD01EB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7024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49B4E-0EF2-DCB7-88DB-1D6B2A51B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9D940-2499-02ED-5F54-F3D00824D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CC2DAD-CC59-A6FA-F3B6-3E76D0726B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D54E35-74AA-456E-5451-E6F786ACDB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1C50AB-03D4-A41F-FBDE-B0164A678E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A06D2B-DB22-502E-303D-72C0B5122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52C0F-722C-485D-B1FB-E8992BDF1273}" type="datetime1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CC7318-0F23-EAA7-1916-323735FAC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23BB8D-70B9-1DCE-B2A9-155BBED58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176D1-BC84-44D9-9E2B-F40FD01EB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56521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71B07-6AAC-6783-3948-5CA97F3E2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3175D9-D198-D0AA-EC82-4E6AAC2A5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CFA10-4B61-40FE-BAB6-5CC7D7AFD727}" type="datetime1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3F24F2-5850-2655-18EE-88A251D75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78A93E-2B92-F0F1-C3DE-42CAE7FCA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176D1-BC84-44D9-9E2B-F40FD01EB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11066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254776-C58C-0EBF-7317-50D049ADA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1AA16-9170-4EC1-8E5D-E29DD9998229}" type="datetime1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19010B-79F5-44C3-DDB3-6B7380F14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F3FBF7-DA16-5A2B-85AD-089AB6842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176D1-BC84-44D9-9E2B-F40FD01EB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51436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9BD31-4CA9-2D83-E413-CC9E7AD8F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54286-3136-E295-F3B1-19FB20124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E5F38C-2D02-4987-32D4-40BD49180B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7C120D-4A1B-0A61-923D-78DC4F4EB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1DFBB-6B47-4701-AF12-891D93CF7E32}" type="datetime1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F1ED66-18F0-AC02-4A74-178F15623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C5776B-298B-B26F-766E-7963DEAE1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176D1-BC84-44D9-9E2B-F40FD01EB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92902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D8B083-2E9A-46EA-9FAF-18F980C84952}" type="datetime1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E4314-F7AC-7A8C-9ED4-25F5CA59B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A94BD-1B8C-9ABF-3A9F-CDD79779A0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F1E659-86D3-CD16-5B0F-72F111194A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7C0A6C-6200-823F-1EFD-B6B061F83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067E2-DFF9-470B-A8F0-DFC6CEC682B4}" type="datetime1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EC0867-3219-7394-2334-0B08FFC2F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8CA08E-470D-6A9F-0ECA-16F13DBFE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176D1-BC84-44D9-9E2B-F40FD01EB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6570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480DE-2BDA-F4C8-8113-9A7BB8CBE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F56D15-74AA-69C5-E859-59B787406F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C1349-9D76-07C8-5216-66F8732E6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4044F-6A0B-47D2-8258-DD944464A2CA}" type="datetime1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2046EF-1456-E99C-9CF1-7AC78D586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DA6F6B-099B-48B9-52CA-DFDB81ED8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176D1-BC84-44D9-9E2B-F40FD01EB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03409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6B5BC3-8632-F6F8-7B8A-09688AF951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259926-3352-B4AD-6E89-000A104A72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EBFDCC-8507-E47A-1A1D-64B0AE33C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5BC0-18F1-4CDF-A3F2-9E994AC14517}" type="datetime1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9432F-A267-A68F-C353-81F6C0F22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FC986E-D2B3-2718-2154-DF50B0964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176D1-BC84-44D9-9E2B-F40FD01EB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402774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DA4CB-171D-43C6-895E-8B568686EC65}" type="datetime1">
              <a:rPr lang="en-US" smtClean="0"/>
              <a:t>1/13/2025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95672" y="639267"/>
            <a:ext cx="6752654" cy="507831"/>
          </a:xfrm>
        </p:spPr>
        <p:txBody>
          <a:bodyPr lIns="0" tIns="0" rIns="0" bIns="0"/>
          <a:lstStyle>
            <a:lvl1pPr>
              <a:defRPr sz="33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DBCC8-8EE1-4F4F-B69D-FDEDB863126C}" type="datetime1">
              <a:rPr lang="en-US" smtClean="0"/>
              <a:t>1/13/2025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95672" y="639267"/>
            <a:ext cx="6752654" cy="507831"/>
          </a:xfrm>
        </p:spPr>
        <p:txBody>
          <a:bodyPr lIns="0" tIns="0" rIns="0" bIns="0"/>
          <a:lstStyle>
            <a:lvl1pPr>
              <a:defRPr sz="33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02842-E12B-419E-AC8B-E6ED257F2058}" type="datetime1">
              <a:rPr lang="en-US" smtClean="0"/>
              <a:t>1/13/2025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95672" y="639267"/>
            <a:ext cx="6752654" cy="507831"/>
          </a:xfrm>
        </p:spPr>
        <p:txBody>
          <a:bodyPr lIns="0" tIns="0" rIns="0" bIns="0"/>
          <a:lstStyle>
            <a:lvl1pPr>
              <a:defRPr sz="33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75175-C1E8-4029-9B89-B4FF9E3568FC}" type="datetime1">
              <a:rPr lang="en-US" smtClean="0"/>
              <a:t>1/13/2025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E89DE-1FFC-4C06-98FF-21F0A704C8D5}" type="datetime1">
              <a:rPr lang="en-US" smtClean="0"/>
              <a:t>1/13/2025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7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957262"/>
            <a:ext cx="9144000" cy="568007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4127" y="-145165"/>
            <a:ext cx="8835745" cy="11004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F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6F567-5F29-4454-B51E-C98C5861A022}" type="datetime1">
              <a:rPr lang="en-US" smtClean="0"/>
              <a:t>1/13/2025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FF0000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3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352A9-6D6E-4D3E-ADC7-B788AE6AFEF3}" type="datetime1">
              <a:rPr lang="en-US" smtClean="0"/>
              <a:t>1/13/2025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85D9EE8-EBE9-4600-83E2-DBD8AF62E738}" type="datetime1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FF0000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DDD15-94A6-424D-B792-4538B6C3DD6B}" type="datetime1">
              <a:rPr lang="en-US" smtClean="0"/>
              <a:t>1/13/2025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FF0000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66C28-EC2C-4AAB-8404-C153ED9D34FD}" type="datetime1">
              <a:rPr lang="en-US" smtClean="0"/>
              <a:t>1/13/2025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010D2-CDB5-4F49-B850-5D49B643170C}" type="datetime1">
              <a:rPr lang="en-US" smtClean="0"/>
              <a:t>1/13/2025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582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329"/>
            </a:lvl1pPr>
            <a:lvl2pPr marL="443753" indent="0" algn="ctr">
              <a:buNone/>
              <a:defRPr sz="1941"/>
            </a:lvl2pPr>
            <a:lvl3pPr marL="887506" indent="0" algn="ctr">
              <a:buNone/>
              <a:defRPr sz="1747"/>
            </a:lvl3pPr>
            <a:lvl4pPr marL="1331259" indent="0" algn="ctr">
              <a:buNone/>
              <a:defRPr sz="1553"/>
            </a:lvl4pPr>
            <a:lvl5pPr marL="1775012" indent="0" algn="ctr">
              <a:buNone/>
              <a:defRPr sz="1553"/>
            </a:lvl5pPr>
            <a:lvl6pPr marL="2218765" indent="0" algn="ctr">
              <a:buNone/>
              <a:defRPr sz="1553"/>
            </a:lvl6pPr>
            <a:lvl7pPr marL="2662518" indent="0" algn="ctr">
              <a:buNone/>
              <a:defRPr sz="1553"/>
            </a:lvl7pPr>
            <a:lvl8pPr marL="3106271" indent="0" algn="ctr">
              <a:buNone/>
              <a:defRPr sz="1553"/>
            </a:lvl8pPr>
            <a:lvl9pPr marL="3550023" indent="0" algn="ctr">
              <a:buNone/>
              <a:defRPr sz="155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97937-7D40-46A7-8B93-ED36BBE0448F}" type="datetime1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5053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7F83E-A43D-4DF8-807E-B851582A5A02}" type="datetime1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012099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582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329">
                <a:solidFill>
                  <a:schemeClr val="tx1"/>
                </a:solidFill>
              </a:defRPr>
            </a:lvl1pPr>
            <a:lvl2pPr marL="443753" indent="0">
              <a:buNone/>
              <a:defRPr sz="1941">
                <a:solidFill>
                  <a:schemeClr val="tx1">
                    <a:tint val="75000"/>
                  </a:schemeClr>
                </a:solidFill>
              </a:defRPr>
            </a:lvl2pPr>
            <a:lvl3pPr marL="887506" indent="0">
              <a:buNone/>
              <a:defRPr sz="1747">
                <a:solidFill>
                  <a:schemeClr val="tx1">
                    <a:tint val="75000"/>
                  </a:schemeClr>
                </a:solidFill>
              </a:defRPr>
            </a:lvl3pPr>
            <a:lvl4pPr marL="1331259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4pPr>
            <a:lvl5pPr marL="1775012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5pPr>
            <a:lvl6pPr marL="2218765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6pPr>
            <a:lvl7pPr marL="2662518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7pPr>
            <a:lvl8pPr marL="3106271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8pPr>
            <a:lvl9pPr marL="3550023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40C20-6E38-44CB-A4B6-D847E820C51F}" type="datetime1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76935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CD7B2-A446-4EE3-88F8-61DB18F4A0E0}" type="datetime1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765034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329" b="1"/>
            </a:lvl1pPr>
            <a:lvl2pPr marL="443753" indent="0">
              <a:buNone/>
              <a:defRPr sz="1941" b="1"/>
            </a:lvl2pPr>
            <a:lvl3pPr marL="887506" indent="0">
              <a:buNone/>
              <a:defRPr sz="1747" b="1"/>
            </a:lvl3pPr>
            <a:lvl4pPr marL="1331259" indent="0">
              <a:buNone/>
              <a:defRPr sz="1553" b="1"/>
            </a:lvl4pPr>
            <a:lvl5pPr marL="1775012" indent="0">
              <a:buNone/>
              <a:defRPr sz="1553" b="1"/>
            </a:lvl5pPr>
            <a:lvl6pPr marL="2218765" indent="0">
              <a:buNone/>
              <a:defRPr sz="1553" b="1"/>
            </a:lvl6pPr>
            <a:lvl7pPr marL="2662518" indent="0">
              <a:buNone/>
              <a:defRPr sz="1553" b="1"/>
            </a:lvl7pPr>
            <a:lvl8pPr marL="3106271" indent="0">
              <a:buNone/>
              <a:defRPr sz="1553" b="1"/>
            </a:lvl8pPr>
            <a:lvl9pPr marL="3550023" indent="0">
              <a:buNone/>
              <a:defRPr sz="155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329" b="1"/>
            </a:lvl1pPr>
            <a:lvl2pPr marL="443753" indent="0">
              <a:buNone/>
              <a:defRPr sz="1941" b="1"/>
            </a:lvl2pPr>
            <a:lvl3pPr marL="887506" indent="0">
              <a:buNone/>
              <a:defRPr sz="1747" b="1"/>
            </a:lvl3pPr>
            <a:lvl4pPr marL="1331259" indent="0">
              <a:buNone/>
              <a:defRPr sz="1553" b="1"/>
            </a:lvl4pPr>
            <a:lvl5pPr marL="1775012" indent="0">
              <a:buNone/>
              <a:defRPr sz="1553" b="1"/>
            </a:lvl5pPr>
            <a:lvl6pPr marL="2218765" indent="0">
              <a:buNone/>
              <a:defRPr sz="1553" b="1"/>
            </a:lvl6pPr>
            <a:lvl7pPr marL="2662518" indent="0">
              <a:buNone/>
              <a:defRPr sz="1553" b="1"/>
            </a:lvl7pPr>
            <a:lvl8pPr marL="3106271" indent="0">
              <a:buNone/>
              <a:defRPr sz="1553" b="1"/>
            </a:lvl8pPr>
            <a:lvl9pPr marL="3550023" indent="0">
              <a:buNone/>
              <a:defRPr sz="155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89C38-B82C-46B0-B397-5BA07EE3770F}" type="datetime1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621397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06FFA-884B-464B-BF69-C418003C70E2}" type="datetime1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806334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D758-DDDF-41DB-96A8-70701ABF5C0F}" type="datetime1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7130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1246CC38-462A-4EAB-859E-2D891EE0D9B8}" type="datetime1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0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106"/>
            </a:lvl1pPr>
            <a:lvl2pPr>
              <a:defRPr sz="2718"/>
            </a:lvl2pPr>
            <a:lvl3pPr>
              <a:defRPr sz="2329"/>
            </a:lvl3pPr>
            <a:lvl4pPr>
              <a:defRPr sz="1941"/>
            </a:lvl4pPr>
            <a:lvl5pPr>
              <a:defRPr sz="1941"/>
            </a:lvl5pPr>
            <a:lvl6pPr>
              <a:defRPr sz="1941"/>
            </a:lvl6pPr>
            <a:lvl7pPr>
              <a:defRPr sz="1941"/>
            </a:lvl7pPr>
            <a:lvl8pPr>
              <a:defRPr sz="1941"/>
            </a:lvl8pPr>
            <a:lvl9pPr>
              <a:defRPr sz="194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53"/>
            </a:lvl1pPr>
            <a:lvl2pPr marL="443753" indent="0">
              <a:buNone/>
              <a:defRPr sz="1359"/>
            </a:lvl2pPr>
            <a:lvl3pPr marL="887506" indent="0">
              <a:buNone/>
              <a:defRPr sz="1165"/>
            </a:lvl3pPr>
            <a:lvl4pPr marL="1331259" indent="0">
              <a:buNone/>
              <a:defRPr sz="971"/>
            </a:lvl4pPr>
            <a:lvl5pPr marL="1775012" indent="0">
              <a:buNone/>
              <a:defRPr sz="971"/>
            </a:lvl5pPr>
            <a:lvl6pPr marL="2218765" indent="0">
              <a:buNone/>
              <a:defRPr sz="971"/>
            </a:lvl6pPr>
            <a:lvl7pPr marL="2662518" indent="0">
              <a:buNone/>
              <a:defRPr sz="971"/>
            </a:lvl7pPr>
            <a:lvl8pPr marL="3106271" indent="0">
              <a:buNone/>
              <a:defRPr sz="971"/>
            </a:lvl8pPr>
            <a:lvl9pPr marL="3550023" indent="0">
              <a:buNone/>
              <a:defRPr sz="97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A681E-B65A-45A2-9B88-CEC79238B5FD}" type="datetime1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641449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0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106"/>
            </a:lvl1pPr>
            <a:lvl2pPr marL="443753" indent="0">
              <a:buNone/>
              <a:defRPr sz="2718"/>
            </a:lvl2pPr>
            <a:lvl3pPr marL="887506" indent="0">
              <a:buNone/>
              <a:defRPr sz="2329"/>
            </a:lvl3pPr>
            <a:lvl4pPr marL="1331259" indent="0">
              <a:buNone/>
              <a:defRPr sz="1941"/>
            </a:lvl4pPr>
            <a:lvl5pPr marL="1775012" indent="0">
              <a:buNone/>
              <a:defRPr sz="1941"/>
            </a:lvl5pPr>
            <a:lvl6pPr marL="2218765" indent="0">
              <a:buNone/>
              <a:defRPr sz="1941"/>
            </a:lvl6pPr>
            <a:lvl7pPr marL="2662518" indent="0">
              <a:buNone/>
              <a:defRPr sz="1941"/>
            </a:lvl7pPr>
            <a:lvl8pPr marL="3106271" indent="0">
              <a:buNone/>
              <a:defRPr sz="1941"/>
            </a:lvl8pPr>
            <a:lvl9pPr marL="3550023" indent="0">
              <a:buNone/>
              <a:defRPr sz="1941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53"/>
            </a:lvl1pPr>
            <a:lvl2pPr marL="443753" indent="0">
              <a:buNone/>
              <a:defRPr sz="1359"/>
            </a:lvl2pPr>
            <a:lvl3pPr marL="887506" indent="0">
              <a:buNone/>
              <a:defRPr sz="1165"/>
            </a:lvl3pPr>
            <a:lvl4pPr marL="1331259" indent="0">
              <a:buNone/>
              <a:defRPr sz="971"/>
            </a:lvl4pPr>
            <a:lvl5pPr marL="1775012" indent="0">
              <a:buNone/>
              <a:defRPr sz="971"/>
            </a:lvl5pPr>
            <a:lvl6pPr marL="2218765" indent="0">
              <a:buNone/>
              <a:defRPr sz="971"/>
            </a:lvl6pPr>
            <a:lvl7pPr marL="2662518" indent="0">
              <a:buNone/>
              <a:defRPr sz="971"/>
            </a:lvl7pPr>
            <a:lvl8pPr marL="3106271" indent="0">
              <a:buNone/>
              <a:defRPr sz="971"/>
            </a:lvl8pPr>
            <a:lvl9pPr marL="3550023" indent="0">
              <a:buNone/>
              <a:defRPr sz="97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D8E4D-CA7A-4F8A-A286-F9706907A06E}" type="datetime1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617692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07DFA-7F85-44F6-9103-C2C146D0E5C0}" type="datetime1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24757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5B48-2F42-4290-B257-6E103FD6BC96}" type="datetime1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32711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87323" y="29921"/>
            <a:ext cx="7025005" cy="4540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FF0000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hlink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9ACC7-C50C-474A-AC41-229F6B5F110A}" type="datetime1">
              <a:rPr lang="en-US" smtClean="0"/>
              <a:t>1/13/2025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FF0000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hlink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A32A3-AB4A-4820-A206-2E96536A26EA}" type="datetime1">
              <a:rPr lang="en-US" smtClean="0"/>
              <a:t>1/13/2025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FF0000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5850D-AFD2-4A24-B8CA-1995E0AEB346}" type="datetime1">
              <a:rPr lang="en-US" smtClean="0"/>
              <a:t>1/13/2025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FF0000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E3764-523C-4889-84F6-46DF7C90A2C8}" type="datetime1">
              <a:rPr lang="en-US" smtClean="0"/>
              <a:t>1/13/2025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F14B8-B983-4C21-8C37-C86E1FB833BE}" type="datetime1">
              <a:rPr lang="en-US" smtClean="0"/>
              <a:t>1/13/2025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5"/>
          </p:nvPr>
        </p:nvSpPr>
        <p:spPr/>
        <p:txBody>
          <a:bodyPr/>
          <a:lstStyle/>
          <a:p>
            <a:fld id="{3F03911E-5D42-4534-9288-60A0F691C844}" type="datetime1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"/>
          </p:nvPr>
        </p:nvSpPr>
        <p:spPr/>
        <p:txBody>
          <a:bodyPr/>
          <a:lstStyle/>
          <a:p>
            <a:fld id="{DA10EB36-B330-4FE3-81DD-90EB9BF1DA4D}" type="datetime1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/>
          </p:nvPr>
        </p:nvSpPr>
        <p:spPr/>
        <p:txBody>
          <a:bodyPr/>
          <a:lstStyle/>
          <a:p>
            <a:fld id="{127F0A3D-AE55-4A22-BF84-2714E0DAE914}" type="datetime1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186C7726-0645-4DD3-840A-DF3CB094A477}" type="datetime1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0DEBD1F8-454A-44EC-AB4E-4E0860D0F1E6}" type="datetime1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BAD76-2ED8-484E-9730-C0C91C03E268}" type="datetime1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26C321-B87D-4E1F-552D-F84519DD3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5EE323-E88F-2B3D-A752-A5778032B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1F2562-846A-FD78-4E60-6279FA1DC6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BC9FBC-8F67-4FB5-B125-3559EC4127BF}" type="datetime1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FE8C8-CE66-FD4E-0F9E-D16DCA2B0D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CF6F3E-0A3E-ED17-DFC0-F73DEEACD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D176D1-BC84-44D9-9E2B-F40FD01EB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250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/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95672" y="639267"/>
            <a:ext cx="6752654" cy="697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8FA1C54-ADF4-4BB6-9CF1-B4DC83387B6F}" type="datetime1">
              <a:rPr lang="en-US" smtClean="0"/>
              <a:t>1/13/2025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</p:sldLayoutIdLst>
  <p:transition/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79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30630" y="-7162"/>
            <a:ext cx="7392670" cy="574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FF0000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71296" y="3209183"/>
            <a:ext cx="7801406" cy="16935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608570-98B0-451C-AA33-850330CC113E}" type="datetime1">
              <a:rPr lang="en-US" smtClean="0"/>
              <a:t>1/13/2025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</p:sldLayoutIdLst>
  <p:transition/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03412" rtl="0" eaLnBrk="1" latinLnBrk="0" hangingPunct="1">
              <a:defRPr sz="11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8D112F2-6291-4E26-BCA2-7757302C8A78}" type="datetime1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03412" rtl="0" eaLnBrk="1" latinLnBrk="0" hangingPunct="1">
              <a:defRPr sz="11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03412" rtl="0" eaLnBrk="1" latinLnBrk="0" hangingPunct="1">
              <a:defRPr sz="11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155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/>
  <p:hf hdr="0" ftr="0" dt="0"/>
  <p:txStyles>
    <p:titleStyle>
      <a:lvl1pPr algn="l" defTabSz="887506" rtl="0" eaLnBrk="1" latinLnBrk="0" hangingPunct="1">
        <a:lnSpc>
          <a:spcPct val="90000"/>
        </a:lnSpc>
        <a:spcBef>
          <a:spcPct val="0"/>
        </a:spcBef>
        <a:buNone/>
        <a:defRPr sz="42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1876" indent="-221876" algn="l" defTabSz="887506" rtl="0" eaLnBrk="1" latinLnBrk="0" hangingPunct="1">
        <a:lnSpc>
          <a:spcPct val="90000"/>
        </a:lnSpc>
        <a:spcBef>
          <a:spcPts val="971"/>
        </a:spcBef>
        <a:buFont typeface="Arial" pitchFamily="34" charset="0"/>
        <a:buChar char="•"/>
        <a:defRPr sz="2718" kern="1200">
          <a:solidFill>
            <a:schemeClr val="tx1"/>
          </a:solidFill>
          <a:latin typeface="+mn-lt"/>
          <a:ea typeface="+mn-ea"/>
          <a:cs typeface="+mn-cs"/>
        </a:defRPr>
      </a:lvl1pPr>
      <a:lvl2pPr marL="665629" indent="-221876" algn="l" defTabSz="887506" rtl="0" eaLnBrk="1" latinLnBrk="0" hangingPunct="1">
        <a:lnSpc>
          <a:spcPct val="90000"/>
        </a:lnSpc>
        <a:spcBef>
          <a:spcPts val="485"/>
        </a:spcBef>
        <a:buFont typeface="Arial" pitchFamily="34" charset="0"/>
        <a:buChar char="•"/>
        <a:defRPr sz="2329" kern="1200">
          <a:solidFill>
            <a:schemeClr val="tx1"/>
          </a:solidFill>
          <a:latin typeface="+mn-lt"/>
          <a:ea typeface="+mn-ea"/>
          <a:cs typeface="+mn-cs"/>
        </a:defRPr>
      </a:lvl2pPr>
      <a:lvl3pPr marL="1109382" indent="-221876" algn="l" defTabSz="887506" rtl="0" eaLnBrk="1" latinLnBrk="0" hangingPunct="1">
        <a:lnSpc>
          <a:spcPct val="90000"/>
        </a:lnSpc>
        <a:spcBef>
          <a:spcPts val="485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3pPr>
      <a:lvl4pPr marL="1553135" indent="-221876" algn="l" defTabSz="887506" rtl="0" eaLnBrk="1" latinLnBrk="0" hangingPunct="1">
        <a:lnSpc>
          <a:spcPct val="90000"/>
        </a:lnSpc>
        <a:spcBef>
          <a:spcPts val="485"/>
        </a:spcBef>
        <a:buFont typeface="Arial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996888" indent="-221876" algn="l" defTabSz="887506" rtl="0" eaLnBrk="1" latinLnBrk="0" hangingPunct="1">
        <a:lnSpc>
          <a:spcPct val="90000"/>
        </a:lnSpc>
        <a:spcBef>
          <a:spcPts val="485"/>
        </a:spcBef>
        <a:buFont typeface="Arial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440641" indent="-221876" algn="l" defTabSz="887506" rtl="0" eaLnBrk="1" latinLnBrk="0" hangingPunct="1">
        <a:lnSpc>
          <a:spcPct val="90000"/>
        </a:lnSpc>
        <a:spcBef>
          <a:spcPts val="485"/>
        </a:spcBef>
        <a:buFont typeface="Arial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884394" indent="-221876" algn="l" defTabSz="887506" rtl="0" eaLnBrk="1" latinLnBrk="0" hangingPunct="1">
        <a:lnSpc>
          <a:spcPct val="90000"/>
        </a:lnSpc>
        <a:spcBef>
          <a:spcPts val="485"/>
        </a:spcBef>
        <a:buFont typeface="Arial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328147" indent="-221876" algn="l" defTabSz="887506" rtl="0" eaLnBrk="1" latinLnBrk="0" hangingPunct="1">
        <a:lnSpc>
          <a:spcPct val="90000"/>
        </a:lnSpc>
        <a:spcBef>
          <a:spcPts val="485"/>
        </a:spcBef>
        <a:buFont typeface="Arial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771900" indent="-221876" algn="l" defTabSz="887506" rtl="0" eaLnBrk="1" latinLnBrk="0" hangingPunct="1">
        <a:lnSpc>
          <a:spcPct val="90000"/>
        </a:lnSpc>
        <a:spcBef>
          <a:spcPts val="485"/>
        </a:spcBef>
        <a:buFont typeface="Arial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750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53" algn="l" defTabSz="88750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506" algn="l" defTabSz="88750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259" algn="l" defTabSz="88750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012" algn="l" defTabSz="88750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765" algn="l" defTabSz="88750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518" algn="l" defTabSz="88750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271" algn="l" defTabSz="88750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50023" algn="l" defTabSz="88750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5018" y="80594"/>
            <a:ext cx="8263280" cy="2011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FF0000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64844" y="2106118"/>
            <a:ext cx="7174865" cy="3957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hlink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B325C-BA9A-4B3D-9B15-00988477A3AD}" type="datetime1">
              <a:rPr lang="en-US" smtClean="0"/>
              <a:t>1/13/2025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</p:sldLayoutIdLst>
  <p:transition/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7.png"/><Relationship Id="rId1" Type="http://schemas.openxmlformats.org/officeDocument/2006/relationships/slideLayout" Target="../slideLayouts/slideLayout4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8.jpeg"/><Relationship Id="rId1" Type="http://schemas.openxmlformats.org/officeDocument/2006/relationships/slideLayout" Target="../slideLayouts/slideLayout48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9.png"/><Relationship Id="rId1" Type="http://schemas.openxmlformats.org/officeDocument/2006/relationships/slideLayout" Target="../slideLayouts/slideLayout4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0.jpeg"/><Relationship Id="rId1" Type="http://schemas.openxmlformats.org/officeDocument/2006/relationships/slideLayout" Target="../slideLayouts/slideLayout48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1.png"/><Relationship Id="rId1" Type="http://schemas.openxmlformats.org/officeDocument/2006/relationships/slideLayout" Target="../slideLayouts/slideLayout48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2.jpeg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3.jpeg"/><Relationship Id="rId1" Type="http://schemas.openxmlformats.org/officeDocument/2006/relationships/slideLayout" Target="../slideLayouts/slideLayout48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5.jpeg"/><Relationship Id="rId2" Type="http://schemas.openxmlformats.org/officeDocument/2006/relationships/image" Target="../media/image1044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046.jpe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7.png"/><Relationship Id="rId1" Type="http://schemas.openxmlformats.org/officeDocument/2006/relationships/slideLayout" Target="../slideLayouts/slideLayout48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8.png"/><Relationship Id="rId1" Type="http://schemas.openxmlformats.org/officeDocument/2006/relationships/slideLayout" Target="../slideLayouts/slideLayout4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9.png"/><Relationship Id="rId1" Type="http://schemas.openxmlformats.org/officeDocument/2006/relationships/slideLayout" Target="../slideLayouts/slideLayout4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0.jpeg"/><Relationship Id="rId1" Type="http://schemas.openxmlformats.org/officeDocument/2006/relationships/slideLayout" Target="../slideLayouts/slideLayout4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1.jpeg"/><Relationship Id="rId1" Type="http://schemas.openxmlformats.org/officeDocument/2006/relationships/slideLayout" Target="../slideLayouts/slideLayout4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3.png"/><Relationship Id="rId2" Type="http://schemas.openxmlformats.org/officeDocument/2006/relationships/image" Target="../media/image1052.png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5.png"/><Relationship Id="rId2" Type="http://schemas.openxmlformats.org/officeDocument/2006/relationships/image" Target="../media/image1054.png"/><Relationship Id="rId1" Type="http://schemas.openxmlformats.org/officeDocument/2006/relationships/slideLayout" Target="../slideLayouts/slideLayout4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6.jpeg"/><Relationship Id="rId1" Type="http://schemas.openxmlformats.org/officeDocument/2006/relationships/slideLayout" Target="../slideLayouts/slideLayout4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7.png"/><Relationship Id="rId1" Type="http://schemas.openxmlformats.org/officeDocument/2006/relationships/slideLayout" Target="../slideLayouts/slideLayout45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8.jpeg"/><Relationship Id="rId1" Type="http://schemas.openxmlformats.org/officeDocument/2006/relationships/slideLayout" Target="../slideLayouts/slideLayout4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9.jpeg"/><Relationship Id="rId1" Type="http://schemas.openxmlformats.org/officeDocument/2006/relationships/slideLayout" Target="../slideLayouts/slideLayout48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0.jpeg"/><Relationship Id="rId1" Type="http://schemas.openxmlformats.org/officeDocument/2006/relationships/slideLayout" Target="../slideLayouts/slideLayout48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1.jpeg"/><Relationship Id="rId1" Type="http://schemas.openxmlformats.org/officeDocument/2006/relationships/slideLayout" Target="../slideLayouts/slideLayout48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2.jpeg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3.jpeg"/><Relationship Id="rId1" Type="http://schemas.openxmlformats.org/officeDocument/2006/relationships/slideLayout" Target="../slideLayouts/slideLayout48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4.png"/><Relationship Id="rId1" Type="http://schemas.openxmlformats.org/officeDocument/2006/relationships/slideLayout" Target="../slideLayouts/slideLayout48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8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image" Target="../media/image29.png"/><Relationship Id="rId21" Type="http://schemas.openxmlformats.org/officeDocument/2006/relationships/image" Target="../media/image47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50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4.png"/><Relationship Id="rId117" Type="http://schemas.openxmlformats.org/officeDocument/2006/relationships/image" Target="../media/image164.png"/><Relationship Id="rId21" Type="http://schemas.openxmlformats.org/officeDocument/2006/relationships/image" Target="../media/image69.png"/><Relationship Id="rId42" Type="http://schemas.openxmlformats.org/officeDocument/2006/relationships/image" Target="../media/image90.png"/><Relationship Id="rId47" Type="http://schemas.openxmlformats.org/officeDocument/2006/relationships/image" Target="../media/image95.png"/><Relationship Id="rId63" Type="http://schemas.openxmlformats.org/officeDocument/2006/relationships/image" Target="../media/image110.png"/><Relationship Id="rId68" Type="http://schemas.openxmlformats.org/officeDocument/2006/relationships/image" Target="../media/image115.png"/><Relationship Id="rId84" Type="http://schemas.openxmlformats.org/officeDocument/2006/relationships/image" Target="../media/image131.png"/><Relationship Id="rId89" Type="http://schemas.openxmlformats.org/officeDocument/2006/relationships/image" Target="../media/image136.png"/><Relationship Id="rId112" Type="http://schemas.openxmlformats.org/officeDocument/2006/relationships/image" Target="../media/image159.png"/><Relationship Id="rId16" Type="http://schemas.openxmlformats.org/officeDocument/2006/relationships/image" Target="../media/image64.png"/><Relationship Id="rId107" Type="http://schemas.openxmlformats.org/officeDocument/2006/relationships/image" Target="../media/image154.png"/><Relationship Id="rId11" Type="http://schemas.openxmlformats.org/officeDocument/2006/relationships/image" Target="../media/image59.png"/><Relationship Id="rId32" Type="http://schemas.openxmlformats.org/officeDocument/2006/relationships/image" Target="../media/image80.png"/><Relationship Id="rId37" Type="http://schemas.openxmlformats.org/officeDocument/2006/relationships/image" Target="../media/image85.png"/><Relationship Id="rId53" Type="http://schemas.openxmlformats.org/officeDocument/2006/relationships/image" Target="../media/image101.png"/><Relationship Id="rId58" Type="http://schemas.openxmlformats.org/officeDocument/2006/relationships/image" Target="../media/image106.png"/><Relationship Id="rId74" Type="http://schemas.openxmlformats.org/officeDocument/2006/relationships/image" Target="../media/image121.png"/><Relationship Id="rId79" Type="http://schemas.openxmlformats.org/officeDocument/2006/relationships/image" Target="../media/image126.png"/><Relationship Id="rId102" Type="http://schemas.openxmlformats.org/officeDocument/2006/relationships/image" Target="../media/image149.png"/><Relationship Id="rId123" Type="http://schemas.openxmlformats.org/officeDocument/2006/relationships/image" Target="../media/image170.png"/><Relationship Id="rId5" Type="http://schemas.openxmlformats.org/officeDocument/2006/relationships/image" Target="../media/image54.png"/><Relationship Id="rId61" Type="http://schemas.microsoft.com/office/2007/relationships/hdphoto" Target="../media/hdphoto2.wdp"/><Relationship Id="rId82" Type="http://schemas.openxmlformats.org/officeDocument/2006/relationships/image" Target="../media/image129.png"/><Relationship Id="rId90" Type="http://schemas.openxmlformats.org/officeDocument/2006/relationships/image" Target="../media/image137.png"/><Relationship Id="rId95" Type="http://schemas.openxmlformats.org/officeDocument/2006/relationships/image" Target="../media/image142.png"/><Relationship Id="rId19" Type="http://schemas.openxmlformats.org/officeDocument/2006/relationships/image" Target="../media/image67.png"/><Relationship Id="rId14" Type="http://schemas.openxmlformats.org/officeDocument/2006/relationships/image" Target="../media/image62.png"/><Relationship Id="rId22" Type="http://schemas.openxmlformats.org/officeDocument/2006/relationships/image" Target="../media/image70.png"/><Relationship Id="rId27" Type="http://schemas.openxmlformats.org/officeDocument/2006/relationships/image" Target="../media/image75.png"/><Relationship Id="rId30" Type="http://schemas.openxmlformats.org/officeDocument/2006/relationships/image" Target="../media/image78.png"/><Relationship Id="rId35" Type="http://schemas.openxmlformats.org/officeDocument/2006/relationships/image" Target="../media/image83.png"/><Relationship Id="rId43" Type="http://schemas.openxmlformats.org/officeDocument/2006/relationships/image" Target="../media/image91.png"/><Relationship Id="rId48" Type="http://schemas.openxmlformats.org/officeDocument/2006/relationships/image" Target="../media/image96.png"/><Relationship Id="rId56" Type="http://schemas.openxmlformats.org/officeDocument/2006/relationships/image" Target="../media/image104.png"/><Relationship Id="rId64" Type="http://schemas.openxmlformats.org/officeDocument/2006/relationships/image" Target="../media/image111.png"/><Relationship Id="rId69" Type="http://schemas.openxmlformats.org/officeDocument/2006/relationships/image" Target="../media/image116.png"/><Relationship Id="rId77" Type="http://schemas.openxmlformats.org/officeDocument/2006/relationships/image" Target="../media/image124.png"/><Relationship Id="rId100" Type="http://schemas.openxmlformats.org/officeDocument/2006/relationships/image" Target="../media/image147.png"/><Relationship Id="rId105" Type="http://schemas.openxmlformats.org/officeDocument/2006/relationships/image" Target="../media/image152.png"/><Relationship Id="rId113" Type="http://schemas.openxmlformats.org/officeDocument/2006/relationships/image" Target="../media/image160.png"/><Relationship Id="rId118" Type="http://schemas.openxmlformats.org/officeDocument/2006/relationships/image" Target="../media/image165.png"/><Relationship Id="rId8" Type="http://schemas.openxmlformats.org/officeDocument/2006/relationships/image" Target="../media/image56.png"/><Relationship Id="rId51" Type="http://schemas.openxmlformats.org/officeDocument/2006/relationships/image" Target="../media/image99.png"/><Relationship Id="rId72" Type="http://schemas.openxmlformats.org/officeDocument/2006/relationships/image" Target="../media/image119.png"/><Relationship Id="rId80" Type="http://schemas.openxmlformats.org/officeDocument/2006/relationships/image" Target="../media/image127.png"/><Relationship Id="rId85" Type="http://schemas.openxmlformats.org/officeDocument/2006/relationships/image" Target="../media/image132.png"/><Relationship Id="rId93" Type="http://schemas.openxmlformats.org/officeDocument/2006/relationships/image" Target="../media/image140.png"/><Relationship Id="rId98" Type="http://schemas.openxmlformats.org/officeDocument/2006/relationships/image" Target="../media/image145.png"/><Relationship Id="rId121" Type="http://schemas.openxmlformats.org/officeDocument/2006/relationships/image" Target="../media/image168.png"/><Relationship Id="rId3" Type="http://schemas.openxmlformats.org/officeDocument/2006/relationships/image" Target="../media/image52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5" Type="http://schemas.openxmlformats.org/officeDocument/2006/relationships/image" Target="../media/image73.png"/><Relationship Id="rId33" Type="http://schemas.openxmlformats.org/officeDocument/2006/relationships/image" Target="../media/image81.png"/><Relationship Id="rId38" Type="http://schemas.openxmlformats.org/officeDocument/2006/relationships/image" Target="../media/image86.png"/><Relationship Id="rId46" Type="http://schemas.openxmlformats.org/officeDocument/2006/relationships/image" Target="../media/image94.png"/><Relationship Id="rId59" Type="http://schemas.openxmlformats.org/officeDocument/2006/relationships/image" Target="../media/image107.png"/><Relationship Id="rId67" Type="http://schemas.openxmlformats.org/officeDocument/2006/relationships/image" Target="../media/image114.png"/><Relationship Id="rId103" Type="http://schemas.openxmlformats.org/officeDocument/2006/relationships/image" Target="../media/image150.png"/><Relationship Id="rId108" Type="http://schemas.openxmlformats.org/officeDocument/2006/relationships/image" Target="../media/image155.png"/><Relationship Id="rId116" Type="http://schemas.openxmlformats.org/officeDocument/2006/relationships/image" Target="../media/image163.png"/><Relationship Id="rId124" Type="http://schemas.openxmlformats.org/officeDocument/2006/relationships/image" Target="../media/image171.png"/><Relationship Id="rId20" Type="http://schemas.openxmlformats.org/officeDocument/2006/relationships/image" Target="../media/image68.png"/><Relationship Id="rId41" Type="http://schemas.openxmlformats.org/officeDocument/2006/relationships/image" Target="../media/image89.png"/><Relationship Id="rId54" Type="http://schemas.openxmlformats.org/officeDocument/2006/relationships/image" Target="../media/image102.png"/><Relationship Id="rId62" Type="http://schemas.openxmlformats.org/officeDocument/2006/relationships/image" Target="../media/image109.png"/><Relationship Id="rId70" Type="http://schemas.openxmlformats.org/officeDocument/2006/relationships/image" Target="../media/image117.png"/><Relationship Id="rId75" Type="http://schemas.openxmlformats.org/officeDocument/2006/relationships/image" Target="../media/image122.png"/><Relationship Id="rId83" Type="http://schemas.openxmlformats.org/officeDocument/2006/relationships/image" Target="../media/image130.png"/><Relationship Id="rId88" Type="http://schemas.openxmlformats.org/officeDocument/2006/relationships/image" Target="../media/image135.png"/><Relationship Id="rId91" Type="http://schemas.openxmlformats.org/officeDocument/2006/relationships/image" Target="../media/image138.png"/><Relationship Id="rId96" Type="http://schemas.openxmlformats.org/officeDocument/2006/relationships/image" Target="../media/image143.png"/><Relationship Id="rId111" Type="http://schemas.openxmlformats.org/officeDocument/2006/relationships/image" Target="../media/image158.png"/><Relationship Id="rId1" Type="http://schemas.openxmlformats.org/officeDocument/2006/relationships/slideLayout" Target="../slideLayouts/slideLayout39.xml"/><Relationship Id="rId6" Type="http://schemas.microsoft.com/office/2007/relationships/hdphoto" Target="../media/hdphoto1.wdp"/><Relationship Id="rId15" Type="http://schemas.openxmlformats.org/officeDocument/2006/relationships/image" Target="../media/image63.png"/><Relationship Id="rId23" Type="http://schemas.openxmlformats.org/officeDocument/2006/relationships/image" Target="../media/image71.png"/><Relationship Id="rId28" Type="http://schemas.openxmlformats.org/officeDocument/2006/relationships/image" Target="../media/image76.png"/><Relationship Id="rId36" Type="http://schemas.openxmlformats.org/officeDocument/2006/relationships/image" Target="../media/image84.png"/><Relationship Id="rId49" Type="http://schemas.openxmlformats.org/officeDocument/2006/relationships/image" Target="../media/image97.png"/><Relationship Id="rId57" Type="http://schemas.openxmlformats.org/officeDocument/2006/relationships/image" Target="../media/image105.png"/><Relationship Id="rId106" Type="http://schemas.openxmlformats.org/officeDocument/2006/relationships/image" Target="../media/image153.png"/><Relationship Id="rId114" Type="http://schemas.openxmlformats.org/officeDocument/2006/relationships/image" Target="../media/image161.png"/><Relationship Id="rId119" Type="http://schemas.openxmlformats.org/officeDocument/2006/relationships/image" Target="../media/image166.png"/><Relationship Id="rId10" Type="http://schemas.openxmlformats.org/officeDocument/2006/relationships/image" Target="../media/image58.png"/><Relationship Id="rId31" Type="http://schemas.openxmlformats.org/officeDocument/2006/relationships/image" Target="../media/image79.png"/><Relationship Id="rId44" Type="http://schemas.openxmlformats.org/officeDocument/2006/relationships/image" Target="../media/image92.png"/><Relationship Id="rId52" Type="http://schemas.openxmlformats.org/officeDocument/2006/relationships/image" Target="../media/image100.png"/><Relationship Id="rId60" Type="http://schemas.openxmlformats.org/officeDocument/2006/relationships/image" Target="../media/image108.png"/><Relationship Id="rId65" Type="http://schemas.openxmlformats.org/officeDocument/2006/relationships/image" Target="../media/image112.png"/><Relationship Id="rId73" Type="http://schemas.openxmlformats.org/officeDocument/2006/relationships/image" Target="../media/image120.png"/><Relationship Id="rId78" Type="http://schemas.openxmlformats.org/officeDocument/2006/relationships/image" Target="../media/image125.png"/><Relationship Id="rId81" Type="http://schemas.openxmlformats.org/officeDocument/2006/relationships/image" Target="../media/image128.png"/><Relationship Id="rId86" Type="http://schemas.openxmlformats.org/officeDocument/2006/relationships/image" Target="../media/image133.png"/><Relationship Id="rId94" Type="http://schemas.openxmlformats.org/officeDocument/2006/relationships/image" Target="../media/image141.png"/><Relationship Id="rId99" Type="http://schemas.openxmlformats.org/officeDocument/2006/relationships/image" Target="../media/image146.png"/><Relationship Id="rId101" Type="http://schemas.openxmlformats.org/officeDocument/2006/relationships/image" Target="../media/image148.png"/><Relationship Id="rId122" Type="http://schemas.openxmlformats.org/officeDocument/2006/relationships/image" Target="../media/image169.png"/><Relationship Id="rId4" Type="http://schemas.openxmlformats.org/officeDocument/2006/relationships/image" Target="../media/image53.png"/><Relationship Id="rId9" Type="http://schemas.openxmlformats.org/officeDocument/2006/relationships/image" Target="../media/image57.pn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39" Type="http://schemas.openxmlformats.org/officeDocument/2006/relationships/image" Target="../media/image87.png"/><Relationship Id="rId109" Type="http://schemas.openxmlformats.org/officeDocument/2006/relationships/image" Target="../media/image156.png"/><Relationship Id="rId34" Type="http://schemas.openxmlformats.org/officeDocument/2006/relationships/image" Target="../media/image82.png"/><Relationship Id="rId50" Type="http://schemas.openxmlformats.org/officeDocument/2006/relationships/image" Target="../media/image98.png"/><Relationship Id="rId55" Type="http://schemas.openxmlformats.org/officeDocument/2006/relationships/image" Target="../media/image103.png"/><Relationship Id="rId76" Type="http://schemas.openxmlformats.org/officeDocument/2006/relationships/image" Target="../media/image123.png"/><Relationship Id="rId97" Type="http://schemas.openxmlformats.org/officeDocument/2006/relationships/image" Target="../media/image144.png"/><Relationship Id="rId104" Type="http://schemas.openxmlformats.org/officeDocument/2006/relationships/image" Target="../media/image151.png"/><Relationship Id="rId120" Type="http://schemas.openxmlformats.org/officeDocument/2006/relationships/image" Target="../media/image167.png"/><Relationship Id="rId7" Type="http://schemas.openxmlformats.org/officeDocument/2006/relationships/image" Target="../media/image55.png"/><Relationship Id="rId71" Type="http://schemas.openxmlformats.org/officeDocument/2006/relationships/image" Target="../media/image118.png"/><Relationship Id="rId92" Type="http://schemas.openxmlformats.org/officeDocument/2006/relationships/image" Target="../media/image139.png"/><Relationship Id="rId2" Type="http://schemas.openxmlformats.org/officeDocument/2006/relationships/image" Target="../media/image51.png"/><Relationship Id="rId29" Type="http://schemas.openxmlformats.org/officeDocument/2006/relationships/image" Target="../media/image77.png"/><Relationship Id="rId24" Type="http://schemas.openxmlformats.org/officeDocument/2006/relationships/image" Target="../media/image72.png"/><Relationship Id="rId40" Type="http://schemas.openxmlformats.org/officeDocument/2006/relationships/image" Target="../media/image88.png"/><Relationship Id="rId45" Type="http://schemas.openxmlformats.org/officeDocument/2006/relationships/image" Target="../media/image93.png"/><Relationship Id="rId66" Type="http://schemas.openxmlformats.org/officeDocument/2006/relationships/image" Target="../media/image113.png"/><Relationship Id="rId87" Type="http://schemas.openxmlformats.org/officeDocument/2006/relationships/image" Target="../media/image134.png"/><Relationship Id="rId110" Type="http://schemas.openxmlformats.org/officeDocument/2006/relationships/image" Target="../media/image157.png"/><Relationship Id="rId115" Type="http://schemas.openxmlformats.org/officeDocument/2006/relationships/image" Target="../media/image16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39.xml"/></Relationships>
</file>

<file path=ppt/slides/_rels/slide4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98.png"/><Relationship Id="rId21" Type="http://schemas.openxmlformats.org/officeDocument/2006/relationships/image" Target="../media/image193.png"/><Relationship Id="rId34" Type="http://schemas.openxmlformats.org/officeDocument/2006/relationships/image" Target="../media/image206.png"/><Relationship Id="rId42" Type="http://schemas.openxmlformats.org/officeDocument/2006/relationships/image" Target="../media/image214.png"/><Relationship Id="rId47" Type="http://schemas.openxmlformats.org/officeDocument/2006/relationships/image" Target="../media/image219.png"/><Relationship Id="rId50" Type="http://schemas.openxmlformats.org/officeDocument/2006/relationships/image" Target="../media/image222.png"/><Relationship Id="rId55" Type="http://schemas.openxmlformats.org/officeDocument/2006/relationships/image" Target="../media/image227.png"/><Relationship Id="rId63" Type="http://schemas.openxmlformats.org/officeDocument/2006/relationships/image" Target="../media/image235.png"/><Relationship Id="rId68" Type="http://schemas.openxmlformats.org/officeDocument/2006/relationships/image" Target="../media/image240.png"/><Relationship Id="rId76" Type="http://schemas.openxmlformats.org/officeDocument/2006/relationships/image" Target="../media/image248.png"/><Relationship Id="rId84" Type="http://schemas.openxmlformats.org/officeDocument/2006/relationships/image" Target="../media/image256.png"/><Relationship Id="rId89" Type="http://schemas.openxmlformats.org/officeDocument/2006/relationships/image" Target="../media/image261.png"/><Relationship Id="rId97" Type="http://schemas.openxmlformats.org/officeDocument/2006/relationships/image" Target="../media/image269.png"/><Relationship Id="rId7" Type="http://schemas.openxmlformats.org/officeDocument/2006/relationships/image" Target="../media/image179.png"/><Relationship Id="rId71" Type="http://schemas.openxmlformats.org/officeDocument/2006/relationships/image" Target="../media/image243.png"/><Relationship Id="rId92" Type="http://schemas.openxmlformats.org/officeDocument/2006/relationships/image" Target="../media/image264.png"/><Relationship Id="rId2" Type="http://schemas.openxmlformats.org/officeDocument/2006/relationships/image" Target="../media/image174.png"/><Relationship Id="rId16" Type="http://schemas.openxmlformats.org/officeDocument/2006/relationships/image" Target="../media/image188.png"/><Relationship Id="rId29" Type="http://schemas.openxmlformats.org/officeDocument/2006/relationships/image" Target="../media/image201.png"/><Relationship Id="rId11" Type="http://schemas.openxmlformats.org/officeDocument/2006/relationships/image" Target="../media/image183.png"/><Relationship Id="rId24" Type="http://schemas.openxmlformats.org/officeDocument/2006/relationships/image" Target="../media/image196.png"/><Relationship Id="rId32" Type="http://schemas.openxmlformats.org/officeDocument/2006/relationships/image" Target="../media/image204.png"/><Relationship Id="rId37" Type="http://schemas.openxmlformats.org/officeDocument/2006/relationships/image" Target="../media/image209.png"/><Relationship Id="rId40" Type="http://schemas.openxmlformats.org/officeDocument/2006/relationships/image" Target="../media/image212.png"/><Relationship Id="rId45" Type="http://schemas.openxmlformats.org/officeDocument/2006/relationships/image" Target="../media/image217.png"/><Relationship Id="rId53" Type="http://schemas.openxmlformats.org/officeDocument/2006/relationships/image" Target="../media/image225.png"/><Relationship Id="rId58" Type="http://schemas.openxmlformats.org/officeDocument/2006/relationships/image" Target="../media/image230.png"/><Relationship Id="rId66" Type="http://schemas.openxmlformats.org/officeDocument/2006/relationships/image" Target="../media/image238.png"/><Relationship Id="rId74" Type="http://schemas.openxmlformats.org/officeDocument/2006/relationships/image" Target="../media/image246.png"/><Relationship Id="rId79" Type="http://schemas.openxmlformats.org/officeDocument/2006/relationships/image" Target="../media/image251.png"/><Relationship Id="rId87" Type="http://schemas.openxmlformats.org/officeDocument/2006/relationships/image" Target="../media/image259.png"/><Relationship Id="rId5" Type="http://schemas.openxmlformats.org/officeDocument/2006/relationships/image" Target="../media/image177.png"/><Relationship Id="rId61" Type="http://schemas.openxmlformats.org/officeDocument/2006/relationships/image" Target="../media/image233.png"/><Relationship Id="rId82" Type="http://schemas.openxmlformats.org/officeDocument/2006/relationships/image" Target="../media/image254.png"/><Relationship Id="rId90" Type="http://schemas.openxmlformats.org/officeDocument/2006/relationships/image" Target="../media/image262.png"/><Relationship Id="rId95" Type="http://schemas.openxmlformats.org/officeDocument/2006/relationships/image" Target="../media/image267.png"/><Relationship Id="rId19" Type="http://schemas.openxmlformats.org/officeDocument/2006/relationships/image" Target="../media/image191.png"/><Relationship Id="rId14" Type="http://schemas.openxmlformats.org/officeDocument/2006/relationships/image" Target="../media/image186.png"/><Relationship Id="rId22" Type="http://schemas.openxmlformats.org/officeDocument/2006/relationships/image" Target="../media/image194.png"/><Relationship Id="rId27" Type="http://schemas.openxmlformats.org/officeDocument/2006/relationships/image" Target="../media/image199.png"/><Relationship Id="rId30" Type="http://schemas.openxmlformats.org/officeDocument/2006/relationships/image" Target="../media/image202.png"/><Relationship Id="rId35" Type="http://schemas.openxmlformats.org/officeDocument/2006/relationships/image" Target="../media/image207.png"/><Relationship Id="rId43" Type="http://schemas.openxmlformats.org/officeDocument/2006/relationships/image" Target="../media/image215.png"/><Relationship Id="rId48" Type="http://schemas.openxmlformats.org/officeDocument/2006/relationships/image" Target="../media/image220.png"/><Relationship Id="rId56" Type="http://schemas.openxmlformats.org/officeDocument/2006/relationships/image" Target="../media/image228.png"/><Relationship Id="rId64" Type="http://schemas.openxmlformats.org/officeDocument/2006/relationships/image" Target="../media/image236.png"/><Relationship Id="rId69" Type="http://schemas.openxmlformats.org/officeDocument/2006/relationships/image" Target="../media/image241.png"/><Relationship Id="rId77" Type="http://schemas.openxmlformats.org/officeDocument/2006/relationships/image" Target="../media/image249.png"/><Relationship Id="rId8" Type="http://schemas.openxmlformats.org/officeDocument/2006/relationships/image" Target="../media/image180.png"/><Relationship Id="rId51" Type="http://schemas.openxmlformats.org/officeDocument/2006/relationships/image" Target="../media/image223.png"/><Relationship Id="rId72" Type="http://schemas.openxmlformats.org/officeDocument/2006/relationships/image" Target="../media/image244.png"/><Relationship Id="rId80" Type="http://schemas.openxmlformats.org/officeDocument/2006/relationships/image" Target="../media/image252.png"/><Relationship Id="rId85" Type="http://schemas.openxmlformats.org/officeDocument/2006/relationships/image" Target="../media/image257.png"/><Relationship Id="rId93" Type="http://schemas.openxmlformats.org/officeDocument/2006/relationships/image" Target="../media/image265.png"/><Relationship Id="rId98" Type="http://schemas.openxmlformats.org/officeDocument/2006/relationships/image" Target="../media/image270.png"/><Relationship Id="rId3" Type="http://schemas.openxmlformats.org/officeDocument/2006/relationships/image" Target="../media/image175.png"/><Relationship Id="rId12" Type="http://schemas.openxmlformats.org/officeDocument/2006/relationships/image" Target="../media/image184.png"/><Relationship Id="rId17" Type="http://schemas.openxmlformats.org/officeDocument/2006/relationships/image" Target="../media/image189.png"/><Relationship Id="rId25" Type="http://schemas.openxmlformats.org/officeDocument/2006/relationships/image" Target="../media/image197.png"/><Relationship Id="rId33" Type="http://schemas.openxmlformats.org/officeDocument/2006/relationships/image" Target="../media/image205.png"/><Relationship Id="rId38" Type="http://schemas.openxmlformats.org/officeDocument/2006/relationships/image" Target="../media/image210.png"/><Relationship Id="rId46" Type="http://schemas.openxmlformats.org/officeDocument/2006/relationships/image" Target="../media/image218.png"/><Relationship Id="rId59" Type="http://schemas.openxmlformats.org/officeDocument/2006/relationships/image" Target="../media/image231.png"/><Relationship Id="rId67" Type="http://schemas.openxmlformats.org/officeDocument/2006/relationships/image" Target="../media/image239.png"/><Relationship Id="rId20" Type="http://schemas.openxmlformats.org/officeDocument/2006/relationships/image" Target="../media/image192.png"/><Relationship Id="rId41" Type="http://schemas.openxmlformats.org/officeDocument/2006/relationships/image" Target="../media/image213.png"/><Relationship Id="rId54" Type="http://schemas.openxmlformats.org/officeDocument/2006/relationships/image" Target="../media/image226.png"/><Relationship Id="rId62" Type="http://schemas.openxmlformats.org/officeDocument/2006/relationships/image" Target="../media/image234.png"/><Relationship Id="rId70" Type="http://schemas.openxmlformats.org/officeDocument/2006/relationships/image" Target="../media/image242.png"/><Relationship Id="rId75" Type="http://schemas.openxmlformats.org/officeDocument/2006/relationships/image" Target="../media/image247.png"/><Relationship Id="rId83" Type="http://schemas.openxmlformats.org/officeDocument/2006/relationships/image" Target="../media/image255.png"/><Relationship Id="rId88" Type="http://schemas.openxmlformats.org/officeDocument/2006/relationships/image" Target="../media/image260.png"/><Relationship Id="rId91" Type="http://schemas.openxmlformats.org/officeDocument/2006/relationships/image" Target="../media/image263.png"/><Relationship Id="rId96" Type="http://schemas.openxmlformats.org/officeDocument/2006/relationships/image" Target="../media/image268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78.png"/><Relationship Id="rId15" Type="http://schemas.openxmlformats.org/officeDocument/2006/relationships/image" Target="../media/image187.png"/><Relationship Id="rId23" Type="http://schemas.openxmlformats.org/officeDocument/2006/relationships/image" Target="../media/image195.png"/><Relationship Id="rId28" Type="http://schemas.openxmlformats.org/officeDocument/2006/relationships/image" Target="../media/image200.png"/><Relationship Id="rId36" Type="http://schemas.openxmlformats.org/officeDocument/2006/relationships/image" Target="../media/image208.png"/><Relationship Id="rId49" Type="http://schemas.openxmlformats.org/officeDocument/2006/relationships/image" Target="../media/image221.png"/><Relationship Id="rId57" Type="http://schemas.openxmlformats.org/officeDocument/2006/relationships/image" Target="../media/image229.png"/><Relationship Id="rId10" Type="http://schemas.openxmlformats.org/officeDocument/2006/relationships/image" Target="../media/image182.png"/><Relationship Id="rId31" Type="http://schemas.openxmlformats.org/officeDocument/2006/relationships/image" Target="../media/image203.png"/><Relationship Id="rId44" Type="http://schemas.openxmlformats.org/officeDocument/2006/relationships/image" Target="../media/image216.png"/><Relationship Id="rId52" Type="http://schemas.openxmlformats.org/officeDocument/2006/relationships/image" Target="../media/image224.png"/><Relationship Id="rId60" Type="http://schemas.openxmlformats.org/officeDocument/2006/relationships/image" Target="../media/image232.png"/><Relationship Id="rId65" Type="http://schemas.openxmlformats.org/officeDocument/2006/relationships/image" Target="../media/image237.png"/><Relationship Id="rId73" Type="http://schemas.openxmlformats.org/officeDocument/2006/relationships/image" Target="../media/image245.png"/><Relationship Id="rId78" Type="http://schemas.openxmlformats.org/officeDocument/2006/relationships/image" Target="../media/image250.png"/><Relationship Id="rId81" Type="http://schemas.openxmlformats.org/officeDocument/2006/relationships/image" Target="../media/image253.png"/><Relationship Id="rId86" Type="http://schemas.openxmlformats.org/officeDocument/2006/relationships/image" Target="../media/image258.png"/><Relationship Id="rId94" Type="http://schemas.openxmlformats.org/officeDocument/2006/relationships/image" Target="../media/image266.png"/><Relationship Id="rId4" Type="http://schemas.openxmlformats.org/officeDocument/2006/relationships/image" Target="../media/image176.png"/><Relationship Id="rId9" Type="http://schemas.openxmlformats.org/officeDocument/2006/relationships/image" Target="../media/image181.png"/><Relationship Id="rId13" Type="http://schemas.openxmlformats.org/officeDocument/2006/relationships/image" Target="../media/image185.png"/><Relationship Id="rId18" Type="http://schemas.openxmlformats.org/officeDocument/2006/relationships/image" Target="../media/image190.png"/><Relationship Id="rId39" Type="http://schemas.openxmlformats.org/officeDocument/2006/relationships/image" Target="../media/image2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7.png"/><Relationship Id="rId13" Type="http://schemas.openxmlformats.org/officeDocument/2006/relationships/image" Target="../media/image282.png"/><Relationship Id="rId18" Type="http://schemas.openxmlformats.org/officeDocument/2006/relationships/image" Target="../media/image287.png"/><Relationship Id="rId26" Type="http://schemas.openxmlformats.org/officeDocument/2006/relationships/image" Target="../media/image295.png"/><Relationship Id="rId3" Type="http://schemas.openxmlformats.org/officeDocument/2006/relationships/image" Target="../media/image272.jpeg"/><Relationship Id="rId21" Type="http://schemas.openxmlformats.org/officeDocument/2006/relationships/image" Target="../media/image290.png"/><Relationship Id="rId7" Type="http://schemas.openxmlformats.org/officeDocument/2006/relationships/image" Target="../media/image276.png"/><Relationship Id="rId12" Type="http://schemas.openxmlformats.org/officeDocument/2006/relationships/image" Target="../media/image281.png"/><Relationship Id="rId17" Type="http://schemas.openxmlformats.org/officeDocument/2006/relationships/image" Target="../media/image286.png"/><Relationship Id="rId25" Type="http://schemas.openxmlformats.org/officeDocument/2006/relationships/image" Target="../media/image294.png"/><Relationship Id="rId2" Type="http://schemas.openxmlformats.org/officeDocument/2006/relationships/image" Target="../media/image271.jpeg"/><Relationship Id="rId16" Type="http://schemas.openxmlformats.org/officeDocument/2006/relationships/image" Target="../media/image285.png"/><Relationship Id="rId20" Type="http://schemas.openxmlformats.org/officeDocument/2006/relationships/image" Target="../media/image289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75.png"/><Relationship Id="rId11" Type="http://schemas.openxmlformats.org/officeDocument/2006/relationships/image" Target="../media/image280.png"/><Relationship Id="rId24" Type="http://schemas.openxmlformats.org/officeDocument/2006/relationships/image" Target="../media/image293.png"/><Relationship Id="rId5" Type="http://schemas.openxmlformats.org/officeDocument/2006/relationships/image" Target="../media/image274.png"/><Relationship Id="rId15" Type="http://schemas.openxmlformats.org/officeDocument/2006/relationships/image" Target="../media/image284.png"/><Relationship Id="rId23" Type="http://schemas.openxmlformats.org/officeDocument/2006/relationships/image" Target="../media/image292.png"/><Relationship Id="rId10" Type="http://schemas.openxmlformats.org/officeDocument/2006/relationships/image" Target="../media/image279.png"/><Relationship Id="rId19" Type="http://schemas.openxmlformats.org/officeDocument/2006/relationships/image" Target="../media/image288.png"/><Relationship Id="rId4" Type="http://schemas.openxmlformats.org/officeDocument/2006/relationships/image" Target="../media/image273.png"/><Relationship Id="rId9" Type="http://schemas.openxmlformats.org/officeDocument/2006/relationships/image" Target="../media/image278.png"/><Relationship Id="rId14" Type="http://schemas.openxmlformats.org/officeDocument/2006/relationships/image" Target="../media/image283.png"/><Relationship Id="rId22" Type="http://schemas.openxmlformats.org/officeDocument/2006/relationships/image" Target="../media/image29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2.png"/><Relationship Id="rId3" Type="http://schemas.openxmlformats.org/officeDocument/2006/relationships/image" Target="../media/image297.png"/><Relationship Id="rId7" Type="http://schemas.openxmlformats.org/officeDocument/2006/relationships/image" Target="../media/image301.png"/><Relationship Id="rId2" Type="http://schemas.openxmlformats.org/officeDocument/2006/relationships/image" Target="../media/image296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00.png"/><Relationship Id="rId5" Type="http://schemas.openxmlformats.org/officeDocument/2006/relationships/image" Target="../media/image299.png"/><Relationship Id="rId4" Type="http://schemas.openxmlformats.org/officeDocument/2006/relationships/image" Target="../media/image298.png"/><Relationship Id="rId9" Type="http://schemas.openxmlformats.org/officeDocument/2006/relationships/image" Target="../media/image30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png"/><Relationship Id="rId7" Type="http://schemas.openxmlformats.org/officeDocument/2006/relationships/image" Target="../media/image309.png"/><Relationship Id="rId2" Type="http://schemas.openxmlformats.org/officeDocument/2006/relationships/image" Target="../media/image304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08.png"/><Relationship Id="rId5" Type="http://schemas.openxmlformats.org/officeDocument/2006/relationships/image" Target="../media/image307.png"/><Relationship Id="rId4" Type="http://schemas.openxmlformats.org/officeDocument/2006/relationships/image" Target="../media/image30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6.png"/><Relationship Id="rId13" Type="http://schemas.openxmlformats.org/officeDocument/2006/relationships/image" Target="../media/image321.png"/><Relationship Id="rId18" Type="http://schemas.openxmlformats.org/officeDocument/2006/relationships/image" Target="../media/image326.png"/><Relationship Id="rId26" Type="http://schemas.openxmlformats.org/officeDocument/2006/relationships/image" Target="../media/image334.png"/><Relationship Id="rId3" Type="http://schemas.openxmlformats.org/officeDocument/2006/relationships/image" Target="../media/image311.png"/><Relationship Id="rId21" Type="http://schemas.openxmlformats.org/officeDocument/2006/relationships/image" Target="../media/image329.png"/><Relationship Id="rId7" Type="http://schemas.openxmlformats.org/officeDocument/2006/relationships/image" Target="../media/image315.png"/><Relationship Id="rId12" Type="http://schemas.openxmlformats.org/officeDocument/2006/relationships/image" Target="../media/image320.png"/><Relationship Id="rId17" Type="http://schemas.openxmlformats.org/officeDocument/2006/relationships/image" Target="../media/image325.png"/><Relationship Id="rId25" Type="http://schemas.openxmlformats.org/officeDocument/2006/relationships/image" Target="../media/image333.png"/><Relationship Id="rId2" Type="http://schemas.openxmlformats.org/officeDocument/2006/relationships/image" Target="../media/image310.png"/><Relationship Id="rId16" Type="http://schemas.openxmlformats.org/officeDocument/2006/relationships/image" Target="../media/image324.png"/><Relationship Id="rId20" Type="http://schemas.openxmlformats.org/officeDocument/2006/relationships/image" Target="../media/image328.png"/><Relationship Id="rId29" Type="http://schemas.openxmlformats.org/officeDocument/2006/relationships/image" Target="../media/image337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14.png"/><Relationship Id="rId11" Type="http://schemas.openxmlformats.org/officeDocument/2006/relationships/image" Target="../media/image319.png"/><Relationship Id="rId24" Type="http://schemas.openxmlformats.org/officeDocument/2006/relationships/image" Target="../media/image332.png"/><Relationship Id="rId32" Type="http://schemas.openxmlformats.org/officeDocument/2006/relationships/image" Target="../media/image340.jpeg"/><Relationship Id="rId5" Type="http://schemas.openxmlformats.org/officeDocument/2006/relationships/image" Target="../media/image313.png"/><Relationship Id="rId15" Type="http://schemas.openxmlformats.org/officeDocument/2006/relationships/image" Target="../media/image323.png"/><Relationship Id="rId23" Type="http://schemas.openxmlformats.org/officeDocument/2006/relationships/image" Target="../media/image331.png"/><Relationship Id="rId28" Type="http://schemas.openxmlformats.org/officeDocument/2006/relationships/image" Target="../media/image336.png"/><Relationship Id="rId10" Type="http://schemas.openxmlformats.org/officeDocument/2006/relationships/image" Target="../media/image318.png"/><Relationship Id="rId19" Type="http://schemas.openxmlformats.org/officeDocument/2006/relationships/image" Target="../media/image327.png"/><Relationship Id="rId31" Type="http://schemas.openxmlformats.org/officeDocument/2006/relationships/image" Target="../media/image339.png"/><Relationship Id="rId4" Type="http://schemas.openxmlformats.org/officeDocument/2006/relationships/image" Target="../media/image312.png"/><Relationship Id="rId9" Type="http://schemas.openxmlformats.org/officeDocument/2006/relationships/image" Target="../media/image317.png"/><Relationship Id="rId14" Type="http://schemas.openxmlformats.org/officeDocument/2006/relationships/image" Target="../media/image322.png"/><Relationship Id="rId22" Type="http://schemas.openxmlformats.org/officeDocument/2006/relationships/image" Target="../media/image330.png"/><Relationship Id="rId27" Type="http://schemas.openxmlformats.org/officeDocument/2006/relationships/image" Target="../media/image335.png"/><Relationship Id="rId30" Type="http://schemas.openxmlformats.org/officeDocument/2006/relationships/image" Target="../media/image338.png"/></Relationships>
</file>

<file path=ppt/slides/_rels/slide5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65.png"/><Relationship Id="rId21" Type="http://schemas.openxmlformats.org/officeDocument/2006/relationships/image" Target="../media/image360.png"/><Relationship Id="rId42" Type="http://schemas.openxmlformats.org/officeDocument/2006/relationships/image" Target="../media/image381.png"/><Relationship Id="rId47" Type="http://schemas.openxmlformats.org/officeDocument/2006/relationships/image" Target="../media/image386.png"/><Relationship Id="rId63" Type="http://schemas.openxmlformats.org/officeDocument/2006/relationships/image" Target="../media/image402.png"/><Relationship Id="rId68" Type="http://schemas.openxmlformats.org/officeDocument/2006/relationships/image" Target="../media/image407.png"/><Relationship Id="rId84" Type="http://schemas.openxmlformats.org/officeDocument/2006/relationships/image" Target="../media/image423.png"/><Relationship Id="rId89" Type="http://schemas.openxmlformats.org/officeDocument/2006/relationships/image" Target="../media/image428.png"/><Relationship Id="rId112" Type="http://schemas.openxmlformats.org/officeDocument/2006/relationships/image" Target="../media/image451.png"/><Relationship Id="rId2" Type="http://schemas.openxmlformats.org/officeDocument/2006/relationships/image" Target="../media/image341.png"/><Relationship Id="rId16" Type="http://schemas.openxmlformats.org/officeDocument/2006/relationships/image" Target="../media/image355.png"/><Relationship Id="rId29" Type="http://schemas.openxmlformats.org/officeDocument/2006/relationships/image" Target="../media/image368.png"/><Relationship Id="rId107" Type="http://schemas.openxmlformats.org/officeDocument/2006/relationships/image" Target="../media/image446.png"/><Relationship Id="rId11" Type="http://schemas.openxmlformats.org/officeDocument/2006/relationships/image" Target="../media/image350.png"/><Relationship Id="rId24" Type="http://schemas.openxmlformats.org/officeDocument/2006/relationships/image" Target="../media/image363.png"/><Relationship Id="rId32" Type="http://schemas.openxmlformats.org/officeDocument/2006/relationships/image" Target="../media/image371.png"/><Relationship Id="rId37" Type="http://schemas.openxmlformats.org/officeDocument/2006/relationships/image" Target="../media/image376.png"/><Relationship Id="rId40" Type="http://schemas.openxmlformats.org/officeDocument/2006/relationships/image" Target="../media/image379.png"/><Relationship Id="rId45" Type="http://schemas.openxmlformats.org/officeDocument/2006/relationships/image" Target="../media/image384.png"/><Relationship Id="rId53" Type="http://schemas.openxmlformats.org/officeDocument/2006/relationships/image" Target="../media/image392.png"/><Relationship Id="rId58" Type="http://schemas.openxmlformats.org/officeDocument/2006/relationships/image" Target="../media/image397.png"/><Relationship Id="rId66" Type="http://schemas.openxmlformats.org/officeDocument/2006/relationships/image" Target="../media/image405.png"/><Relationship Id="rId74" Type="http://schemas.openxmlformats.org/officeDocument/2006/relationships/image" Target="../media/image413.png"/><Relationship Id="rId79" Type="http://schemas.openxmlformats.org/officeDocument/2006/relationships/image" Target="../media/image418.png"/><Relationship Id="rId87" Type="http://schemas.openxmlformats.org/officeDocument/2006/relationships/image" Target="../media/image426.png"/><Relationship Id="rId102" Type="http://schemas.openxmlformats.org/officeDocument/2006/relationships/image" Target="../media/image441.png"/><Relationship Id="rId110" Type="http://schemas.openxmlformats.org/officeDocument/2006/relationships/image" Target="../media/image449.png"/><Relationship Id="rId5" Type="http://schemas.openxmlformats.org/officeDocument/2006/relationships/image" Target="../media/image344.png"/><Relationship Id="rId61" Type="http://schemas.openxmlformats.org/officeDocument/2006/relationships/image" Target="../media/image400.png"/><Relationship Id="rId82" Type="http://schemas.openxmlformats.org/officeDocument/2006/relationships/image" Target="../media/image421.png"/><Relationship Id="rId90" Type="http://schemas.openxmlformats.org/officeDocument/2006/relationships/image" Target="../media/image429.png"/><Relationship Id="rId95" Type="http://schemas.openxmlformats.org/officeDocument/2006/relationships/image" Target="../media/image434.png"/><Relationship Id="rId19" Type="http://schemas.openxmlformats.org/officeDocument/2006/relationships/image" Target="../media/image358.png"/><Relationship Id="rId14" Type="http://schemas.openxmlformats.org/officeDocument/2006/relationships/image" Target="../media/image353.png"/><Relationship Id="rId22" Type="http://schemas.openxmlformats.org/officeDocument/2006/relationships/image" Target="../media/image361.png"/><Relationship Id="rId27" Type="http://schemas.openxmlformats.org/officeDocument/2006/relationships/image" Target="../media/image366.png"/><Relationship Id="rId30" Type="http://schemas.openxmlformats.org/officeDocument/2006/relationships/image" Target="../media/image369.png"/><Relationship Id="rId35" Type="http://schemas.openxmlformats.org/officeDocument/2006/relationships/image" Target="../media/image374.png"/><Relationship Id="rId43" Type="http://schemas.openxmlformats.org/officeDocument/2006/relationships/image" Target="../media/image382.png"/><Relationship Id="rId48" Type="http://schemas.openxmlformats.org/officeDocument/2006/relationships/image" Target="../media/image387.png"/><Relationship Id="rId56" Type="http://schemas.openxmlformats.org/officeDocument/2006/relationships/image" Target="../media/image395.png"/><Relationship Id="rId64" Type="http://schemas.openxmlformats.org/officeDocument/2006/relationships/image" Target="../media/image403.png"/><Relationship Id="rId69" Type="http://schemas.openxmlformats.org/officeDocument/2006/relationships/image" Target="../media/image408.png"/><Relationship Id="rId77" Type="http://schemas.openxmlformats.org/officeDocument/2006/relationships/image" Target="../media/image416.png"/><Relationship Id="rId100" Type="http://schemas.openxmlformats.org/officeDocument/2006/relationships/image" Target="../media/image439.png"/><Relationship Id="rId105" Type="http://schemas.openxmlformats.org/officeDocument/2006/relationships/image" Target="../media/image444.png"/><Relationship Id="rId113" Type="http://schemas.openxmlformats.org/officeDocument/2006/relationships/image" Target="../media/image452.png"/><Relationship Id="rId8" Type="http://schemas.openxmlformats.org/officeDocument/2006/relationships/image" Target="../media/image347.png"/><Relationship Id="rId51" Type="http://schemas.openxmlformats.org/officeDocument/2006/relationships/image" Target="../media/image390.png"/><Relationship Id="rId72" Type="http://schemas.openxmlformats.org/officeDocument/2006/relationships/image" Target="../media/image411.png"/><Relationship Id="rId80" Type="http://schemas.openxmlformats.org/officeDocument/2006/relationships/image" Target="../media/image419.png"/><Relationship Id="rId85" Type="http://schemas.openxmlformats.org/officeDocument/2006/relationships/image" Target="../media/image424.png"/><Relationship Id="rId93" Type="http://schemas.openxmlformats.org/officeDocument/2006/relationships/image" Target="../media/image432.png"/><Relationship Id="rId98" Type="http://schemas.openxmlformats.org/officeDocument/2006/relationships/image" Target="../media/image437.png"/><Relationship Id="rId3" Type="http://schemas.openxmlformats.org/officeDocument/2006/relationships/image" Target="../media/image342.png"/><Relationship Id="rId12" Type="http://schemas.openxmlformats.org/officeDocument/2006/relationships/image" Target="../media/image351.png"/><Relationship Id="rId17" Type="http://schemas.openxmlformats.org/officeDocument/2006/relationships/image" Target="../media/image356.png"/><Relationship Id="rId25" Type="http://schemas.openxmlformats.org/officeDocument/2006/relationships/image" Target="../media/image364.png"/><Relationship Id="rId33" Type="http://schemas.openxmlformats.org/officeDocument/2006/relationships/image" Target="../media/image372.png"/><Relationship Id="rId38" Type="http://schemas.openxmlformats.org/officeDocument/2006/relationships/image" Target="../media/image377.png"/><Relationship Id="rId46" Type="http://schemas.openxmlformats.org/officeDocument/2006/relationships/image" Target="../media/image385.png"/><Relationship Id="rId59" Type="http://schemas.openxmlformats.org/officeDocument/2006/relationships/image" Target="../media/image398.png"/><Relationship Id="rId67" Type="http://schemas.openxmlformats.org/officeDocument/2006/relationships/image" Target="../media/image406.png"/><Relationship Id="rId103" Type="http://schemas.openxmlformats.org/officeDocument/2006/relationships/image" Target="../media/image442.png"/><Relationship Id="rId108" Type="http://schemas.openxmlformats.org/officeDocument/2006/relationships/image" Target="../media/image447.png"/><Relationship Id="rId20" Type="http://schemas.openxmlformats.org/officeDocument/2006/relationships/image" Target="../media/image359.png"/><Relationship Id="rId41" Type="http://schemas.openxmlformats.org/officeDocument/2006/relationships/image" Target="../media/image380.png"/><Relationship Id="rId54" Type="http://schemas.openxmlformats.org/officeDocument/2006/relationships/image" Target="../media/image393.png"/><Relationship Id="rId62" Type="http://schemas.openxmlformats.org/officeDocument/2006/relationships/image" Target="../media/image401.png"/><Relationship Id="rId70" Type="http://schemas.openxmlformats.org/officeDocument/2006/relationships/image" Target="../media/image409.png"/><Relationship Id="rId75" Type="http://schemas.openxmlformats.org/officeDocument/2006/relationships/image" Target="../media/image414.png"/><Relationship Id="rId83" Type="http://schemas.openxmlformats.org/officeDocument/2006/relationships/image" Target="../media/image422.png"/><Relationship Id="rId88" Type="http://schemas.openxmlformats.org/officeDocument/2006/relationships/image" Target="../media/image427.png"/><Relationship Id="rId91" Type="http://schemas.openxmlformats.org/officeDocument/2006/relationships/image" Target="../media/image430.png"/><Relationship Id="rId96" Type="http://schemas.openxmlformats.org/officeDocument/2006/relationships/image" Target="../media/image435.png"/><Relationship Id="rId111" Type="http://schemas.openxmlformats.org/officeDocument/2006/relationships/image" Target="../media/image450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45.png"/><Relationship Id="rId15" Type="http://schemas.openxmlformats.org/officeDocument/2006/relationships/image" Target="../media/image354.png"/><Relationship Id="rId23" Type="http://schemas.openxmlformats.org/officeDocument/2006/relationships/image" Target="../media/image362.png"/><Relationship Id="rId28" Type="http://schemas.openxmlformats.org/officeDocument/2006/relationships/image" Target="../media/image367.png"/><Relationship Id="rId36" Type="http://schemas.openxmlformats.org/officeDocument/2006/relationships/image" Target="../media/image375.png"/><Relationship Id="rId49" Type="http://schemas.openxmlformats.org/officeDocument/2006/relationships/image" Target="../media/image388.png"/><Relationship Id="rId57" Type="http://schemas.openxmlformats.org/officeDocument/2006/relationships/image" Target="../media/image396.png"/><Relationship Id="rId106" Type="http://schemas.openxmlformats.org/officeDocument/2006/relationships/image" Target="../media/image445.png"/><Relationship Id="rId114" Type="http://schemas.openxmlformats.org/officeDocument/2006/relationships/image" Target="../media/image453.png"/><Relationship Id="rId10" Type="http://schemas.openxmlformats.org/officeDocument/2006/relationships/image" Target="../media/image349.png"/><Relationship Id="rId31" Type="http://schemas.openxmlformats.org/officeDocument/2006/relationships/image" Target="../media/image370.png"/><Relationship Id="rId44" Type="http://schemas.openxmlformats.org/officeDocument/2006/relationships/image" Target="../media/image383.png"/><Relationship Id="rId52" Type="http://schemas.openxmlformats.org/officeDocument/2006/relationships/image" Target="../media/image391.png"/><Relationship Id="rId60" Type="http://schemas.openxmlformats.org/officeDocument/2006/relationships/image" Target="../media/image399.png"/><Relationship Id="rId65" Type="http://schemas.openxmlformats.org/officeDocument/2006/relationships/image" Target="../media/image404.png"/><Relationship Id="rId73" Type="http://schemas.openxmlformats.org/officeDocument/2006/relationships/image" Target="../media/image412.png"/><Relationship Id="rId78" Type="http://schemas.openxmlformats.org/officeDocument/2006/relationships/image" Target="../media/image417.png"/><Relationship Id="rId81" Type="http://schemas.openxmlformats.org/officeDocument/2006/relationships/image" Target="../media/image420.png"/><Relationship Id="rId86" Type="http://schemas.openxmlformats.org/officeDocument/2006/relationships/image" Target="../media/image425.png"/><Relationship Id="rId94" Type="http://schemas.openxmlformats.org/officeDocument/2006/relationships/image" Target="../media/image433.png"/><Relationship Id="rId99" Type="http://schemas.openxmlformats.org/officeDocument/2006/relationships/image" Target="../media/image438.png"/><Relationship Id="rId101" Type="http://schemas.openxmlformats.org/officeDocument/2006/relationships/image" Target="../media/image440.png"/><Relationship Id="rId4" Type="http://schemas.openxmlformats.org/officeDocument/2006/relationships/image" Target="../media/image343.png"/><Relationship Id="rId9" Type="http://schemas.openxmlformats.org/officeDocument/2006/relationships/image" Target="../media/image348.png"/><Relationship Id="rId13" Type="http://schemas.openxmlformats.org/officeDocument/2006/relationships/image" Target="../media/image352.png"/><Relationship Id="rId18" Type="http://schemas.openxmlformats.org/officeDocument/2006/relationships/image" Target="../media/image357.png"/><Relationship Id="rId39" Type="http://schemas.openxmlformats.org/officeDocument/2006/relationships/image" Target="../media/image378.png"/><Relationship Id="rId109" Type="http://schemas.openxmlformats.org/officeDocument/2006/relationships/image" Target="../media/image448.png"/><Relationship Id="rId34" Type="http://schemas.openxmlformats.org/officeDocument/2006/relationships/image" Target="../media/image373.png"/><Relationship Id="rId50" Type="http://schemas.openxmlformats.org/officeDocument/2006/relationships/image" Target="../media/image389.png"/><Relationship Id="rId55" Type="http://schemas.openxmlformats.org/officeDocument/2006/relationships/image" Target="../media/image394.png"/><Relationship Id="rId76" Type="http://schemas.openxmlformats.org/officeDocument/2006/relationships/image" Target="../media/image415.png"/><Relationship Id="rId97" Type="http://schemas.openxmlformats.org/officeDocument/2006/relationships/image" Target="../media/image436.png"/><Relationship Id="rId104" Type="http://schemas.openxmlformats.org/officeDocument/2006/relationships/image" Target="../media/image443.png"/><Relationship Id="rId7" Type="http://schemas.openxmlformats.org/officeDocument/2006/relationships/image" Target="../media/image346.png"/><Relationship Id="rId71" Type="http://schemas.openxmlformats.org/officeDocument/2006/relationships/image" Target="../media/image410.png"/><Relationship Id="rId92" Type="http://schemas.openxmlformats.org/officeDocument/2006/relationships/image" Target="../media/image43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3" Type="http://schemas.openxmlformats.org/officeDocument/2006/relationships/image" Target="../media/image455.png"/><Relationship Id="rId7" Type="http://schemas.openxmlformats.org/officeDocument/2006/relationships/image" Target="../media/image459.png"/><Relationship Id="rId2" Type="http://schemas.openxmlformats.org/officeDocument/2006/relationships/image" Target="../media/image454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58.png"/><Relationship Id="rId5" Type="http://schemas.openxmlformats.org/officeDocument/2006/relationships/image" Target="../media/image457.png"/><Relationship Id="rId4" Type="http://schemas.openxmlformats.org/officeDocument/2006/relationships/image" Target="../media/image456.png"/><Relationship Id="rId9" Type="http://schemas.openxmlformats.org/officeDocument/2006/relationships/image" Target="../media/image461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7.png"/><Relationship Id="rId3" Type="http://schemas.openxmlformats.org/officeDocument/2006/relationships/image" Target="../media/image463.png"/><Relationship Id="rId7" Type="http://schemas.openxmlformats.org/officeDocument/2006/relationships/image" Target="../media/image466.png"/><Relationship Id="rId2" Type="http://schemas.openxmlformats.org/officeDocument/2006/relationships/image" Target="../media/image462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55.png"/><Relationship Id="rId11" Type="http://schemas.openxmlformats.org/officeDocument/2006/relationships/image" Target="../media/image470.jpeg"/><Relationship Id="rId5" Type="http://schemas.openxmlformats.org/officeDocument/2006/relationships/image" Target="../media/image465.png"/><Relationship Id="rId10" Type="http://schemas.openxmlformats.org/officeDocument/2006/relationships/image" Target="../media/image469.png"/><Relationship Id="rId4" Type="http://schemas.openxmlformats.org/officeDocument/2006/relationships/image" Target="../media/image464.png"/><Relationship Id="rId9" Type="http://schemas.openxmlformats.org/officeDocument/2006/relationships/image" Target="../media/image468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7.png"/><Relationship Id="rId13" Type="http://schemas.openxmlformats.org/officeDocument/2006/relationships/image" Target="../media/image482.png"/><Relationship Id="rId18" Type="http://schemas.openxmlformats.org/officeDocument/2006/relationships/image" Target="../media/image487.png"/><Relationship Id="rId26" Type="http://schemas.openxmlformats.org/officeDocument/2006/relationships/image" Target="../media/image495.png"/><Relationship Id="rId3" Type="http://schemas.openxmlformats.org/officeDocument/2006/relationships/image" Target="../media/image472.png"/><Relationship Id="rId21" Type="http://schemas.openxmlformats.org/officeDocument/2006/relationships/image" Target="../media/image490.png"/><Relationship Id="rId7" Type="http://schemas.openxmlformats.org/officeDocument/2006/relationships/image" Target="../media/image476.png"/><Relationship Id="rId12" Type="http://schemas.openxmlformats.org/officeDocument/2006/relationships/image" Target="../media/image481.png"/><Relationship Id="rId17" Type="http://schemas.openxmlformats.org/officeDocument/2006/relationships/image" Target="../media/image486.png"/><Relationship Id="rId25" Type="http://schemas.openxmlformats.org/officeDocument/2006/relationships/image" Target="../media/image494.png"/><Relationship Id="rId2" Type="http://schemas.openxmlformats.org/officeDocument/2006/relationships/image" Target="../media/image471.png"/><Relationship Id="rId16" Type="http://schemas.openxmlformats.org/officeDocument/2006/relationships/image" Target="../media/image485.png"/><Relationship Id="rId20" Type="http://schemas.openxmlformats.org/officeDocument/2006/relationships/image" Target="../media/image489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75.png"/><Relationship Id="rId11" Type="http://schemas.openxmlformats.org/officeDocument/2006/relationships/image" Target="../media/image480.png"/><Relationship Id="rId24" Type="http://schemas.openxmlformats.org/officeDocument/2006/relationships/image" Target="../media/image493.png"/><Relationship Id="rId5" Type="http://schemas.openxmlformats.org/officeDocument/2006/relationships/image" Target="../media/image474.png"/><Relationship Id="rId15" Type="http://schemas.openxmlformats.org/officeDocument/2006/relationships/image" Target="../media/image484.png"/><Relationship Id="rId23" Type="http://schemas.openxmlformats.org/officeDocument/2006/relationships/image" Target="../media/image492.png"/><Relationship Id="rId28" Type="http://schemas.openxmlformats.org/officeDocument/2006/relationships/image" Target="../media/image497.jpeg"/><Relationship Id="rId10" Type="http://schemas.openxmlformats.org/officeDocument/2006/relationships/image" Target="../media/image479.png"/><Relationship Id="rId19" Type="http://schemas.openxmlformats.org/officeDocument/2006/relationships/image" Target="../media/image488.png"/><Relationship Id="rId4" Type="http://schemas.openxmlformats.org/officeDocument/2006/relationships/image" Target="../media/image473.png"/><Relationship Id="rId9" Type="http://schemas.openxmlformats.org/officeDocument/2006/relationships/image" Target="../media/image478.png"/><Relationship Id="rId14" Type="http://schemas.openxmlformats.org/officeDocument/2006/relationships/image" Target="../media/image483.png"/><Relationship Id="rId22" Type="http://schemas.openxmlformats.org/officeDocument/2006/relationships/image" Target="../media/image491.png"/><Relationship Id="rId27" Type="http://schemas.openxmlformats.org/officeDocument/2006/relationships/image" Target="../media/image496.png"/></Relationships>
</file>

<file path=ppt/slides/_rels/slide5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9.png"/><Relationship Id="rId18" Type="http://schemas.openxmlformats.org/officeDocument/2006/relationships/image" Target="../media/image514.png"/><Relationship Id="rId26" Type="http://schemas.openxmlformats.org/officeDocument/2006/relationships/image" Target="../media/image522.png"/><Relationship Id="rId39" Type="http://schemas.openxmlformats.org/officeDocument/2006/relationships/image" Target="../media/image535.png"/><Relationship Id="rId21" Type="http://schemas.openxmlformats.org/officeDocument/2006/relationships/image" Target="../media/image517.png"/><Relationship Id="rId34" Type="http://schemas.openxmlformats.org/officeDocument/2006/relationships/image" Target="../media/image530.png"/><Relationship Id="rId42" Type="http://schemas.openxmlformats.org/officeDocument/2006/relationships/image" Target="../media/image538.png"/><Relationship Id="rId47" Type="http://schemas.openxmlformats.org/officeDocument/2006/relationships/image" Target="../media/image543.png"/><Relationship Id="rId50" Type="http://schemas.openxmlformats.org/officeDocument/2006/relationships/image" Target="../media/image546.png"/><Relationship Id="rId55" Type="http://schemas.openxmlformats.org/officeDocument/2006/relationships/image" Target="../media/image551.png"/><Relationship Id="rId7" Type="http://schemas.openxmlformats.org/officeDocument/2006/relationships/image" Target="../media/image503.png"/><Relationship Id="rId12" Type="http://schemas.openxmlformats.org/officeDocument/2006/relationships/image" Target="../media/image508.png"/><Relationship Id="rId17" Type="http://schemas.openxmlformats.org/officeDocument/2006/relationships/image" Target="../media/image513.png"/><Relationship Id="rId25" Type="http://schemas.openxmlformats.org/officeDocument/2006/relationships/image" Target="../media/image521.png"/><Relationship Id="rId33" Type="http://schemas.openxmlformats.org/officeDocument/2006/relationships/image" Target="../media/image529.png"/><Relationship Id="rId38" Type="http://schemas.openxmlformats.org/officeDocument/2006/relationships/image" Target="../media/image534.png"/><Relationship Id="rId46" Type="http://schemas.openxmlformats.org/officeDocument/2006/relationships/image" Target="../media/image542.png"/><Relationship Id="rId2" Type="http://schemas.openxmlformats.org/officeDocument/2006/relationships/image" Target="../media/image498.png"/><Relationship Id="rId16" Type="http://schemas.openxmlformats.org/officeDocument/2006/relationships/image" Target="../media/image512.png"/><Relationship Id="rId20" Type="http://schemas.openxmlformats.org/officeDocument/2006/relationships/image" Target="../media/image516.png"/><Relationship Id="rId29" Type="http://schemas.openxmlformats.org/officeDocument/2006/relationships/image" Target="../media/image525.png"/><Relationship Id="rId41" Type="http://schemas.openxmlformats.org/officeDocument/2006/relationships/image" Target="../media/image537.png"/><Relationship Id="rId54" Type="http://schemas.openxmlformats.org/officeDocument/2006/relationships/image" Target="../media/image550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02.png"/><Relationship Id="rId11" Type="http://schemas.openxmlformats.org/officeDocument/2006/relationships/image" Target="../media/image507.png"/><Relationship Id="rId24" Type="http://schemas.openxmlformats.org/officeDocument/2006/relationships/image" Target="../media/image520.png"/><Relationship Id="rId32" Type="http://schemas.openxmlformats.org/officeDocument/2006/relationships/image" Target="../media/image528.png"/><Relationship Id="rId37" Type="http://schemas.openxmlformats.org/officeDocument/2006/relationships/image" Target="../media/image533.png"/><Relationship Id="rId40" Type="http://schemas.openxmlformats.org/officeDocument/2006/relationships/image" Target="../media/image536.png"/><Relationship Id="rId45" Type="http://schemas.openxmlformats.org/officeDocument/2006/relationships/image" Target="../media/image541.png"/><Relationship Id="rId53" Type="http://schemas.openxmlformats.org/officeDocument/2006/relationships/image" Target="../media/image549.png"/><Relationship Id="rId5" Type="http://schemas.openxmlformats.org/officeDocument/2006/relationships/image" Target="../media/image501.png"/><Relationship Id="rId15" Type="http://schemas.openxmlformats.org/officeDocument/2006/relationships/image" Target="../media/image511.png"/><Relationship Id="rId23" Type="http://schemas.openxmlformats.org/officeDocument/2006/relationships/image" Target="../media/image519.png"/><Relationship Id="rId28" Type="http://schemas.openxmlformats.org/officeDocument/2006/relationships/image" Target="../media/image524.png"/><Relationship Id="rId36" Type="http://schemas.openxmlformats.org/officeDocument/2006/relationships/image" Target="../media/image532.png"/><Relationship Id="rId49" Type="http://schemas.openxmlformats.org/officeDocument/2006/relationships/image" Target="../media/image545.png"/><Relationship Id="rId10" Type="http://schemas.openxmlformats.org/officeDocument/2006/relationships/image" Target="../media/image506.png"/><Relationship Id="rId19" Type="http://schemas.openxmlformats.org/officeDocument/2006/relationships/image" Target="../media/image515.png"/><Relationship Id="rId31" Type="http://schemas.openxmlformats.org/officeDocument/2006/relationships/image" Target="../media/image527.png"/><Relationship Id="rId44" Type="http://schemas.openxmlformats.org/officeDocument/2006/relationships/image" Target="../media/image540.png"/><Relationship Id="rId52" Type="http://schemas.openxmlformats.org/officeDocument/2006/relationships/image" Target="../media/image548.png"/><Relationship Id="rId4" Type="http://schemas.openxmlformats.org/officeDocument/2006/relationships/image" Target="../media/image500.png"/><Relationship Id="rId9" Type="http://schemas.openxmlformats.org/officeDocument/2006/relationships/image" Target="../media/image505.png"/><Relationship Id="rId14" Type="http://schemas.openxmlformats.org/officeDocument/2006/relationships/image" Target="../media/image510.png"/><Relationship Id="rId22" Type="http://schemas.openxmlformats.org/officeDocument/2006/relationships/image" Target="../media/image518.png"/><Relationship Id="rId27" Type="http://schemas.openxmlformats.org/officeDocument/2006/relationships/image" Target="../media/image523.png"/><Relationship Id="rId30" Type="http://schemas.openxmlformats.org/officeDocument/2006/relationships/image" Target="../media/image526.png"/><Relationship Id="rId35" Type="http://schemas.openxmlformats.org/officeDocument/2006/relationships/image" Target="../media/image531.png"/><Relationship Id="rId43" Type="http://schemas.openxmlformats.org/officeDocument/2006/relationships/image" Target="../media/image539.png"/><Relationship Id="rId48" Type="http://schemas.openxmlformats.org/officeDocument/2006/relationships/image" Target="../media/image544.png"/><Relationship Id="rId56" Type="http://schemas.openxmlformats.org/officeDocument/2006/relationships/image" Target="../media/image552.png"/><Relationship Id="rId8" Type="http://schemas.openxmlformats.org/officeDocument/2006/relationships/image" Target="../media/image504.png"/><Relationship Id="rId51" Type="http://schemas.openxmlformats.org/officeDocument/2006/relationships/image" Target="../media/image547.png"/><Relationship Id="rId3" Type="http://schemas.openxmlformats.org/officeDocument/2006/relationships/image" Target="../media/image499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9.png"/><Relationship Id="rId13" Type="http://schemas.openxmlformats.org/officeDocument/2006/relationships/image" Target="../media/image564.png"/><Relationship Id="rId18" Type="http://schemas.openxmlformats.org/officeDocument/2006/relationships/image" Target="../media/image569.png"/><Relationship Id="rId26" Type="http://schemas.openxmlformats.org/officeDocument/2006/relationships/image" Target="../media/image577.png"/><Relationship Id="rId3" Type="http://schemas.openxmlformats.org/officeDocument/2006/relationships/image" Target="../media/image554.png"/><Relationship Id="rId21" Type="http://schemas.openxmlformats.org/officeDocument/2006/relationships/image" Target="../media/image572.png"/><Relationship Id="rId7" Type="http://schemas.openxmlformats.org/officeDocument/2006/relationships/image" Target="../media/image558.png"/><Relationship Id="rId12" Type="http://schemas.openxmlformats.org/officeDocument/2006/relationships/image" Target="../media/image563.png"/><Relationship Id="rId17" Type="http://schemas.openxmlformats.org/officeDocument/2006/relationships/image" Target="../media/image568.png"/><Relationship Id="rId25" Type="http://schemas.openxmlformats.org/officeDocument/2006/relationships/image" Target="../media/image576.png"/><Relationship Id="rId2" Type="http://schemas.openxmlformats.org/officeDocument/2006/relationships/image" Target="../media/image553.png"/><Relationship Id="rId16" Type="http://schemas.openxmlformats.org/officeDocument/2006/relationships/image" Target="../media/image567.png"/><Relationship Id="rId20" Type="http://schemas.openxmlformats.org/officeDocument/2006/relationships/image" Target="../media/image571.png"/><Relationship Id="rId29" Type="http://schemas.openxmlformats.org/officeDocument/2006/relationships/image" Target="../media/image580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57.png"/><Relationship Id="rId11" Type="http://schemas.openxmlformats.org/officeDocument/2006/relationships/image" Target="../media/image562.png"/><Relationship Id="rId24" Type="http://schemas.openxmlformats.org/officeDocument/2006/relationships/image" Target="../media/image575.png"/><Relationship Id="rId5" Type="http://schemas.openxmlformats.org/officeDocument/2006/relationships/image" Target="../media/image556.png"/><Relationship Id="rId15" Type="http://schemas.openxmlformats.org/officeDocument/2006/relationships/image" Target="../media/image566.png"/><Relationship Id="rId23" Type="http://schemas.openxmlformats.org/officeDocument/2006/relationships/image" Target="../media/image574.png"/><Relationship Id="rId28" Type="http://schemas.openxmlformats.org/officeDocument/2006/relationships/image" Target="../media/image579.png"/><Relationship Id="rId10" Type="http://schemas.openxmlformats.org/officeDocument/2006/relationships/image" Target="../media/image561.png"/><Relationship Id="rId19" Type="http://schemas.openxmlformats.org/officeDocument/2006/relationships/image" Target="../media/image570.png"/><Relationship Id="rId4" Type="http://schemas.openxmlformats.org/officeDocument/2006/relationships/image" Target="../media/image555.png"/><Relationship Id="rId9" Type="http://schemas.openxmlformats.org/officeDocument/2006/relationships/image" Target="../media/image560.png"/><Relationship Id="rId14" Type="http://schemas.openxmlformats.org/officeDocument/2006/relationships/image" Target="../media/image565.png"/><Relationship Id="rId22" Type="http://schemas.openxmlformats.org/officeDocument/2006/relationships/image" Target="../media/image573.png"/><Relationship Id="rId27" Type="http://schemas.openxmlformats.org/officeDocument/2006/relationships/image" Target="../media/image578.png"/><Relationship Id="rId30" Type="http://schemas.openxmlformats.org/officeDocument/2006/relationships/image" Target="../media/image58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6.xml"/></Relationships>
</file>

<file path=ppt/slides/_rels/slide6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93.png"/><Relationship Id="rId18" Type="http://schemas.openxmlformats.org/officeDocument/2006/relationships/image" Target="../media/image598.png"/><Relationship Id="rId26" Type="http://schemas.openxmlformats.org/officeDocument/2006/relationships/image" Target="../media/image606.png"/><Relationship Id="rId39" Type="http://schemas.openxmlformats.org/officeDocument/2006/relationships/image" Target="../media/image619.png"/><Relationship Id="rId21" Type="http://schemas.openxmlformats.org/officeDocument/2006/relationships/image" Target="../media/image601.png"/><Relationship Id="rId34" Type="http://schemas.openxmlformats.org/officeDocument/2006/relationships/image" Target="../media/image614.png"/><Relationship Id="rId42" Type="http://schemas.openxmlformats.org/officeDocument/2006/relationships/image" Target="../media/image622.png"/><Relationship Id="rId47" Type="http://schemas.openxmlformats.org/officeDocument/2006/relationships/image" Target="../media/image627.png"/><Relationship Id="rId50" Type="http://schemas.openxmlformats.org/officeDocument/2006/relationships/image" Target="../media/image630.png"/><Relationship Id="rId55" Type="http://schemas.openxmlformats.org/officeDocument/2006/relationships/image" Target="../media/image635.png"/><Relationship Id="rId7" Type="http://schemas.openxmlformats.org/officeDocument/2006/relationships/image" Target="../media/image587.png"/><Relationship Id="rId2" Type="http://schemas.openxmlformats.org/officeDocument/2006/relationships/image" Target="../media/image582.png"/><Relationship Id="rId16" Type="http://schemas.openxmlformats.org/officeDocument/2006/relationships/image" Target="../media/image596.png"/><Relationship Id="rId20" Type="http://schemas.openxmlformats.org/officeDocument/2006/relationships/image" Target="../media/image600.png"/><Relationship Id="rId29" Type="http://schemas.openxmlformats.org/officeDocument/2006/relationships/image" Target="../media/image609.png"/><Relationship Id="rId41" Type="http://schemas.openxmlformats.org/officeDocument/2006/relationships/image" Target="../media/image621.png"/><Relationship Id="rId54" Type="http://schemas.openxmlformats.org/officeDocument/2006/relationships/image" Target="../media/image634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86.png"/><Relationship Id="rId11" Type="http://schemas.openxmlformats.org/officeDocument/2006/relationships/image" Target="../media/image591.png"/><Relationship Id="rId24" Type="http://schemas.openxmlformats.org/officeDocument/2006/relationships/image" Target="../media/image604.png"/><Relationship Id="rId32" Type="http://schemas.openxmlformats.org/officeDocument/2006/relationships/image" Target="../media/image612.png"/><Relationship Id="rId37" Type="http://schemas.openxmlformats.org/officeDocument/2006/relationships/image" Target="../media/image617.png"/><Relationship Id="rId40" Type="http://schemas.openxmlformats.org/officeDocument/2006/relationships/image" Target="../media/image620.png"/><Relationship Id="rId45" Type="http://schemas.openxmlformats.org/officeDocument/2006/relationships/image" Target="../media/image625.png"/><Relationship Id="rId53" Type="http://schemas.openxmlformats.org/officeDocument/2006/relationships/image" Target="../media/image633.png"/><Relationship Id="rId58" Type="http://schemas.openxmlformats.org/officeDocument/2006/relationships/image" Target="../media/image638.png"/><Relationship Id="rId5" Type="http://schemas.openxmlformats.org/officeDocument/2006/relationships/image" Target="../media/image585.png"/><Relationship Id="rId15" Type="http://schemas.openxmlformats.org/officeDocument/2006/relationships/image" Target="../media/image595.png"/><Relationship Id="rId23" Type="http://schemas.openxmlformats.org/officeDocument/2006/relationships/image" Target="../media/image603.png"/><Relationship Id="rId28" Type="http://schemas.openxmlformats.org/officeDocument/2006/relationships/image" Target="../media/image608.png"/><Relationship Id="rId36" Type="http://schemas.openxmlformats.org/officeDocument/2006/relationships/image" Target="../media/image616.png"/><Relationship Id="rId49" Type="http://schemas.openxmlformats.org/officeDocument/2006/relationships/image" Target="../media/image629.png"/><Relationship Id="rId57" Type="http://schemas.openxmlformats.org/officeDocument/2006/relationships/image" Target="../media/image637.png"/><Relationship Id="rId61" Type="http://schemas.openxmlformats.org/officeDocument/2006/relationships/image" Target="../media/image641.png"/><Relationship Id="rId10" Type="http://schemas.openxmlformats.org/officeDocument/2006/relationships/image" Target="../media/image590.png"/><Relationship Id="rId19" Type="http://schemas.openxmlformats.org/officeDocument/2006/relationships/image" Target="../media/image599.png"/><Relationship Id="rId31" Type="http://schemas.openxmlformats.org/officeDocument/2006/relationships/image" Target="../media/image611.png"/><Relationship Id="rId44" Type="http://schemas.openxmlformats.org/officeDocument/2006/relationships/image" Target="../media/image624.png"/><Relationship Id="rId52" Type="http://schemas.openxmlformats.org/officeDocument/2006/relationships/image" Target="../media/image632.png"/><Relationship Id="rId60" Type="http://schemas.openxmlformats.org/officeDocument/2006/relationships/image" Target="../media/image640.png"/><Relationship Id="rId4" Type="http://schemas.openxmlformats.org/officeDocument/2006/relationships/image" Target="../media/image584.png"/><Relationship Id="rId9" Type="http://schemas.openxmlformats.org/officeDocument/2006/relationships/image" Target="../media/image589.png"/><Relationship Id="rId14" Type="http://schemas.openxmlformats.org/officeDocument/2006/relationships/image" Target="../media/image594.png"/><Relationship Id="rId22" Type="http://schemas.openxmlformats.org/officeDocument/2006/relationships/image" Target="../media/image602.png"/><Relationship Id="rId27" Type="http://schemas.openxmlformats.org/officeDocument/2006/relationships/image" Target="../media/image607.png"/><Relationship Id="rId30" Type="http://schemas.openxmlformats.org/officeDocument/2006/relationships/image" Target="../media/image610.png"/><Relationship Id="rId35" Type="http://schemas.openxmlformats.org/officeDocument/2006/relationships/image" Target="../media/image615.png"/><Relationship Id="rId43" Type="http://schemas.openxmlformats.org/officeDocument/2006/relationships/image" Target="../media/image623.png"/><Relationship Id="rId48" Type="http://schemas.openxmlformats.org/officeDocument/2006/relationships/image" Target="../media/image628.png"/><Relationship Id="rId56" Type="http://schemas.openxmlformats.org/officeDocument/2006/relationships/image" Target="../media/image636.png"/><Relationship Id="rId8" Type="http://schemas.openxmlformats.org/officeDocument/2006/relationships/image" Target="../media/image588.png"/><Relationship Id="rId51" Type="http://schemas.openxmlformats.org/officeDocument/2006/relationships/image" Target="../media/image631.png"/><Relationship Id="rId3" Type="http://schemas.openxmlformats.org/officeDocument/2006/relationships/image" Target="../media/image583.png"/><Relationship Id="rId12" Type="http://schemas.openxmlformats.org/officeDocument/2006/relationships/image" Target="../media/image592.png"/><Relationship Id="rId17" Type="http://schemas.openxmlformats.org/officeDocument/2006/relationships/image" Target="../media/image597.png"/><Relationship Id="rId25" Type="http://schemas.openxmlformats.org/officeDocument/2006/relationships/image" Target="../media/image605.png"/><Relationship Id="rId33" Type="http://schemas.openxmlformats.org/officeDocument/2006/relationships/image" Target="../media/image613.png"/><Relationship Id="rId38" Type="http://schemas.openxmlformats.org/officeDocument/2006/relationships/image" Target="../media/image618.png"/><Relationship Id="rId46" Type="http://schemas.openxmlformats.org/officeDocument/2006/relationships/image" Target="../media/image626.png"/><Relationship Id="rId59" Type="http://schemas.openxmlformats.org/officeDocument/2006/relationships/image" Target="../media/image639.png"/></Relationships>
</file>

<file path=ppt/slides/_rels/slide6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53.png"/><Relationship Id="rId18" Type="http://schemas.openxmlformats.org/officeDocument/2006/relationships/image" Target="../media/image658.png"/><Relationship Id="rId26" Type="http://schemas.openxmlformats.org/officeDocument/2006/relationships/image" Target="../media/image666.png"/><Relationship Id="rId39" Type="http://schemas.openxmlformats.org/officeDocument/2006/relationships/image" Target="../media/image679.png"/><Relationship Id="rId21" Type="http://schemas.openxmlformats.org/officeDocument/2006/relationships/image" Target="../media/image661.png"/><Relationship Id="rId34" Type="http://schemas.openxmlformats.org/officeDocument/2006/relationships/image" Target="../media/image674.png"/><Relationship Id="rId42" Type="http://schemas.openxmlformats.org/officeDocument/2006/relationships/image" Target="../media/image682.png"/><Relationship Id="rId47" Type="http://schemas.openxmlformats.org/officeDocument/2006/relationships/image" Target="../media/image687.png"/><Relationship Id="rId50" Type="http://schemas.openxmlformats.org/officeDocument/2006/relationships/image" Target="../media/image690.png"/><Relationship Id="rId55" Type="http://schemas.openxmlformats.org/officeDocument/2006/relationships/image" Target="../media/image695.png"/><Relationship Id="rId7" Type="http://schemas.openxmlformats.org/officeDocument/2006/relationships/image" Target="../media/image647.png"/><Relationship Id="rId12" Type="http://schemas.openxmlformats.org/officeDocument/2006/relationships/image" Target="../media/image652.png"/><Relationship Id="rId17" Type="http://schemas.openxmlformats.org/officeDocument/2006/relationships/image" Target="../media/image657.png"/><Relationship Id="rId25" Type="http://schemas.openxmlformats.org/officeDocument/2006/relationships/image" Target="../media/image665.png"/><Relationship Id="rId33" Type="http://schemas.openxmlformats.org/officeDocument/2006/relationships/image" Target="../media/image673.png"/><Relationship Id="rId38" Type="http://schemas.openxmlformats.org/officeDocument/2006/relationships/image" Target="../media/image678.png"/><Relationship Id="rId46" Type="http://schemas.openxmlformats.org/officeDocument/2006/relationships/image" Target="../media/image686.png"/><Relationship Id="rId2" Type="http://schemas.openxmlformats.org/officeDocument/2006/relationships/image" Target="../media/image642.png"/><Relationship Id="rId16" Type="http://schemas.openxmlformats.org/officeDocument/2006/relationships/image" Target="../media/image656.png"/><Relationship Id="rId20" Type="http://schemas.openxmlformats.org/officeDocument/2006/relationships/image" Target="../media/image660.png"/><Relationship Id="rId29" Type="http://schemas.openxmlformats.org/officeDocument/2006/relationships/image" Target="../media/image669.png"/><Relationship Id="rId41" Type="http://schemas.openxmlformats.org/officeDocument/2006/relationships/image" Target="../media/image681.png"/><Relationship Id="rId54" Type="http://schemas.openxmlformats.org/officeDocument/2006/relationships/image" Target="../media/image694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46.png"/><Relationship Id="rId11" Type="http://schemas.openxmlformats.org/officeDocument/2006/relationships/image" Target="../media/image651.png"/><Relationship Id="rId24" Type="http://schemas.openxmlformats.org/officeDocument/2006/relationships/image" Target="../media/image664.png"/><Relationship Id="rId32" Type="http://schemas.openxmlformats.org/officeDocument/2006/relationships/image" Target="../media/image672.png"/><Relationship Id="rId37" Type="http://schemas.openxmlformats.org/officeDocument/2006/relationships/image" Target="../media/image677.png"/><Relationship Id="rId40" Type="http://schemas.openxmlformats.org/officeDocument/2006/relationships/image" Target="../media/image680.png"/><Relationship Id="rId45" Type="http://schemas.openxmlformats.org/officeDocument/2006/relationships/image" Target="../media/image685.png"/><Relationship Id="rId53" Type="http://schemas.openxmlformats.org/officeDocument/2006/relationships/image" Target="../media/image693.png"/><Relationship Id="rId5" Type="http://schemas.openxmlformats.org/officeDocument/2006/relationships/image" Target="../media/image645.png"/><Relationship Id="rId15" Type="http://schemas.openxmlformats.org/officeDocument/2006/relationships/image" Target="../media/image655.png"/><Relationship Id="rId23" Type="http://schemas.openxmlformats.org/officeDocument/2006/relationships/image" Target="../media/image663.png"/><Relationship Id="rId28" Type="http://schemas.openxmlformats.org/officeDocument/2006/relationships/image" Target="../media/image668.png"/><Relationship Id="rId36" Type="http://schemas.openxmlformats.org/officeDocument/2006/relationships/image" Target="../media/image676.png"/><Relationship Id="rId49" Type="http://schemas.openxmlformats.org/officeDocument/2006/relationships/image" Target="../media/image689.png"/><Relationship Id="rId57" Type="http://schemas.openxmlformats.org/officeDocument/2006/relationships/image" Target="../media/image697.png"/><Relationship Id="rId10" Type="http://schemas.openxmlformats.org/officeDocument/2006/relationships/image" Target="../media/image650.png"/><Relationship Id="rId19" Type="http://schemas.openxmlformats.org/officeDocument/2006/relationships/image" Target="../media/image659.png"/><Relationship Id="rId31" Type="http://schemas.openxmlformats.org/officeDocument/2006/relationships/image" Target="../media/image671.png"/><Relationship Id="rId44" Type="http://schemas.openxmlformats.org/officeDocument/2006/relationships/image" Target="../media/image684.png"/><Relationship Id="rId52" Type="http://schemas.openxmlformats.org/officeDocument/2006/relationships/image" Target="../media/image692.png"/><Relationship Id="rId4" Type="http://schemas.openxmlformats.org/officeDocument/2006/relationships/image" Target="../media/image644.png"/><Relationship Id="rId9" Type="http://schemas.openxmlformats.org/officeDocument/2006/relationships/image" Target="../media/image649.png"/><Relationship Id="rId14" Type="http://schemas.openxmlformats.org/officeDocument/2006/relationships/image" Target="../media/image654.png"/><Relationship Id="rId22" Type="http://schemas.openxmlformats.org/officeDocument/2006/relationships/image" Target="../media/image662.png"/><Relationship Id="rId27" Type="http://schemas.openxmlformats.org/officeDocument/2006/relationships/image" Target="../media/image667.png"/><Relationship Id="rId30" Type="http://schemas.openxmlformats.org/officeDocument/2006/relationships/image" Target="../media/image670.png"/><Relationship Id="rId35" Type="http://schemas.openxmlformats.org/officeDocument/2006/relationships/image" Target="../media/image675.png"/><Relationship Id="rId43" Type="http://schemas.openxmlformats.org/officeDocument/2006/relationships/image" Target="../media/image683.png"/><Relationship Id="rId48" Type="http://schemas.openxmlformats.org/officeDocument/2006/relationships/image" Target="../media/image688.png"/><Relationship Id="rId56" Type="http://schemas.openxmlformats.org/officeDocument/2006/relationships/image" Target="../media/image696.png"/><Relationship Id="rId8" Type="http://schemas.openxmlformats.org/officeDocument/2006/relationships/image" Target="../media/image648.png"/><Relationship Id="rId51" Type="http://schemas.openxmlformats.org/officeDocument/2006/relationships/image" Target="../media/image691.png"/><Relationship Id="rId3" Type="http://schemas.openxmlformats.org/officeDocument/2006/relationships/image" Target="../media/image643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4.png"/><Relationship Id="rId13" Type="http://schemas.openxmlformats.org/officeDocument/2006/relationships/image" Target="../media/image709.png"/><Relationship Id="rId18" Type="http://schemas.openxmlformats.org/officeDocument/2006/relationships/image" Target="../media/image714.png"/><Relationship Id="rId26" Type="http://schemas.openxmlformats.org/officeDocument/2006/relationships/image" Target="../media/image722.png"/><Relationship Id="rId3" Type="http://schemas.openxmlformats.org/officeDocument/2006/relationships/image" Target="../media/image699.png"/><Relationship Id="rId21" Type="http://schemas.openxmlformats.org/officeDocument/2006/relationships/image" Target="../media/image717.png"/><Relationship Id="rId34" Type="http://schemas.openxmlformats.org/officeDocument/2006/relationships/image" Target="../media/image730.png"/><Relationship Id="rId7" Type="http://schemas.openxmlformats.org/officeDocument/2006/relationships/image" Target="../media/image703.png"/><Relationship Id="rId12" Type="http://schemas.openxmlformats.org/officeDocument/2006/relationships/image" Target="../media/image708.png"/><Relationship Id="rId17" Type="http://schemas.openxmlformats.org/officeDocument/2006/relationships/image" Target="../media/image713.png"/><Relationship Id="rId25" Type="http://schemas.openxmlformats.org/officeDocument/2006/relationships/image" Target="../media/image721.png"/><Relationship Id="rId33" Type="http://schemas.openxmlformats.org/officeDocument/2006/relationships/image" Target="../media/image729.jpeg"/><Relationship Id="rId2" Type="http://schemas.openxmlformats.org/officeDocument/2006/relationships/image" Target="../media/image698.png"/><Relationship Id="rId16" Type="http://schemas.openxmlformats.org/officeDocument/2006/relationships/image" Target="../media/image712.png"/><Relationship Id="rId20" Type="http://schemas.openxmlformats.org/officeDocument/2006/relationships/image" Target="../media/image716.png"/><Relationship Id="rId29" Type="http://schemas.openxmlformats.org/officeDocument/2006/relationships/image" Target="../media/image725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02.png"/><Relationship Id="rId11" Type="http://schemas.openxmlformats.org/officeDocument/2006/relationships/image" Target="../media/image707.png"/><Relationship Id="rId24" Type="http://schemas.openxmlformats.org/officeDocument/2006/relationships/image" Target="../media/image720.png"/><Relationship Id="rId32" Type="http://schemas.openxmlformats.org/officeDocument/2006/relationships/image" Target="../media/image728.png"/><Relationship Id="rId5" Type="http://schemas.openxmlformats.org/officeDocument/2006/relationships/image" Target="../media/image701.png"/><Relationship Id="rId15" Type="http://schemas.openxmlformats.org/officeDocument/2006/relationships/image" Target="../media/image711.png"/><Relationship Id="rId23" Type="http://schemas.openxmlformats.org/officeDocument/2006/relationships/image" Target="../media/image719.png"/><Relationship Id="rId28" Type="http://schemas.openxmlformats.org/officeDocument/2006/relationships/image" Target="../media/image724.png"/><Relationship Id="rId10" Type="http://schemas.openxmlformats.org/officeDocument/2006/relationships/image" Target="../media/image706.png"/><Relationship Id="rId19" Type="http://schemas.openxmlformats.org/officeDocument/2006/relationships/image" Target="../media/image715.png"/><Relationship Id="rId31" Type="http://schemas.openxmlformats.org/officeDocument/2006/relationships/image" Target="../media/image727.png"/><Relationship Id="rId4" Type="http://schemas.openxmlformats.org/officeDocument/2006/relationships/image" Target="../media/image700.png"/><Relationship Id="rId9" Type="http://schemas.openxmlformats.org/officeDocument/2006/relationships/image" Target="../media/image705.png"/><Relationship Id="rId14" Type="http://schemas.openxmlformats.org/officeDocument/2006/relationships/image" Target="../media/image710.png"/><Relationship Id="rId22" Type="http://schemas.openxmlformats.org/officeDocument/2006/relationships/image" Target="../media/image718.png"/><Relationship Id="rId27" Type="http://schemas.openxmlformats.org/officeDocument/2006/relationships/image" Target="../media/image723.png"/><Relationship Id="rId30" Type="http://schemas.openxmlformats.org/officeDocument/2006/relationships/image" Target="../media/image726.png"/></Relationships>
</file>

<file path=ppt/slides/_rels/slide6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42.png"/><Relationship Id="rId18" Type="http://schemas.openxmlformats.org/officeDocument/2006/relationships/image" Target="../media/image747.png"/><Relationship Id="rId26" Type="http://schemas.openxmlformats.org/officeDocument/2006/relationships/image" Target="../media/image755.png"/><Relationship Id="rId39" Type="http://schemas.openxmlformats.org/officeDocument/2006/relationships/image" Target="../media/image768.png"/><Relationship Id="rId21" Type="http://schemas.openxmlformats.org/officeDocument/2006/relationships/image" Target="../media/image750.png"/><Relationship Id="rId34" Type="http://schemas.openxmlformats.org/officeDocument/2006/relationships/image" Target="../media/image763.png"/><Relationship Id="rId42" Type="http://schemas.openxmlformats.org/officeDocument/2006/relationships/image" Target="../media/image771.png"/><Relationship Id="rId47" Type="http://schemas.openxmlformats.org/officeDocument/2006/relationships/image" Target="../media/image776.jpeg"/><Relationship Id="rId50" Type="http://schemas.openxmlformats.org/officeDocument/2006/relationships/image" Target="../media/image779.png"/><Relationship Id="rId55" Type="http://schemas.openxmlformats.org/officeDocument/2006/relationships/image" Target="../media/image784.png"/><Relationship Id="rId63" Type="http://schemas.openxmlformats.org/officeDocument/2006/relationships/image" Target="../media/image792.png"/><Relationship Id="rId68" Type="http://schemas.openxmlformats.org/officeDocument/2006/relationships/image" Target="../media/image797.png"/><Relationship Id="rId7" Type="http://schemas.openxmlformats.org/officeDocument/2006/relationships/image" Target="../media/image736.png"/><Relationship Id="rId71" Type="http://schemas.openxmlformats.org/officeDocument/2006/relationships/image" Target="../media/image800.png"/><Relationship Id="rId2" Type="http://schemas.openxmlformats.org/officeDocument/2006/relationships/image" Target="../media/image731.png"/><Relationship Id="rId16" Type="http://schemas.openxmlformats.org/officeDocument/2006/relationships/image" Target="../media/image745.png"/><Relationship Id="rId29" Type="http://schemas.openxmlformats.org/officeDocument/2006/relationships/image" Target="../media/image758.png"/><Relationship Id="rId11" Type="http://schemas.openxmlformats.org/officeDocument/2006/relationships/image" Target="../media/image740.png"/><Relationship Id="rId24" Type="http://schemas.openxmlformats.org/officeDocument/2006/relationships/image" Target="../media/image753.png"/><Relationship Id="rId32" Type="http://schemas.openxmlformats.org/officeDocument/2006/relationships/image" Target="../media/image761.png"/><Relationship Id="rId37" Type="http://schemas.openxmlformats.org/officeDocument/2006/relationships/image" Target="../media/image766.png"/><Relationship Id="rId40" Type="http://schemas.openxmlformats.org/officeDocument/2006/relationships/image" Target="../media/image769.png"/><Relationship Id="rId45" Type="http://schemas.openxmlformats.org/officeDocument/2006/relationships/image" Target="../media/image774.jpeg"/><Relationship Id="rId53" Type="http://schemas.openxmlformats.org/officeDocument/2006/relationships/image" Target="../media/image782.png"/><Relationship Id="rId58" Type="http://schemas.openxmlformats.org/officeDocument/2006/relationships/image" Target="../media/image787.png"/><Relationship Id="rId66" Type="http://schemas.openxmlformats.org/officeDocument/2006/relationships/image" Target="../media/image795.png"/><Relationship Id="rId5" Type="http://schemas.openxmlformats.org/officeDocument/2006/relationships/image" Target="../media/image734.png"/><Relationship Id="rId15" Type="http://schemas.openxmlformats.org/officeDocument/2006/relationships/image" Target="../media/image744.png"/><Relationship Id="rId23" Type="http://schemas.openxmlformats.org/officeDocument/2006/relationships/image" Target="../media/image752.png"/><Relationship Id="rId28" Type="http://schemas.openxmlformats.org/officeDocument/2006/relationships/image" Target="../media/image757.png"/><Relationship Id="rId36" Type="http://schemas.openxmlformats.org/officeDocument/2006/relationships/image" Target="../media/image765.png"/><Relationship Id="rId49" Type="http://schemas.openxmlformats.org/officeDocument/2006/relationships/image" Target="../media/image778.png"/><Relationship Id="rId57" Type="http://schemas.openxmlformats.org/officeDocument/2006/relationships/image" Target="../media/image786.png"/><Relationship Id="rId61" Type="http://schemas.openxmlformats.org/officeDocument/2006/relationships/image" Target="../media/image790.png"/><Relationship Id="rId10" Type="http://schemas.openxmlformats.org/officeDocument/2006/relationships/image" Target="../media/image739.png"/><Relationship Id="rId19" Type="http://schemas.openxmlformats.org/officeDocument/2006/relationships/image" Target="../media/image748.png"/><Relationship Id="rId31" Type="http://schemas.openxmlformats.org/officeDocument/2006/relationships/image" Target="../media/image760.png"/><Relationship Id="rId44" Type="http://schemas.openxmlformats.org/officeDocument/2006/relationships/image" Target="../media/image773.png"/><Relationship Id="rId52" Type="http://schemas.openxmlformats.org/officeDocument/2006/relationships/image" Target="../media/image781.png"/><Relationship Id="rId60" Type="http://schemas.openxmlformats.org/officeDocument/2006/relationships/image" Target="../media/image789.png"/><Relationship Id="rId65" Type="http://schemas.openxmlformats.org/officeDocument/2006/relationships/image" Target="../media/image794.png"/><Relationship Id="rId73" Type="http://schemas.openxmlformats.org/officeDocument/2006/relationships/image" Target="../media/image802.png"/><Relationship Id="rId4" Type="http://schemas.openxmlformats.org/officeDocument/2006/relationships/image" Target="../media/image733.png"/><Relationship Id="rId9" Type="http://schemas.openxmlformats.org/officeDocument/2006/relationships/image" Target="../media/image738.png"/><Relationship Id="rId14" Type="http://schemas.openxmlformats.org/officeDocument/2006/relationships/image" Target="../media/image743.png"/><Relationship Id="rId22" Type="http://schemas.openxmlformats.org/officeDocument/2006/relationships/image" Target="../media/image751.png"/><Relationship Id="rId27" Type="http://schemas.openxmlformats.org/officeDocument/2006/relationships/image" Target="../media/image756.png"/><Relationship Id="rId30" Type="http://schemas.openxmlformats.org/officeDocument/2006/relationships/image" Target="../media/image759.png"/><Relationship Id="rId35" Type="http://schemas.openxmlformats.org/officeDocument/2006/relationships/image" Target="../media/image764.png"/><Relationship Id="rId43" Type="http://schemas.openxmlformats.org/officeDocument/2006/relationships/image" Target="../media/image772.png"/><Relationship Id="rId48" Type="http://schemas.openxmlformats.org/officeDocument/2006/relationships/image" Target="../media/image777.png"/><Relationship Id="rId56" Type="http://schemas.openxmlformats.org/officeDocument/2006/relationships/image" Target="../media/image785.png"/><Relationship Id="rId64" Type="http://schemas.openxmlformats.org/officeDocument/2006/relationships/image" Target="../media/image793.png"/><Relationship Id="rId69" Type="http://schemas.openxmlformats.org/officeDocument/2006/relationships/image" Target="../media/image798.png"/><Relationship Id="rId8" Type="http://schemas.openxmlformats.org/officeDocument/2006/relationships/image" Target="../media/image737.png"/><Relationship Id="rId51" Type="http://schemas.openxmlformats.org/officeDocument/2006/relationships/image" Target="../media/image780.png"/><Relationship Id="rId72" Type="http://schemas.openxmlformats.org/officeDocument/2006/relationships/image" Target="../media/image801.png"/><Relationship Id="rId3" Type="http://schemas.openxmlformats.org/officeDocument/2006/relationships/image" Target="../media/image732.png"/><Relationship Id="rId12" Type="http://schemas.openxmlformats.org/officeDocument/2006/relationships/image" Target="../media/image741.png"/><Relationship Id="rId17" Type="http://schemas.openxmlformats.org/officeDocument/2006/relationships/image" Target="../media/image746.png"/><Relationship Id="rId25" Type="http://schemas.openxmlformats.org/officeDocument/2006/relationships/image" Target="../media/image754.png"/><Relationship Id="rId33" Type="http://schemas.openxmlformats.org/officeDocument/2006/relationships/image" Target="../media/image762.png"/><Relationship Id="rId38" Type="http://schemas.openxmlformats.org/officeDocument/2006/relationships/image" Target="../media/image767.png"/><Relationship Id="rId46" Type="http://schemas.openxmlformats.org/officeDocument/2006/relationships/image" Target="../media/image775.jpeg"/><Relationship Id="rId59" Type="http://schemas.openxmlformats.org/officeDocument/2006/relationships/image" Target="../media/image788.png"/><Relationship Id="rId67" Type="http://schemas.openxmlformats.org/officeDocument/2006/relationships/image" Target="../media/image796.png"/><Relationship Id="rId20" Type="http://schemas.openxmlformats.org/officeDocument/2006/relationships/image" Target="../media/image749.png"/><Relationship Id="rId41" Type="http://schemas.openxmlformats.org/officeDocument/2006/relationships/image" Target="../media/image770.png"/><Relationship Id="rId54" Type="http://schemas.openxmlformats.org/officeDocument/2006/relationships/image" Target="../media/image783.png"/><Relationship Id="rId62" Type="http://schemas.openxmlformats.org/officeDocument/2006/relationships/image" Target="../media/image791.png"/><Relationship Id="rId70" Type="http://schemas.openxmlformats.org/officeDocument/2006/relationships/image" Target="../media/image799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3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4.png"/><Relationship Id="rId7" Type="http://schemas.openxmlformats.org/officeDocument/2006/relationships/image" Target="../media/image808.png"/><Relationship Id="rId2" Type="http://schemas.openxmlformats.org/officeDocument/2006/relationships/image" Target="../media/image803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807.png"/><Relationship Id="rId5" Type="http://schemas.openxmlformats.org/officeDocument/2006/relationships/image" Target="../media/image806.png"/><Relationship Id="rId4" Type="http://schemas.openxmlformats.org/officeDocument/2006/relationships/image" Target="../media/image805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5.png"/><Relationship Id="rId13" Type="http://schemas.openxmlformats.org/officeDocument/2006/relationships/image" Target="../media/image820.png"/><Relationship Id="rId18" Type="http://schemas.openxmlformats.org/officeDocument/2006/relationships/image" Target="../media/image825.png"/><Relationship Id="rId3" Type="http://schemas.openxmlformats.org/officeDocument/2006/relationships/image" Target="../media/image810.png"/><Relationship Id="rId21" Type="http://schemas.openxmlformats.org/officeDocument/2006/relationships/image" Target="../media/image828.jpeg"/><Relationship Id="rId7" Type="http://schemas.openxmlformats.org/officeDocument/2006/relationships/image" Target="../media/image814.png"/><Relationship Id="rId12" Type="http://schemas.openxmlformats.org/officeDocument/2006/relationships/image" Target="../media/image819.png"/><Relationship Id="rId17" Type="http://schemas.openxmlformats.org/officeDocument/2006/relationships/image" Target="../media/image824.png"/><Relationship Id="rId2" Type="http://schemas.openxmlformats.org/officeDocument/2006/relationships/image" Target="../media/image809.png"/><Relationship Id="rId16" Type="http://schemas.openxmlformats.org/officeDocument/2006/relationships/image" Target="../media/image823.png"/><Relationship Id="rId20" Type="http://schemas.openxmlformats.org/officeDocument/2006/relationships/image" Target="../media/image827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813.png"/><Relationship Id="rId11" Type="http://schemas.openxmlformats.org/officeDocument/2006/relationships/image" Target="../media/image818.png"/><Relationship Id="rId5" Type="http://schemas.openxmlformats.org/officeDocument/2006/relationships/image" Target="../media/image812.png"/><Relationship Id="rId15" Type="http://schemas.openxmlformats.org/officeDocument/2006/relationships/image" Target="../media/image822.png"/><Relationship Id="rId10" Type="http://schemas.openxmlformats.org/officeDocument/2006/relationships/image" Target="../media/image817.png"/><Relationship Id="rId19" Type="http://schemas.openxmlformats.org/officeDocument/2006/relationships/image" Target="../media/image826.png"/><Relationship Id="rId4" Type="http://schemas.openxmlformats.org/officeDocument/2006/relationships/image" Target="../media/image811.png"/><Relationship Id="rId9" Type="http://schemas.openxmlformats.org/officeDocument/2006/relationships/image" Target="../media/image816.png"/><Relationship Id="rId14" Type="http://schemas.openxmlformats.org/officeDocument/2006/relationships/image" Target="../media/image821.png"/><Relationship Id="rId22" Type="http://schemas.openxmlformats.org/officeDocument/2006/relationships/image" Target="../media/image829.jpeg"/></Relationships>
</file>

<file path=ppt/slides/_rels/slide6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1.png"/><Relationship Id="rId18" Type="http://schemas.openxmlformats.org/officeDocument/2006/relationships/image" Target="../media/image846.png"/><Relationship Id="rId26" Type="http://schemas.openxmlformats.org/officeDocument/2006/relationships/image" Target="../media/image854.png"/><Relationship Id="rId39" Type="http://schemas.openxmlformats.org/officeDocument/2006/relationships/image" Target="../media/image867.png"/><Relationship Id="rId21" Type="http://schemas.openxmlformats.org/officeDocument/2006/relationships/image" Target="../media/image849.png"/><Relationship Id="rId34" Type="http://schemas.openxmlformats.org/officeDocument/2006/relationships/image" Target="../media/image862.png"/><Relationship Id="rId42" Type="http://schemas.openxmlformats.org/officeDocument/2006/relationships/image" Target="../media/image870.png"/><Relationship Id="rId47" Type="http://schemas.openxmlformats.org/officeDocument/2006/relationships/image" Target="../media/image875.png"/><Relationship Id="rId50" Type="http://schemas.openxmlformats.org/officeDocument/2006/relationships/image" Target="../media/image878.png"/><Relationship Id="rId55" Type="http://schemas.openxmlformats.org/officeDocument/2006/relationships/image" Target="../media/image883.png"/><Relationship Id="rId63" Type="http://schemas.openxmlformats.org/officeDocument/2006/relationships/image" Target="../media/image891.png"/><Relationship Id="rId68" Type="http://schemas.openxmlformats.org/officeDocument/2006/relationships/image" Target="../media/image896.png"/><Relationship Id="rId76" Type="http://schemas.openxmlformats.org/officeDocument/2006/relationships/image" Target="../media/image904.png"/><Relationship Id="rId84" Type="http://schemas.openxmlformats.org/officeDocument/2006/relationships/image" Target="../media/image912.png"/><Relationship Id="rId89" Type="http://schemas.openxmlformats.org/officeDocument/2006/relationships/image" Target="../media/image917.png"/><Relationship Id="rId7" Type="http://schemas.openxmlformats.org/officeDocument/2006/relationships/image" Target="../media/image835.png"/><Relationship Id="rId71" Type="http://schemas.openxmlformats.org/officeDocument/2006/relationships/image" Target="../media/image899.png"/><Relationship Id="rId2" Type="http://schemas.openxmlformats.org/officeDocument/2006/relationships/image" Target="../media/image830.png"/><Relationship Id="rId16" Type="http://schemas.openxmlformats.org/officeDocument/2006/relationships/image" Target="../media/image844.png"/><Relationship Id="rId29" Type="http://schemas.openxmlformats.org/officeDocument/2006/relationships/image" Target="../media/image857.png"/><Relationship Id="rId11" Type="http://schemas.openxmlformats.org/officeDocument/2006/relationships/image" Target="../media/image839.png"/><Relationship Id="rId24" Type="http://schemas.openxmlformats.org/officeDocument/2006/relationships/image" Target="../media/image852.png"/><Relationship Id="rId32" Type="http://schemas.openxmlformats.org/officeDocument/2006/relationships/image" Target="../media/image860.png"/><Relationship Id="rId37" Type="http://schemas.openxmlformats.org/officeDocument/2006/relationships/image" Target="../media/image865.png"/><Relationship Id="rId40" Type="http://schemas.openxmlformats.org/officeDocument/2006/relationships/image" Target="../media/image868.png"/><Relationship Id="rId45" Type="http://schemas.openxmlformats.org/officeDocument/2006/relationships/image" Target="../media/image873.png"/><Relationship Id="rId53" Type="http://schemas.openxmlformats.org/officeDocument/2006/relationships/image" Target="../media/image881.png"/><Relationship Id="rId58" Type="http://schemas.openxmlformats.org/officeDocument/2006/relationships/image" Target="../media/image886.png"/><Relationship Id="rId66" Type="http://schemas.openxmlformats.org/officeDocument/2006/relationships/image" Target="../media/image894.png"/><Relationship Id="rId74" Type="http://schemas.openxmlformats.org/officeDocument/2006/relationships/image" Target="../media/image902.png"/><Relationship Id="rId79" Type="http://schemas.openxmlformats.org/officeDocument/2006/relationships/image" Target="../media/image907.png"/><Relationship Id="rId87" Type="http://schemas.openxmlformats.org/officeDocument/2006/relationships/image" Target="../media/image915.png"/><Relationship Id="rId5" Type="http://schemas.openxmlformats.org/officeDocument/2006/relationships/image" Target="../media/image833.png"/><Relationship Id="rId61" Type="http://schemas.openxmlformats.org/officeDocument/2006/relationships/image" Target="../media/image889.png"/><Relationship Id="rId82" Type="http://schemas.openxmlformats.org/officeDocument/2006/relationships/image" Target="../media/image910.png"/><Relationship Id="rId90" Type="http://schemas.openxmlformats.org/officeDocument/2006/relationships/image" Target="../media/image918.jpeg"/><Relationship Id="rId19" Type="http://schemas.openxmlformats.org/officeDocument/2006/relationships/image" Target="../media/image847.png"/><Relationship Id="rId14" Type="http://schemas.openxmlformats.org/officeDocument/2006/relationships/image" Target="../media/image842.png"/><Relationship Id="rId22" Type="http://schemas.openxmlformats.org/officeDocument/2006/relationships/image" Target="../media/image850.png"/><Relationship Id="rId27" Type="http://schemas.openxmlformats.org/officeDocument/2006/relationships/image" Target="../media/image855.png"/><Relationship Id="rId30" Type="http://schemas.openxmlformats.org/officeDocument/2006/relationships/image" Target="../media/image858.png"/><Relationship Id="rId35" Type="http://schemas.openxmlformats.org/officeDocument/2006/relationships/image" Target="../media/image863.png"/><Relationship Id="rId43" Type="http://schemas.openxmlformats.org/officeDocument/2006/relationships/image" Target="../media/image871.png"/><Relationship Id="rId48" Type="http://schemas.openxmlformats.org/officeDocument/2006/relationships/image" Target="../media/image876.png"/><Relationship Id="rId56" Type="http://schemas.openxmlformats.org/officeDocument/2006/relationships/image" Target="../media/image884.png"/><Relationship Id="rId64" Type="http://schemas.openxmlformats.org/officeDocument/2006/relationships/image" Target="../media/image892.png"/><Relationship Id="rId69" Type="http://schemas.openxmlformats.org/officeDocument/2006/relationships/image" Target="../media/image897.png"/><Relationship Id="rId77" Type="http://schemas.openxmlformats.org/officeDocument/2006/relationships/image" Target="../media/image905.png"/><Relationship Id="rId8" Type="http://schemas.openxmlformats.org/officeDocument/2006/relationships/image" Target="../media/image836.png"/><Relationship Id="rId51" Type="http://schemas.openxmlformats.org/officeDocument/2006/relationships/image" Target="../media/image879.png"/><Relationship Id="rId72" Type="http://schemas.openxmlformats.org/officeDocument/2006/relationships/image" Target="../media/image900.png"/><Relationship Id="rId80" Type="http://schemas.openxmlformats.org/officeDocument/2006/relationships/image" Target="../media/image908.png"/><Relationship Id="rId85" Type="http://schemas.openxmlformats.org/officeDocument/2006/relationships/image" Target="../media/image913.png"/><Relationship Id="rId3" Type="http://schemas.openxmlformats.org/officeDocument/2006/relationships/image" Target="../media/image831.png"/><Relationship Id="rId12" Type="http://schemas.openxmlformats.org/officeDocument/2006/relationships/image" Target="../media/image840.png"/><Relationship Id="rId17" Type="http://schemas.openxmlformats.org/officeDocument/2006/relationships/image" Target="../media/image845.png"/><Relationship Id="rId25" Type="http://schemas.openxmlformats.org/officeDocument/2006/relationships/image" Target="../media/image853.png"/><Relationship Id="rId33" Type="http://schemas.openxmlformats.org/officeDocument/2006/relationships/image" Target="../media/image861.png"/><Relationship Id="rId38" Type="http://schemas.openxmlformats.org/officeDocument/2006/relationships/image" Target="../media/image866.png"/><Relationship Id="rId46" Type="http://schemas.openxmlformats.org/officeDocument/2006/relationships/image" Target="../media/image874.png"/><Relationship Id="rId59" Type="http://schemas.openxmlformats.org/officeDocument/2006/relationships/image" Target="../media/image887.png"/><Relationship Id="rId67" Type="http://schemas.openxmlformats.org/officeDocument/2006/relationships/image" Target="../media/image895.png"/><Relationship Id="rId20" Type="http://schemas.openxmlformats.org/officeDocument/2006/relationships/image" Target="../media/image848.png"/><Relationship Id="rId41" Type="http://schemas.openxmlformats.org/officeDocument/2006/relationships/image" Target="../media/image869.png"/><Relationship Id="rId54" Type="http://schemas.openxmlformats.org/officeDocument/2006/relationships/image" Target="../media/image882.png"/><Relationship Id="rId62" Type="http://schemas.openxmlformats.org/officeDocument/2006/relationships/image" Target="../media/image890.png"/><Relationship Id="rId70" Type="http://schemas.openxmlformats.org/officeDocument/2006/relationships/image" Target="../media/image898.png"/><Relationship Id="rId75" Type="http://schemas.openxmlformats.org/officeDocument/2006/relationships/image" Target="../media/image903.png"/><Relationship Id="rId83" Type="http://schemas.openxmlformats.org/officeDocument/2006/relationships/image" Target="../media/image911.png"/><Relationship Id="rId88" Type="http://schemas.openxmlformats.org/officeDocument/2006/relationships/image" Target="../media/image916.png"/><Relationship Id="rId91" Type="http://schemas.openxmlformats.org/officeDocument/2006/relationships/image" Target="../media/image919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834.png"/><Relationship Id="rId15" Type="http://schemas.openxmlformats.org/officeDocument/2006/relationships/image" Target="../media/image843.png"/><Relationship Id="rId23" Type="http://schemas.openxmlformats.org/officeDocument/2006/relationships/image" Target="../media/image851.png"/><Relationship Id="rId28" Type="http://schemas.openxmlformats.org/officeDocument/2006/relationships/image" Target="../media/image856.png"/><Relationship Id="rId36" Type="http://schemas.openxmlformats.org/officeDocument/2006/relationships/image" Target="../media/image864.png"/><Relationship Id="rId49" Type="http://schemas.openxmlformats.org/officeDocument/2006/relationships/image" Target="../media/image877.png"/><Relationship Id="rId57" Type="http://schemas.openxmlformats.org/officeDocument/2006/relationships/image" Target="../media/image885.png"/><Relationship Id="rId10" Type="http://schemas.openxmlformats.org/officeDocument/2006/relationships/image" Target="../media/image838.png"/><Relationship Id="rId31" Type="http://schemas.openxmlformats.org/officeDocument/2006/relationships/image" Target="../media/image859.png"/><Relationship Id="rId44" Type="http://schemas.openxmlformats.org/officeDocument/2006/relationships/image" Target="../media/image872.png"/><Relationship Id="rId52" Type="http://schemas.openxmlformats.org/officeDocument/2006/relationships/image" Target="../media/image880.png"/><Relationship Id="rId60" Type="http://schemas.openxmlformats.org/officeDocument/2006/relationships/image" Target="../media/image888.png"/><Relationship Id="rId65" Type="http://schemas.openxmlformats.org/officeDocument/2006/relationships/image" Target="../media/image893.png"/><Relationship Id="rId73" Type="http://schemas.openxmlformats.org/officeDocument/2006/relationships/image" Target="../media/image901.png"/><Relationship Id="rId78" Type="http://schemas.openxmlformats.org/officeDocument/2006/relationships/image" Target="../media/image906.png"/><Relationship Id="rId81" Type="http://schemas.openxmlformats.org/officeDocument/2006/relationships/image" Target="../media/image909.png"/><Relationship Id="rId86" Type="http://schemas.openxmlformats.org/officeDocument/2006/relationships/image" Target="../media/image914.png"/><Relationship Id="rId4" Type="http://schemas.openxmlformats.org/officeDocument/2006/relationships/image" Target="../media/image832.png"/><Relationship Id="rId9" Type="http://schemas.openxmlformats.org/officeDocument/2006/relationships/image" Target="../media/image837.png"/></Relationships>
</file>

<file path=ppt/slides/_rels/slide6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31.png"/><Relationship Id="rId18" Type="http://schemas.openxmlformats.org/officeDocument/2006/relationships/image" Target="../media/image936.png"/><Relationship Id="rId26" Type="http://schemas.openxmlformats.org/officeDocument/2006/relationships/image" Target="../media/image944.png"/><Relationship Id="rId39" Type="http://schemas.openxmlformats.org/officeDocument/2006/relationships/image" Target="../media/image957.png"/><Relationship Id="rId21" Type="http://schemas.openxmlformats.org/officeDocument/2006/relationships/image" Target="../media/image939.png"/><Relationship Id="rId34" Type="http://schemas.openxmlformats.org/officeDocument/2006/relationships/image" Target="../media/image952.png"/><Relationship Id="rId42" Type="http://schemas.openxmlformats.org/officeDocument/2006/relationships/image" Target="../media/image960.png"/><Relationship Id="rId47" Type="http://schemas.openxmlformats.org/officeDocument/2006/relationships/image" Target="../media/image965.png"/><Relationship Id="rId50" Type="http://schemas.openxmlformats.org/officeDocument/2006/relationships/image" Target="../media/image968.png"/><Relationship Id="rId55" Type="http://schemas.openxmlformats.org/officeDocument/2006/relationships/image" Target="../media/image973.png"/><Relationship Id="rId63" Type="http://schemas.openxmlformats.org/officeDocument/2006/relationships/image" Target="../media/image981.png"/><Relationship Id="rId68" Type="http://schemas.openxmlformats.org/officeDocument/2006/relationships/image" Target="../media/image986.png"/><Relationship Id="rId76" Type="http://schemas.openxmlformats.org/officeDocument/2006/relationships/image" Target="../media/image994.png"/><Relationship Id="rId84" Type="http://schemas.openxmlformats.org/officeDocument/2006/relationships/image" Target="../media/image1002.jpeg"/><Relationship Id="rId7" Type="http://schemas.openxmlformats.org/officeDocument/2006/relationships/image" Target="../media/image925.png"/><Relationship Id="rId71" Type="http://schemas.openxmlformats.org/officeDocument/2006/relationships/image" Target="../media/image989.png"/><Relationship Id="rId2" Type="http://schemas.openxmlformats.org/officeDocument/2006/relationships/image" Target="../media/image920.png"/><Relationship Id="rId16" Type="http://schemas.openxmlformats.org/officeDocument/2006/relationships/image" Target="../media/image934.png"/><Relationship Id="rId29" Type="http://schemas.openxmlformats.org/officeDocument/2006/relationships/image" Target="../media/image947.png"/><Relationship Id="rId11" Type="http://schemas.openxmlformats.org/officeDocument/2006/relationships/image" Target="../media/image929.png"/><Relationship Id="rId24" Type="http://schemas.openxmlformats.org/officeDocument/2006/relationships/image" Target="../media/image942.png"/><Relationship Id="rId32" Type="http://schemas.openxmlformats.org/officeDocument/2006/relationships/image" Target="../media/image950.png"/><Relationship Id="rId37" Type="http://schemas.openxmlformats.org/officeDocument/2006/relationships/image" Target="../media/image955.png"/><Relationship Id="rId40" Type="http://schemas.openxmlformats.org/officeDocument/2006/relationships/image" Target="../media/image958.png"/><Relationship Id="rId45" Type="http://schemas.openxmlformats.org/officeDocument/2006/relationships/image" Target="../media/image963.png"/><Relationship Id="rId53" Type="http://schemas.openxmlformats.org/officeDocument/2006/relationships/image" Target="../media/image971.png"/><Relationship Id="rId58" Type="http://schemas.openxmlformats.org/officeDocument/2006/relationships/image" Target="../media/image976.png"/><Relationship Id="rId66" Type="http://schemas.openxmlformats.org/officeDocument/2006/relationships/image" Target="../media/image984.png"/><Relationship Id="rId74" Type="http://schemas.openxmlformats.org/officeDocument/2006/relationships/image" Target="../media/image992.png"/><Relationship Id="rId79" Type="http://schemas.openxmlformats.org/officeDocument/2006/relationships/image" Target="../media/image997.png"/><Relationship Id="rId5" Type="http://schemas.openxmlformats.org/officeDocument/2006/relationships/image" Target="../media/image923.png"/><Relationship Id="rId61" Type="http://schemas.openxmlformats.org/officeDocument/2006/relationships/image" Target="../media/image979.png"/><Relationship Id="rId82" Type="http://schemas.openxmlformats.org/officeDocument/2006/relationships/image" Target="../media/image1000.png"/><Relationship Id="rId10" Type="http://schemas.openxmlformats.org/officeDocument/2006/relationships/image" Target="../media/image928.png"/><Relationship Id="rId19" Type="http://schemas.openxmlformats.org/officeDocument/2006/relationships/image" Target="../media/image937.png"/><Relationship Id="rId31" Type="http://schemas.openxmlformats.org/officeDocument/2006/relationships/image" Target="../media/image949.png"/><Relationship Id="rId44" Type="http://schemas.openxmlformats.org/officeDocument/2006/relationships/image" Target="../media/image962.png"/><Relationship Id="rId52" Type="http://schemas.openxmlformats.org/officeDocument/2006/relationships/image" Target="../media/image970.png"/><Relationship Id="rId60" Type="http://schemas.openxmlformats.org/officeDocument/2006/relationships/image" Target="../media/image978.png"/><Relationship Id="rId65" Type="http://schemas.openxmlformats.org/officeDocument/2006/relationships/image" Target="../media/image983.png"/><Relationship Id="rId73" Type="http://schemas.openxmlformats.org/officeDocument/2006/relationships/image" Target="../media/image991.png"/><Relationship Id="rId78" Type="http://schemas.openxmlformats.org/officeDocument/2006/relationships/image" Target="../media/image996.png"/><Relationship Id="rId81" Type="http://schemas.openxmlformats.org/officeDocument/2006/relationships/image" Target="../media/image999.png"/><Relationship Id="rId4" Type="http://schemas.openxmlformats.org/officeDocument/2006/relationships/image" Target="../media/image922.png"/><Relationship Id="rId9" Type="http://schemas.openxmlformats.org/officeDocument/2006/relationships/image" Target="../media/image927.png"/><Relationship Id="rId14" Type="http://schemas.openxmlformats.org/officeDocument/2006/relationships/image" Target="../media/image932.png"/><Relationship Id="rId22" Type="http://schemas.openxmlformats.org/officeDocument/2006/relationships/image" Target="../media/image940.png"/><Relationship Id="rId27" Type="http://schemas.openxmlformats.org/officeDocument/2006/relationships/image" Target="../media/image945.png"/><Relationship Id="rId30" Type="http://schemas.openxmlformats.org/officeDocument/2006/relationships/image" Target="../media/image948.png"/><Relationship Id="rId35" Type="http://schemas.openxmlformats.org/officeDocument/2006/relationships/image" Target="../media/image953.png"/><Relationship Id="rId43" Type="http://schemas.openxmlformats.org/officeDocument/2006/relationships/image" Target="../media/image961.png"/><Relationship Id="rId48" Type="http://schemas.openxmlformats.org/officeDocument/2006/relationships/image" Target="../media/image966.png"/><Relationship Id="rId56" Type="http://schemas.openxmlformats.org/officeDocument/2006/relationships/image" Target="../media/image974.png"/><Relationship Id="rId64" Type="http://schemas.openxmlformats.org/officeDocument/2006/relationships/image" Target="../media/image982.png"/><Relationship Id="rId69" Type="http://schemas.openxmlformats.org/officeDocument/2006/relationships/image" Target="../media/image987.png"/><Relationship Id="rId77" Type="http://schemas.openxmlformats.org/officeDocument/2006/relationships/image" Target="../media/image995.png"/><Relationship Id="rId8" Type="http://schemas.openxmlformats.org/officeDocument/2006/relationships/image" Target="../media/image926.png"/><Relationship Id="rId51" Type="http://schemas.openxmlformats.org/officeDocument/2006/relationships/image" Target="../media/image969.png"/><Relationship Id="rId72" Type="http://schemas.openxmlformats.org/officeDocument/2006/relationships/image" Target="../media/image990.png"/><Relationship Id="rId80" Type="http://schemas.openxmlformats.org/officeDocument/2006/relationships/image" Target="../media/image998.png"/><Relationship Id="rId3" Type="http://schemas.openxmlformats.org/officeDocument/2006/relationships/image" Target="../media/image921.png"/><Relationship Id="rId12" Type="http://schemas.openxmlformats.org/officeDocument/2006/relationships/image" Target="../media/image930.png"/><Relationship Id="rId17" Type="http://schemas.openxmlformats.org/officeDocument/2006/relationships/image" Target="../media/image935.png"/><Relationship Id="rId25" Type="http://schemas.openxmlformats.org/officeDocument/2006/relationships/image" Target="../media/image943.png"/><Relationship Id="rId33" Type="http://schemas.openxmlformats.org/officeDocument/2006/relationships/image" Target="../media/image951.png"/><Relationship Id="rId38" Type="http://schemas.openxmlformats.org/officeDocument/2006/relationships/image" Target="../media/image956.png"/><Relationship Id="rId46" Type="http://schemas.openxmlformats.org/officeDocument/2006/relationships/image" Target="../media/image964.png"/><Relationship Id="rId59" Type="http://schemas.openxmlformats.org/officeDocument/2006/relationships/image" Target="../media/image977.png"/><Relationship Id="rId67" Type="http://schemas.openxmlformats.org/officeDocument/2006/relationships/image" Target="../media/image985.png"/><Relationship Id="rId20" Type="http://schemas.openxmlformats.org/officeDocument/2006/relationships/image" Target="../media/image938.png"/><Relationship Id="rId41" Type="http://schemas.openxmlformats.org/officeDocument/2006/relationships/image" Target="../media/image959.png"/><Relationship Id="rId54" Type="http://schemas.openxmlformats.org/officeDocument/2006/relationships/image" Target="../media/image972.png"/><Relationship Id="rId62" Type="http://schemas.openxmlformats.org/officeDocument/2006/relationships/image" Target="../media/image980.png"/><Relationship Id="rId70" Type="http://schemas.openxmlformats.org/officeDocument/2006/relationships/image" Target="../media/image988.png"/><Relationship Id="rId75" Type="http://schemas.openxmlformats.org/officeDocument/2006/relationships/image" Target="../media/image993.png"/><Relationship Id="rId83" Type="http://schemas.openxmlformats.org/officeDocument/2006/relationships/image" Target="../media/image1001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924.png"/><Relationship Id="rId15" Type="http://schemas.openxmlformats.org/officeDocument/2006/relationships/image" Target="../media/image933.png"/><Relationship Id="rId23" Type="http://schemas.openxmlformats.org/officeDocument/2006/relationships/image" Target="../media/image941.png"/><Relationship Id="rId28" Type="http://schemas.openxmlformats.org/officeDocument/2006/relationships/image" Target="../media/image946.png"/><Relationship Id="rId36" Type="http://schemas.openxmlformats.org/officeDocument/2006/relationships/image" Target="../media/image954.png"/><Relationship Id="rId49" Type="http://schemas.openxmlformats.org/officeDocument/2006/relationships/image" Target="../media/image967.png"/><Relationship Id="rId57" Type="http://schemas.openxmlformats.org/officeDocument/2006/relationships/image" Target="../media/image975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4.jpeg"/><Relationship Id="rId2" Type="http://schemas.openxmlformats.org/officeDocument/2006/relationships/image" Target="../media/image1003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00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6.jpeg"/><Relationship Id="rId1" Type="http://schemas.openxmlformats.org/officeDocument/2006/relationships/slideLayout" Target="../slideLayouts/slideLayout4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7.jpeg"/><Relationship Id="rId1" Type="http://schemas.openxmlformats.org/officeDocument/2006/relationships/slideLayout" Target="../slideLayouts/slideLayout4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9.jpeg"/><Relationship Id="rId2" Type="http://schemas.openxmlformats.org/officeDocument/2006/relationships/image" Target="../media/image1008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011.jpeg"/><Relationship Id="rId4" Type="http://schemas.openxmlformats.org/officeDocument/2006/relationships/image" Target="../media/image101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3.jpeg"/><Relationship Id="rId2" Type="http://schemas.openxmlformats.org/officeDocument/2006/relationships/image" Target="../media/image1012.png"/><Relationship Id="rId1" Type="http://schemas.openxmlformats.org/officeDocument/2006/relationships/slideLayout" Target="../slideLayouts/slideLayout4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5.jpeg"/><Relationship Id="rId2" Type="http://schemas.openxmlformats.org/officeDocument/2006/relationships/image" Target="../media/image1014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017.jpeg"/><Relationship Id="rId4" Type="http://schemas.openxmlformats.org/officeDocument/2006/relationships/image" Target="../media/image101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9.jpeg"/><Relationship Id="rId2" Type="http://schemas.openxmlformats.org/officeDocument/2006/relationships/image" Target="../media/image1018.png"/><Relationship Id="rId1" Type="http://schemas.openxmlformats.org/officeDocument/2006/relationships/slideLayout" Target="../slideLayouts/slideLayout4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0.jpeg"/><Relationship Id="rId1" Type="http://schemas.openxmlformats.org/officeDocument/2006/relationships/slideLayout" Target="../slideLayouts/slideLayout4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1.jpeg"/><Relationship Id="rId1" Type="http://schemas.openxmlformats.org/officeDocument/2006/relationships/slideLayout" Target="../slideLayouts/slideLayout4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3.jpeg"/><Relationship Id="rId2" Type="http://schemas.openxmlformats.org/officeDocument/2006/relationships/image" Target="../media/image1022.png"/><Relationship Id="rId1" Type="http://schemas.openxmlformats.org/officeDocument/2006/relationships/slideLayout" Target="../slideLayouts/slideLayout4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4.jpeg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6.png"/><Relationship Id="rId2" Type="http://schemas.openxmlformats.org/officeDocument/2006/relationships/image" Target="../media/image1025.png"/><Relationship Id="rId1" Type="http://schemas.openxmlformats.org/officeDocument/2006/relationships/slideLayout" Target="../slideLayouts/slideLayout4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7.jpeg"/><Relationship Id="rId1" Type="http://schemas.openxmlformats.org/officeDocument/2006/relationships/slideLayout" Target="../slideLayouts/slideLayout4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9.jpeg"/><Relationship Id="rId2" Type="http://schemas.openxmlformats.org/officeDocument/2006/relationships/image" Target="../media/image1028.png"/><Relationship Id="rId1" Type="http://schemas.openxmlformats.org/officeDocument/2006/relationships/slideLayout" Target="../slideLayouts/slideLayout4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0.png"/><Relationship Id="rId1" Type="http://schemas.openxmlformats.org/officeDocument/2006/relationships/slideLayout" Target="../slideLayouts/slideLayout4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1.jpeg"/><Relationship Id="rId1" Type="http://schemas.openxmlformats.org/officeDocument/2006/relationships/slideLayout" Target="../slideLayouts/slideLayout4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2.png"/><Relationship Id="rId1" Type="http://schemas.openxmlformats.org/officeDocument/2006/relationships/slideLayout" Target="../slideLayouts/slideLayout4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3.png"/><Relationship Id="rId1" Type="http://schemas.openxmlformats.org/officeDocument/2006/relationships/slideLayout" Target="../slideLayouts/slideLayout4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4.jpeg"/><Relationship Id="rId1" Type="http://schemas.openxmlformats.org/officeDocument/2006/relationships/slideLayout" Target="../slideLayouts/slideLayout4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5.png"/><Relationship Id="rId1" Type="http://schemas.openxmlformats.org/officeDocument/2006/relationships/slideLayout" Target="../slideLayouts/slideLayout4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6.jpeg"/><Relationship Id="rId1" Type="http://schemas.openxmlformats.org/officeDocument/2006/relationships/slideLayout" Target="../slideLayouts/slideLayout4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0998" y="159387"/>
            <a:ext cx="8645653" cy="1395093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algn="ctr">
              <a:lnSpc>
                <a:spcPts val="3596"/>
              </a:lnSpc>
              <a:spcBef>
                <a:spcPts val="79"/>
              </a:spcBef>
            </a:pPr>
            <a:r>
              <a:rPr lang="en-US" sz="3600" spc="-4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 0732-2209</a:t>
            </a:r>
            <a:endParaRPr sz="3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3596"/>
              </a:lnSpc>
            </a:pPr>
            <a:r>
              <a:rPr sz="3600" spc="-4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Engineering</a:t>
            </a:r>
            <a:r>
              <a:rPr sz="3600" spc="-8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spc="-4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Geology</a:t>
            </a:r>
            <a:r>
              <a:rPr sz="3600" spc="-23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sz="3600" spc="1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600" spc="1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3600" spc="-4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Geomorphology</a:t>
            </a:r>
            <a:endParaRPr sz="3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5FEB3279-D4D7-88E3-8F03-568B78791F17}"/>
              </a:ext>
            </a:extLst>
          </p:cNvPr>
          <p:cNvSpPr txBox="1"/>
          <p:nvPr/>
        </p:nvSpPr>
        <p:spPr>
          <a:xfrm>
            <a:off x="0" y="4843888"/>
            <a:ext cx="9144000" cy="202299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952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75"/>
              </a:spcBef>
              <a:spcAft>
                <a:spcPts val="600"/>
              </a:spcAft>
            </a:pPr>
            <a:r>
              <a:rPr lang="en-US" sz="2200" b="1" dirty="0">
                <a:latin typeface="Times New Roman"/>
                <a:cs typeface="Times New Roman"/>
              </a:rPr>
              <a:t>Prepared By-</a:t>
            </a:r>
          </a:p>
          <a:p>
            <a:pPr algn="ctr">
              <a:spcBef>
                <a:spcPts val="75"/>
              </a:spcBef>
              <a:spcAft>
                <a:spcPts val="600"/>
              </a:spcAft>
            </a:pPr>
            <a:r>
              <a:rPr lang="en-US" sz="2200" dirty="0">
                <a:latin typeface="Times New Roman"/>
                <a:cs typeface="Times New Roman"/>
              </a:rPr>
              <a:t>Md. </a:t>
            </a:r>
            <a:r>
              <a:rPr lang="en-US" sz="2200" dirty="0" err="1">
                <a:latin typeface="Times New Roman"/>
                <a:cs typeface="Times New Roman"/>
              </a:rPr>
              <a:t>Rejoan</a:t>
            </a:r>
            <a:r>
              <a:rPr lang="en-US" sz="2200" dirty="0">
                <a:latin typeface="Times New Roman"/>
                <a:cs typeface="Times New Roman"/>
              </a:rPr>
              <a:t> Chowdhury</a:t>
            </a:r>
            <a:endParaRPr sz="22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sz="2200" spc="-4" dirty="0">
                <a:latin typeface="Times New Roman"/>
                <a:cs typeface="Times New Roman"/>
              </a:rPr>
              <a:t>Lecturer</a:t>
            </a:r>
            <a:endParaRPr sz="22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sz="2200" dirty="0">
                <a:latin typeface="Times New Roman"/>
                <a:cs typeface="Times New Roman"/>
              </a:rPr>
              <a:t>Dept.</a:t>
            </a:r>
            <a:r>
              <a:rPr sz="2200" spc="-26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of</a:t>
            </a:r>
            <a:r>
              <a:rPr sz="2200" spc="-23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Civil</a:t>
            </a:r>
            <a:r>
              <a:rPr sz="2200" spc="-23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Engineering</a:t>
            </a: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sz="2200" dirty="0">
                <a:latin typeface="Times New Roman"/>
                <a:cs typeface="Times New Roman"/>
              </a:rPr>
              <a:t>University</a:t>
            </a:r>
            <a:r>
              <a:rPr sz="2200" spc="-34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of</a:t>
            </a:r>
            <a:r>
              <a:rPr sz="2200" spc="-1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Global</a:t>
            </a:r>
            <a:r>
              <a:rPr sz="2200" spc="-60" dirty="0">
                <a:latin typeface="Times New Roman"/>
                <a:cs typeface="Times New Roman"/>
              </a:rPr>
              <a:t> </a:t>
            </a:r>
            <a:r>
              <a:rPr sz="2200" spc="-8" dirty="0">
                <a:latin typeface="Times New Roman"/>
                <a:cs typeface="Times New Roman"/>
              </a:rPr>
              <a:t>Village</a:t>
            </a:r>
            <a:r>
              <a:rPr sz="2200" spc="-19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(UGV),</a:t>
            </a:r>
            <a:r>
              <a:rPr sz="2200" spc="-23" dirty="0">
                <a:latin typeface="Times New Roman"/>
                <a:cs typeface="Times New Roman"/>
              </a:rPr>
              <a:t> </a:t>
            </a:r>
            <a:r>
              <a:rPr sz="2200" dirty="0" err="1">
                <a:latin typeface="Times New Roman"/>
                <a:cs typeface="Times New Roman"/>
              </a:rPr>
              <a:t>Barishal</a:t>
            </a:r>
            <a:endParaRPr sz="2200" dirty="0">
              <a:latin typeface="Times New Roman"/>
              <a:cs typeface="Times New Roman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44A498-0564-DD38-0289-D870D1FA08D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53200" y="6399575"/>
            <a:ext cx="2103120" cy="276999"/>
          </a:xfrm>
        </p:spPr>
        <p:txBody>
          <a:bodyPr/>
          <a:lstStyle/>
          <a:p>
            <a:fld id="{B6F15528-21DE-4FAA-801E-634DDDAF4B2B}" type="slidenum">
              <a:rPr lang="en-US" smtClean="0"/>
              <a:t>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C9AD80-A688-03EF-A18B-1E0302F5A7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4316" cy="155448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2861F-BF4F-8B32-AE44-76A35168A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86B8CA-23CE-6576-915E-ECC002844DFB}"/>
              </a:ext>
            </a:extLst>
          </p:cNvPr>
          <p:cNvSpPr txBox="1"/>
          <p:nvPr/>
        </p:nvSpPr>
        <p:spPr>
          <a:xfrm>
            <a:off x="838200" y="1066800"/>
            <a:ext cx="7391400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Importance of Geology in Civil Engg.:</a:t>
            </a:r>
          </a:p>
          <a:p>
            <a:pPr algn="just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Site Selection: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Geology helps identify suitable construction sites by assessing factors like soil stability, groundwater levels, and potential hazards.</a:t>
            </a:r>
          </a:p>
          <a:p>
            <a:pPr algn="just">
              <a:buFont typeface="Arial" pitchFamily="34" charset="0"/>
              <a:buChar char="•"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Foundation Design: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Understanding the underlying rock and soil layers is crucial for designing stable foundations for buildings and structures.</a:t>
            </a:r>
          </a:p>
          <a:p>
            <a:pPr algn="just">
              <a:buFont typeface="Arial" pitchFamily="34" charset="0"/>
              <a:buChar char="•"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Material Sourcing: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Geological knowledge helps locate and evaluate sources of construction materials like aggregates, stone, and water.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0E9724-7044-9997-0DB0-9E0D724925E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169285"/>
      </p:ext>
    </p:extLst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37357" y="1166571"/>
            <a:ext cx="246062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b="1" spc="-10">
                <a:latin typeface="Times New Roman"/>
                <a:cs typeface="Times New Roman"/>
              </a:rPr>
              <a:t>Seismology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4844" y="2070778"/>
            <a:ext cx="7282815" cy="2445385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356235" indent="-343535">
              <a:lnSpc>
                <a:spcPct val="100000"/>
              </a:lnSpc>
              <a:spcBef>
                <a:spcPts val="869"/>
              </a:spcBef>
              <a:buFont typeface="Wingdings"/>
              <a:buChar char=""/>
              <a:tabLst>
                <a:tab pos="356235" algn="l"/>
              </a:tabLst>
            </a:pPr>
            <a:r>
              <a:rPr sz="3200" b="1">
                <a:latin typeface="Times New Roman"/>
                <a:cs typeface="Times New Roman"/>
              </a:rPr>
              <a:t>Types</a:t>
            </a:r>
            <a:r>
              <a:rPr sz="3200" b="1" spc="-105">
                <a:latin typeface="Times New Roman"/>
                <a:cs typeface="Times New Roman"/>
              </a:rPr>
              <a:t> </a:t>
            </a:r>
            <a:r>
              <a:rPr sz="3200" b="1">
                <a:latin typeface="Times New Roman"/>
                <a:cs typeface="Times New Roman"/>
              </a:rPr>
              <a:t>of</a:t>
            </a:r>
            <a:r>
              <a:rPr sz="3200" b="1" spc="-70">
                <a:latin typeface="Times New Roman"/>
                <a:cs typeface="Times New Roman"/>
              </a:rPr>
              <a:t> </a:t>
            </a:r>
            <a:r>
              <a:rPr sz="3200" b="1">
                <a:latin typeface="Times New Roman"/>
                <a:cs typeface="Times New Roman"/>
              </a:rPr>
              <a:t>seismic</a:t>
            </a:r>
            <a:r>
              <a:rPr sz="3200" b="1" spc="-25">
                <a:latin typeface="Times New Roman"/>
                <a:cs typeface="Times New Roman"/>
              </a:rPr>
              <a:t> </a:t>
            </a:r>
            <a:r>
              <a:rPr sz="3200" b="1" spc="-20">
                <a:latin typeface="Times New Roman"/>
                <a:cs typeface="Times New Roman"/>
              </a:rPr>
              <a:t>waves</a:t>
            </a:r>
            <a:endParaRPr sz="3200">
              <a:latin typeface="Times New Roman"/>
              <a:cs typeface="Times New Roman"/>
            </a:endParaRPr>
          </a:p>
          <a:p>
            <a:pPr marL="1155065" lvl="1" indent="-227965">
              <a:lnSpc>
                <a:spcPct val="100000"/>
              </a:lnSpc>
              <a:spcBef>
                <a:spcPts val="690"/>
              </a:spcBef>
              <a:buFont typeface="Times New Roman"/>
              <a:buChar char="•"/>
              <a:tabLst>
                <a:tab pos="1155065" algn="l"/>
              </a:tabLst>
            </a:pPr>
            <a:r>
              <a:rPr sz="2800" b="1">
                <a:latin typeface="Times New Roman"/>
                <a:cs typeface="Times New Roman"/>
              </a:rPr>
              <a:t>Body</a:t>
            </a:r>
            <a:r>
              <a:rPr sz="2800" b="1" spc="-40">
                <a:latin typeface="Times New Roman"/>
                <a:cs typeface="Times New Roman"/>
              </a:rPr>
              <a:t> </a:t>
            </a:r>
            <a:r>
              <a:rPr sz="2800" b="1" spc="-10">
                <a:latin typeface="Times New Roman"/>
                <a:cs typeface="Times New Roman"/>
              </a:rPr>
              <a:t>waves</a:t>
            </a:r>
            <a:endParaRPr sz="2800">
              <a:latin typeface="Times New Roman"/>
              <a:cs typeface="Times New Roman"/>
            </a:endParaRPr>
          </a:p>
          <a:p>
            <a:pPr marL="1612900" lvl="2" indent="-228600">
              <a:lnSpc>
                <a:spcPct val="100000"/>
              </a:lnSpc>
              <a:spcBef>
                <a:spcPts val="595"/>
              </a:spcBef>
              <a:buFont typeface="Times New Roman"/>
              <a:buChar char="–"/>
              <a:tabLst>
                <a:tab pos="1612900" algn="l"/>
              </a:tabLst>
            </a:pPr>
            <a:r>
              <a:rPr sz="2400" b="1">
                <a:solidFill>
                  <a:srgbClr val="0000FF"/>
                </a:solidFill>
                <a:latin typeface="Times New Roman"/>
                <a:cs typeface="Times New Roman"/>
              </a:rPr>
              <a:t>Secondary</a:t>
            </a:r>
            <a:r>
              <a:rPr sz="2400" b="1" spc="-75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>
                <a:solidFill>
                  <a:srgbClr val="0000FF"/>
                </a:solidFill>
                <a:latin typeface="Times New Roman"/>
                <a:cs typeface="Times New Roman"/>
              </a:rPr>
              <a:t>(S)</a:t>
            </a:r>
            <a:r>
              <a:rPr sz="2400" b="1" spc="-5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20">
                <a:solidFill>
                  <a:srgbClr val="0000FF"/>
                </a:solidFill>
                <a:latin typeface="Times New Roman"/>
                <a:cs typeface="Times New Roman"/>
              </a:rPr>
              <a:t>waves</a:t>
            </a:r>
            <a:endParaRPr sz="2400">
              <a:latin typeface="Times New Roman"/>
              <a:cs typeface="Times New Roman"/>
            </a:endParaRPr>
          </a:p>
          <a:p>
            <a:pPr marL="2069464" lvl="3" indent="-227965">
              <a:lnSpc>
                <a:spcPct val="100000"/>
              </a:lnSpc>
              <a:spcBef>
                <a:spcPts val="575"/>
              </a:spcBef>
              <a:buFont typeface="Times New Roman"/>
              <a:buChar char="–"/>
              <a:tabLst>
                <a:tab pos="2069464" algn="l"/>
              </a:tabLst>
            </a:pPr>
            <a:r>
              <a:rPr sz="2400" b="1">
                <a:latin typeface="Times New Roman"/>
                <a:cs typeface="Times New Roman"/>
              </a:rPr>
              <a:t>Slower</a:t>
            </a:r>
            <a:r>
              <a:rPr sz="2400" b="1" spc="-8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velocity</a:t>
            </a:r>
            <a:r>
              <a:rPr sz="2400" b="1" spc="-2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than</a:t>
            </a:r>
            <a:r>
              <a:rPr sz="2400" b="1" spc="-3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P</a:t>
            </a:r>
            <a:r>
              <a:rPr sz="2400" b="1" spc="-20">
                <a:latin typeface="Times New Roman"/>
                <a:cs typeface="Times New Roman"/>
              </a:rPr>
              <a:t> </a:t>
            </a:r>
            <a:r>
              <a:rPr sz="2400" b="1" spc="-10">
                <a:latin typeface="Times New Roman"/>
                <a:cs typeface="Times New Roman"/>
              </a:rPr>
              <a:t>waves</a:t>
            </a:r>
            <a:endParaRPr sz="2400">
              <a:latin typeface="Times New Roman"/>
              <a:cs typeface="Times New Roman"/>
            </a:endParaRPr>
          </a:p>
          <a:p>
            <a:pPr marL="2070100" lvl="3" indent="-228600">
              <a:lnSpc>
                <a:spcPct val="100000"/>
              </a:lnSpc>
              <a:spcBef>
                <a:spcPts val="580"/>
              </a:spcBef>
              <a:buFont typeface="Times New Roman"/>
              <a:buChar char="–"/>
              <a:tabLst>
                <a:tab pos="2070100" algn="l"/>
              </a:tabLst>
            </a:pPr>
            <a:r>
              <a:rPr sz="2400" b="1">
                <a:latin typeface="Times New Roman"/>
                <a:cs typeface="Times New Roman"/>
              </a:rPr>
              <a:t>Slightly</a:t>
            </a:r>
            <a:r>
              <a:rPr sz="2400" b="1" spc="-10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greater</a:t>
            </a:r>
            <a:r>
              <a:rPr sz="2400" b="1" spc="-4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amplitude</a:t>
            </a:r>
            <a:r>
              <a:rPr sz="2400" b="1" spc="-5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than</a:t>
            </a:r>
            <a:r>
              <a:rPr sz="2400" b="1" spc="-4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P</a:t>
            </a:r>
            <a:r>
              <a:rPr sz="2400" b="1" spc="-55">
                <a:latin typeface="Times New Roman"/>
                <a:cs typeface="Times New Roman"/>
              </a:rPr>
              <a:t> </a:t>
            </a:r>
            <a:r>
              <a:rPr sz="2400" b="1" spc="-10">
                <a:latin typeface="Times New Roman"/>
                <a:cs typeface="Times New Roman"/>
              </a:rPr>
              <a:t>waves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D8D556-97D3-6D82-83D6-AA41B12E6FE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100</a:t>
            </a:fld>
            <a:endParaRPr lang="en-US"/>
          </a:p>
        </p:txBody>
      </p:sp>
    </p:spTree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9572" y="1166571"/>
            <a:ext cx="7656830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b="1">
                <a:latin typeface="Times New Roman"/>
                <a:cs typeface="Times New Roman"/>
              </a:rPr>
              <a:t>Locating</a:t>
            </a:r>
            <a:r>
              <a:rPr sz="4000" b="1" spc="-80">
                <a:latin typeface="Times New Roman"/>
                <a:cs typeface="Times New Roman"/>
              </a:rPr>
              <a:t> </a:t>
            </a:r>
            <a:r>
              <a:rPr sz="4000" b="1">
                <a:latin typeface="Times New Roman"/>
                <a:cs typeface="Times New Roman"/>
              </a:rPr>
              <a:t>the</a:t>
            </a:r>
            <a:r>
              <a:rPr sz="4000" b="1" spc="-15">
                <a:latin typeface="Times New Roman"/>
                <a:cs typeface="Times New Roman"/>
              </a:rPr>
              <a:t> </a:t>
            </a:r>
            <a:r>
              <a:rPr sz="4000" b="1">
                <a:latin typeface="Times New Roman"/>
                <a:cs typeface="Times New Roman"/>
              </a:rPr>
              <a:t>source</a:t>
            </a:r>
            <a:r>
              <a:rPr sz="4000" b="1" spc="-20">
                <a:latin typeface="Times New Roman"/>
                <a:cs typeface="Times New Roman"/>
              </a:rPr>
              <a:t> </a:t>
            </a:r>
            <a:r>
              <a:rPr sz="4000" b="1">
                <a:latin typeface="Times New Roman"/>
                <a:cs typeface="Times New Roman"/>
              </a:rPr>
              <a:t>of</a:t>
            </a:r>
            <a:r>
              <a:rPr sz="4000" b="1" spc="5">
                <a:latin typeface="Times New Roman"/>
                <a:cs typeface="Times New Roman"/>
              </a:rPr>
              <a:t> </a:t>
            </a:r>
            <a:r>
              <a:rPr sz="4000" b="1" spc="-10">
                <a:latin typeface="Times New Roman"/>
                <a:cs typeface="Times New Roman"/>
              </a:rPr>
              <a:t>earthquakes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4065" y="2070778"/>
            <a:ext cx="8595995" cy="3562985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356870" indent="-344170">
              <a:lnSpc>
                <a:spcPct val="100000"/>
              </a:lnSpc>
              <a:spcBef>
                <a:spcPts val="869"/>
              </a:spcBef>
              <a:buFont typeface="Wingdings"/>
              <a:buChar char=""/>
              <a:tabLst>
                <a:tab pos="356870" algn="l"/>
              </a:tabLst>
            </a:pPr>
            <a:r>
              <a:rPr sz="3200" b="1" spc="-10">
                <a:latin typeface="Times New Roman"/>
                <a:cs typeface="Times New Roman"/>
              </a:rPr>
              <a:t>Terms</a:t>
            </a:r>
            <a:endParaRPr sz="3200">
              <a:latin typeface="Times New Roman"/>
              <a:cs typeface="Times New Roman"/>
            </a:endParaRPr>
          </a:p>
          <a:p>
            <a:pPr marL="1155065" marR="5080" lvl="1" indent="-227965">
              <a:lnSpc>
                <a:spcPct val="100000"/>
              </a:lnSpc>
              <a:spcBef>
                <a:spcPts val="690"/>
              </a:spcBef>
              <a:buFont typeface="Times New Roman"/>
              <a:buChar char="•"/>
              <a:tabLst>
                <a:tab pos="1156335" algn="l"/>
              </a:tabLst>
            </a:pPr>
            <a:r>
              <a:rPr sz="2800" b="1">
                <a:solidFill>
                  <a:srgbClr val="0000FF"/>
                </a:solidFill>
                <a:latin typeface="Times New Roman"/>
                <a:cs typeface="Times New Roman"/>
              </a:rPr>
              <a:t>Focus</a:t>
            </a:r>
            <a:r>
              <a:rPr sz="2800" b="1" spc="-4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-</a:t>
            </a:r>
            <a:r>
              <a:rPr sz="2800" b="1" spc="1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the</a:t>
            </a:r>
            <a:r>
              <a:rPr sz="2800" b="1" spc="1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place</a:t>
            </a:r>
            <a:r>
              <a:rPr sz="2800" b="1" spc="-3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within</a:t>
            </a:r>
            <a:r>
              <a:rPr sz="2800" b="1" spc="-6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Earth</a:t>
            </a:r>
            <a:r>
              <a:rPr sz="2800" b="1" spc="-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where</a:t>
            </a:r>
            <a:r>
              <a:rPr sz="2800" b="1" spc="-30">
                <a:latin typeface="Times New Roman"/>
                <a:cs typeface="Times New Roman"/>
              </a:rPr>
              <a:t> </a:t>
            </a:r>
            <a:r>
              <a:rPr sz="2800" b="1" spc="-10">
                <a:latin typeface="Times New Roman"/>
                <a:cs typeface="Times New Roman"/>
              </a:rPr>
              <a:t>earthquake 	</a:t>
            </a:r>
            <a:r>
              <a:rPr sz="2800" b="1">
                <a:latin typeface="Times New Roman"/>
                <a:cs typeface="Times New Roman"/>
              </a:rPr>
              <a:t>waves</a:t>
            </a:r>
            <a:r>
              <a:rPr sz="2800" b="1" spc="-50">
                <a:latin typeface="Times New Roman"/>
                <a:cs typeface="Times New Roman"/>
              </a:rPr>
              <a:t> </a:t>
            </a:r>
            <a:r>
              <a:rPr sz="2800" b="1" spc="-10">
                <a:latin typeface="Times New Roman"/>
                <a:cs typeface="Times New Roman"/>
              </a:rPr>
              <a:t>originate</a:t>
            </a:r>
            <a:endParaRPr sz="2800">
              <a:latin typeface="Times New Roman"/>
              <a:cs typeface="Times New Roman"/>
            </a:endParaRPr>
          </a:p>
          <a:p>
            <a:pPr marL="1155065" marR="902969" lvl="1" indent="-227965">
              <a:lnSpc>
                <a:spcPct val="100000"/>
              </a:lnSpc>
              <a:spcBef>
                <a:spcPts val="675"/>
              </a:spcBef>
              <a:buFont typeface="Times New Roman"/>
              <a:buChar char="•"/>
              <a:tabLst>
                <a:tab pos="1156335" algn="l"/>
              </a:tabLst>
            </a:pPr>
            <a:r>
              <a:rPr sz="2800" b="1">
                <a:solidFill>
                  <a:srgbClr val="0000FF"/>
                </a:solidFill>
                <a:latin typeface="Times New Roman"/>
                <a:cs typeface="Times New Roman"/>
              </a:rPr>
              <a:t>Epicenter</a:t>
            </a:r>
            <a:r>
              <a:rPr sz="2800" b="1" spc="-9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– location</a:t>
            </a:r>
            <a:r>
              <a:rPr sz="2800" b="1" spc="-6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on</a:t>
            </a:r>
            <a:r>
              <a:rPr sz="2800" b="1" spc="-1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the</a:t>
            </a:r>
            <a:r>
              <a:rPr sz="2800" b="1" spc="1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surface</a:t>
            </a:r>
            <a:r>
              <a:rPr sz="2800" b="1" spc="-30">
                <a:latin typeface="Times New Roman"/>
                <a:cs typeface="Times New Roman"/>
              </a:rPr>
              <a:t> </a:t>
            </a:r>
            <a:r>
              <a:rPr sz="2800" b="1" spc="-10">
                <a:latin typeface="Times New Roman"/>
                <a:cs typeface="Times New Roman"/>
              </a:rPr>
              <a:t>directly 	</a:t>
            </a:r>
            <a:r>
              <a:rPr sz="2800" b="1">
                <a:latin typeface="Times New Roman"/>
                <a:cs typeface="Times New Roman"/>
              </a:rPr>
              <a:t>above</a:t>
            </a:r>
            <a:r>
              <a:rPr sz="2800" b="1" spc="-6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the</a:t>
            </a:r>
            <a:r>
              <a:rPr sz="2800" b="1" spc="20">
                <a:latin typeface="Times New Roman"/>
                <a:cs typeface="Times New Roman"/>
              </a:rPr>
              <a:t> </a:t>
            </a:r>
            <a:r>
              <a:rPr sz="2800" b="1" spc="-20">
                <a:latin typeface="Times New Roman"/>
                <a:cs typeface="Times New Roman"/>
              </a:rPr>
              <a:t>focus</a:t>
            </a:r>
            <a:endParaRPr sz="2800">
              <a:latin typeface="Times New Roman"/>
              <a:cs typeface="Times New Roman"/>
            </a:endParaRPr>
          </a:p>
          <a:p>
            <a:pPr marL="356870" marR="864235" indent="-344805">
              <a:lnSpc>
                <a:spcPct val="100000"/>
              </a:lnSpc>
              <a:spcBef>
                <a:spcPts val="755"/>
              </a:spcBef>
              <a:buFont typeface="Wingdings"/>
              <a:buChar char=""/>
              <a:tabLst>
                <a:tab pos="356870" algn="l"/>
              </a:tabLst>
            </a:pPr>
            <a:r>
              <a:rPr sz="3200" b="1">
                <a:latin typeface="Times New Roman"/>
                <a:cs typeface="Times New Roman"/>
              </a:rPr>
              <a:t>Epicenter</a:t>
            </a:r>
            <a:r>
              <a:rPr sz="3200" b="1" spc="-60">
                <a:latin typeface="Times New Roman"/>
                <a:cs typeface="Times New Roman"/>
              </a:rPr>
              <a:t> </a:t>
            </a:r>
            <a:r>
              <a:rPr sz="3200" b="1">
                <a:latin typeface="Times New Roman"/>
                <a:cs typeface="Times New Roman"/>
              </a:rPr>
              <a:t>is</a:t>
            </a:r>
            <a:r>
              <a:rPr sz="3200" b="1" spc="-75">
                <a:latin typeface="Times New Roman"/>
                <a:cs typeface="Times New Roman"/>
              </a:rPr>
              <a:t> </a:t>
            </a:r>
            <a:r>
              <a:rPr sz="3200" b="1">
                <a:latin typeface="Times New Roman"/>
                <a:cs typeface="Times New Roman"/>
              </a:rPr>
              <a:t>located</a:t>
            </a:r>
            <a:r>
              <a:rPr sz="3200" b="1" spc="-70">
                <a:latin typeface="Times New Roman"/>
                <a:cs typeface="Times New Roman"/>
              </a:rPr>
              <a:t> </a:t>
            </a:r>
            <a:r>
              <a:rPr sz="3200" b="1">
                <a:latin typeface="Times New Roman"/>
                <a:cs typeface="Times New Roman"/>
              </a:rPr>
              <a:t>using</a:t>
            </a:r>
            <a:r>
              <a:rPr sz="3200" b="1" spc="-65">
                <a:latin typeface="Times New Roman"/>
                <a:cs typeface="Times New Roman"/>
              </a:rPr>
              <a:t> </a:t>
            </a:r>
            <a:r>
              <a:rPr sz="3200" b="1">
                <a:latin typeface="Times New Roman"/>
                <a:cs typeface="Times New Roman"/>
              </a:rPr>
              <a:t>the</a:t>
            </a:r>
            <a:r>
              <a:rPr sz="3200" b="1" spc="-70">
                <a:latin typeface="Times New Roman"/>
                <a:cs typeface="Times New Roman"/>
              </a:rPr>
              <a:t> </a:t>
            </a:r>
            <a:r>
              <a:rPr sz="3200" b="1">
                <a:latin typeface="Times New Roman"/>
                <a:cs typeface="Times New Roman"/>
              </a:rPr>
              <a:t>difference</a:t>
            </a:r>
            <a:r>
              <a:rPr sz="3200" b="1" spc="-10">
                <a:latin typeface="Times New Roman"/>
                <a:cs typeface="Times New Roman"/>
              </a:rPr>
              <a:t> </a:t>
            </a:r>
            <a:r>
              <a:rPr sz="3200" b="1" spc="-25">
                <a:latin typeface="Times New Roman"/>
                <a:cs typeface="Times New Roman"/>
              </a:rPr>
              <a:t>in </a:t>
            </a:r>
            <a:r>
              <a:rPr sz="3200" b="1">
                <a:latin typeface="Times New Roman"/>
                <a:cs typeface="Times New Roman"/>
              </a:rPr>
              <a:t>velocities</a:t>
            </a:r>
            <a:r>
              <a:rPr sz="3200" b="1" spc="-25">
                <a:latin typeface="Times New Roman"/>
                <a:cs typeface="Times New Roman"/>
              </a:rPr>
              <a:t> </a:t>
            </a:r>
            <a:r>
              <a:rPr sz="3200" b="1">
                <a:latin typeface="Times New Roman"/>
                <a:cs typeface="Times New Roman"/>
              </a:rPr>
              <a:t>of</a:t>
            </a:r>
            <a:r>
              <a:rPr sz="3200" b="1" spc="-50">
                <a:latin typeface="Times New Roman"/>
                <a:cs typeface="Times New Roman"/>
              </a:rPr>
              <a:t> </a:t>
            </a:r>
            <a:r>
              <a:rPr sz="3200" b="1">
                <a:solidFill>
                  <a:srgbClr val="9966FF"/>
                </a:solidFill>
                <a:latin typeface="Times New Roman"/>
                <a:cs typeface="Times New Roman"/>
              </a:rPr>
              <a:t>P</a:t>
            </a:r>
            <a:r>
              <a:rPr sz="3200" b="1" spc="-20">
                <a:solidFill>
                  <a:srgbClr val="9966FF"/>
                </a:solidFill>
                <a:latin typeface="Times New Roman"/>
                <a:cs typeface="Times New Roman"/>
              </a:rPr>
              <a:t> </a:t>
            </a:r>
            <a:r>
              <a:rPr sz="3200" b="1">
                <a:solidFill>
                  <a:srgbClr val="9966FF"/>
                </a:solidFill>
                <a:latin typeface="Times New Roman"/>
                <a:cs typeface="Times New Roman"/>
              </a:rPr>
              <a:t>and</a:t>
            </a:r>
            <a:r>
              <a:rPr sz="3200" b="1" spc="-30">
                <a:solidFill>
                  <a:srgbClr val="9966FF"/>
                </a:solidFill>
                <a:latin typeface="Times New Roman"/>
                <a:cs typeface="Times New Roman"/>
              </a:rPr>
              <a:t> </a:t>
            </a:r>
            <a:r>
              <a:rPr sz="3200" b="1">
                <a:solidFill>
                  <a:srgbClr val="9966FF"/>
                </a:solidFill>
                <a:latin typeface="Times New Roman"/>
                <a:cs typeface="Times New Roman"/>
              </a:rPr>
              <a:t>S</a:t>
            </a:r>
            <a:r>
              <a:rPr sz="3200" b="1" spc="-35">
                <a:solidFill>
                  <a:srgbClr val="9966FF"/>
                </a:solidFill>
                <a:latin typeface="Times New Roman"/>
                <a:cs typeface="Times New Roman"/>
              </a:rPr>
              <a:t> </a:t>
            </a:r>
            <a:r>
              <a:rPr sz="3200" b="1" spc="-10">
                <a:solidFill>
                  <a:srgbClr val="9966FF"/>
                </a:solidFill>
                <a:latin typeface="Times New Roman"/>
                <a:cs typeface="Times New Roman"/>
              </a:rPr>
              <a:t>waves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944F7A-21C8-4200-0E2D-6F0D0CF1447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101</a:t>
            </a:fld>
            <a:endParaRPr lang="en-US"/>
          </a:p>
        </p:txBody>
      </p:sp>
    </p:spTree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9572" y="1166571"/>
            <a:ext cx="7656830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b="1">
                <a:latin typeface="Times New Roman"/>
                <a:cs typeface="Times New Roman"/>
              </a:rPr>
              <a:t>Locating</a:t>
            </a:r>
            <a:r>
              <a:rPr sz="4000" b="1" spc="-80">
                <a:latin typeface="Times New Roman"/>
                <a:cs typeface="Times New Roman"/>
              </a:rPr>
              <a:t> </a:t>
            </a:r>
            <a:r>
              <a:rPr sz="4000" b="1">
                <a:latin typeface="Times New Roman"/>
                <a:cs typeface="Times New Roman"/>
              </a:rPr>
              <a:t>the</a:t>
            </a:r>
            <a:r>
              <a:rPr sz="4000" b="1" spc="-15">
                <a:latin typeface="Times New Roman"/>
                <a:cs typeface="Times New Roman"/>
              </a:rPr>
              <a:t> </a:t>
            </a:r>
            <a:r>
              <a:rPr sz="4000" b="1">
                <a:latin typeface="Times New Roman"/>
                <a:cs typeface="Times New Roman"/>
              </a:rPr>
              <a:t>source</a:t>
            </a:r>
            <a:r>
              <a:rPr sz="4000" b="1" spc="-20">
                <a:latin typeface="Times New Roman"/>
                <a:cs typeface="Times New Roman"/>
              </a:rPr>
              <a:t> </a:t>
            </a:r>
            <a:r>
              <a:rPr sz="4000" b="1">
                <a:latin typeface="Times New Roman"/>
                <a:cs typeface="Times New Roman"/>
              </a:rPr>
              <a:t>of</a:t>
            </a:r>
            <a:r>
              <a:rPr sz="4000" b="1" spc="5">
                <a:latin typeface="Times New Roman"/>
                <a:cs typeface="Times New Roman"/>
              </a:rPr>
              <a:t> </a:t>
            </a:r>
            <a:r>
              <a:rPr sz="4000" b="1" spc="-10">
                <a:latin typeface="Times New Roman"/>
                <a:cs typeface="Times New Roman"/>
              </a:rPr>
              <a:t>earthquakes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4844" y="2070778"/>
            <a:ext cx="7451090" cy="2919095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356235" indent="-343535">
              <a:lnSpc>
                <a:spcPct val="100000"/>
              </a:lnSpc>
              <a:spcBef>
                <a:spcPts val="869"/>
              </a:spcBef>
              <a:buFont typeface="Wingdings"/>
              <a:buChar char=""/>
              <a:tabLst>
                <a:tab pos="356235" algn="l"/>
              </a:tabLst>
            </a:pPr>
            <a:r>
              <a:rPr sz="3200" b="1">
                <a:solidFill>
                  <a:srgbClr val="0000FF"/>
                </a:solidFill>
                <a:latin typeface="Times New Roman"/>
                <a:cs typeface="Times New Roman"/>
              </a:rPr>
              <a:t>Locating</a:t>
            </a:r>
            <a:r>
              <a:rPr sz="3200" b="1" spc="-9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b="1">
                <a:solidFill>
                  <a:srgbClr val="0000FF"/>
                </a:solidFill>
                <a:latin typeface="Times New Roman"/>
                <a:cs typeface="Times New Roman"/>
              </a:rPr>
              <a:t>the</a:t>
            </a:r>
            <a:r>
              <a:rPr sz="3200" b="1" spc="-65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b="1">
                <a:solidFill>
                  <a:srgbClr val="0000FF"/>
                </a:solidFill>
                <a:latin typeface="Times New Roman"/>
                <a:cs typeface="Times New Roman"/>
              </a:rPr>
              <a:t>epicenter</a:t>
            </a:r>
            <a:r>
              <a:rPr sz="3200" b="1" spc="-35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b="1">
                <a:solidFill>
                  <a:srgbClr val="0000FF"/>
                </a:solidFill>
                <a:latin typeface="Times New Roman"/>
                <a:cs typeface="Times New Roman"/>
              </a:rPr>
              <a:t>of</a:t>
            </a:r>
            <a:r>
              <a:rPr sz="3200" b="1" spc="-6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b="1">
                <a:solidFill>
                  <a:srgbClr val="0000FF"/>
                </a:solidFill>
                <a:latin typeface="Times New Roman"/>
                <a:cs typeface="Times New Roman"/>
              </a:rPr>
              <a:t>an</a:t>
            </a:r>
            <a:r>
              <a:rPr sz="3200" b="1" spc="-7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b="1" spc="-10">
                <a:solidFill>
                  <a:srgbClr val="0000FF"/>
                </a:solidFill>
                <a:latin typeface="Times New Roman"/>
                <a:cs typeface="Times New Roman"/>
              </a:rPr>
              <a:t>earthquake</a:t>
            </a:r>
            <a:endParaRPr sz="3200">
              <a:latin typeface="Times New Roman"/>
              <a:cs typeface="Times New Roman"/>
            </a:endParaRPr>
          </a:p>
          <a:p>
            <a:pPr marL="1155700" marR="5080" lvl="1" indent="-228600">
              <a:lnSpc>
                <a:spcPct val="100000"/>
              </a:lnSpc>
              <a:spcBef>
                <a:spcPts val="690"/>
              </a:spcBef>
              <a:buFont typeface="Times New Roman"/>
              <a:buChar char="•"/>
              <a:tabLst>
                <a:tab pos="1155700" algn="l"/>
              </a:tabLst>
            </a:pPr>
            <a:r>
              <a:rPr sz="2800" b="1">
                <a:latin typeface="Times New Roman"/>
                <a:cs typeface="Times New Roman"/>
              </a:rPr>
              <a:t>A</a:t>
            </a:r>
            <a:r>
              <a:rPr sz="2800" b="1" spc="-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circle</a:t>
            </a:r>
            <a:r>
              <a:rPr sz="2800" b="1" spc="-7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with</a:t>
            </a:r>
            <a:r>
              <a:rPr sz="2800" b="1" spc="-5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a</a:t>
            </a:r>
            <a:r>
              <a:rPr sz="2800" b="1" spc="-2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radius</a:t>
            </a:r>
            <a:r>
              <a:rPr sz="2800" b="1" spc="-4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equal</a:t>
            </a:r>
            <a:r>
              <a:rPr sz="2800" b="1" spc="-4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to</a:t>
            </a:r>
            <a:r>
              <a:rPr sz="2800" b="1" spc="20">
                <a:latin typeface="Times New Roman"/>
                <a:cs typeface="Times New Roman"/>
              </a:rPr>
              <a:t> </a:t>
            </a:r>
            <a:r>
              <a:rPr sz="2800" b="1" spc="-25">
                <a:latin typeface="Times New Roman"/>
                <a:cs typeface="Times New Roman"/>
              </a:rPr>
              <a:t>the </a:t>
            </a:r>
            <a:r>
              <a:rPr sz="2800" b="1">
                <a:latin typeface="Times New Roman"/>
                <a:cs typeface="Times New Roman"/>
              </a:rPr>
              <a:t>distance</a:t>
            </a:r>
            <a:r>
              <a:rPr sz="2800" b="1" spc="-7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to</a:t>
            </a:r>
            <a:r>
              <a:rPr sz="2800" b="1" spc="-1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the</a:t>
            </a:r>
            <a:r>
              <a:rPr sz="2800" b="1" spc="1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epicenter</a:t>
            </a:r>
            <a:r>
              <a:rPr sz="2800" b="1" spc="-4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is</a:t>
            </a:r>
            <a:r>
              <a:rPr sz="2800" b="1" spc="-3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drawn</a:t>
            </a:r>
            <a:r>
              <a:rPr sz="2800" b="1" spc="-50">
                <a:latin typeface="Times New Roman"/>
                <a:cs typeface="Times New Roman"/>
              </a:rPr>
              <a:t> </a:t>
            </a:r>
            <a:r>
              <a:rPr sz="2800" b="1" spc="-10">
                <a:latin typeface="Times New Roman"/>
                <a:cs typeface="Times New Roman"/>
              </a:rPr>
              <a:t>around </a:t>
            </a:r>
            <a:r>
              <a:rPr sz="2800" b="1">
                <a:latin typeface="Times New Roman"/>
                <a:cs typeface="Times New Roman"/>
              </a:rPr>
              <a:t>each</a:t>
            </a:r>
            <a:r>
              <a:rPr sz="2800" b="1" spc="-50">
                <a:latin typeface="Times New Roman"/>
                <a:cs typeface="Times New Roman"/>
              </a:rPr>
              <a:t> </a:t>
            </a:r>
            <a:r>
              <a:rPr sz="2800" b="1" spc="-10">
                <a:latin typeface="Times New Roman"/>
                <a:cs typeface="Times New Roman"/>
              </a:rPr>
              <a:t>station</a:t>
            </a:r>
            <a:endParaRPr sz="2800">
              <a:latin typeface="Times New Roman"/>
              <a:cs typeface="Times New Roman"/>
            </a:endParaRPr>
          </a:p>
          <a:p>
            <a:pPr marL="1155700" marR="12065" lvl="1" indent="-228600">
              <a:lnSpc>
                <a:spcPct val="100000"/>
              </a:lnSpc>
              <a:spcBef>
                <a:spcPts val="680"/>
              </a:spcBef>
              <a:buFont typeface="Times New Roman"/>
              <a:buChar char="•"/>
              <a:tabLst>
                <a:tab pos="1155700" algn="l"/>
              </a:tabLst>
            </a:pPr>
            <a:r>
              <a:rPr sz="2800" b="1">
                <a:latin typeface="Times New Roman"/>
                <a:cs typeface="Times New Roman"/>
              </a:rPr>
              <a:t>The</a:t>
            </a:r>
            <a:r>
              <a:rPr sz="2800" b="1" spc="-5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point</a:t>
            </a:r>
            <a:r>
              <a:rPr sz="2800" b="1" spc="-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where</a:t>
            </a:r>
            <a:r>
              <a:rPr sz="2800" b="1" spc="-7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all</a:t>
            </a:r>
            <a:r>
              <a:rPr sz="2800" b="1" spc="-4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three</a:t>
            </a:r>
            <a:r>
              <a:rPr sz="2800" b="1" spc="-3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circles</a:t>
            </a:r>
            <a:r>
              <a:rPr sz="2800" b="1" spc="-85">
                <a:latin typeface="Times New Roman"/>
                <a:cs typeface="Times New Roman"/>
              </a:rPr>
              <a:t> </a:t>
            </a:r>
            <a:r>
              <a:rPr sz="2800" b="1" spc="-10">
                <a:latin typeface="Times New Roman"/>
                <a:cs typeface="Times New Roman"/>
              </a:rPr>
              <a:t>intersect </a:t>
            </a:r>
            <a:r>
              <a:rPr sz="2800" b="1">
                <a:latin typeface="Times New Roman"/>
                <a:cs typeface="Times New Roman"/>
              </a:rPr>
              <a:t>is</a:t>
            </a:r>
            <a:r>
              <a:rPr sz="2800" b="1" spc="-9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the</a:t>
            </a:r>
            <a:r>
              <a:rPr sz="2800" b="1" spc="-4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earthquake</a:t>
            </a:r>
            <a:r>
              <a:rPr sz="2800" b="1" spc="-45">
                <a:latin typeface="Times New Roman"/>
                <a:cs typeface="Times New Roman"/>
              </a:rPr>
              <a:t> </a:t>
            </a:r>
            <a:r>
              <a:rPr sz="2800" b="1" spc="-10">
                <a:latin typeface="Times New Roman"/>
                <a:cs typeface="Times New Roman"/>
              </a:rPr>
              <a:t>epicenter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11E2E-7965-0C17-7EA7-F5073957AF5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102</a:t>
            </a:fld>
            <a:endParaRPr lang="en-US"/>
          </a:p>
        </p:txBody>
      </p:sp>
    </p:spTree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9572" y="1166571"/>
            <a:ext cx="7656830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b="1">
                <a:latin typeface="Times New Roman"/>
                <a:cs typeface="Times New Roman"/>
              </a:rPr>
              <a:t>Locating</a:t>
            </a:r>
            <a:r>
              <a:rPr sz="4000" b="1" spc="-80">
                <a:latin typeface="Times New Roman"/>
                <a:cs typeface="Times New Roman"/>
              </a:rPr>
              <a:t> </a:t>
            </a:r>
            <a:r>
              <a:rPr sz="4000" b="1">
                <a:latin typeface="Times New Roman"/>
                <a:cs typeface="Times New Roman"/>
              </a:rPr>
              <a:t>the</a:t>
            </a:r>
            <a:r>
              <a:rPr sz="4000" b="1" spc="-15">
                <a:latin typeface="Times New Roman"/>
                <a:cs typeface="Times New Roman"/>
              </a:rPr>
              <a:t> </a:t>
            </a:r>
            <a:r>
              <a:rPr sz="4000" b="1">
                <a:latin typeface="Times New Roman"/>
                <a:cs typeface="Times New Roman"/>
              </a:rPr>
              <a:t>source</a:t>
            </a:r>
            <a:r>
              <a:rPr sz="4000" b="1" spc="-20">
                <a:latin typeface="Times New Roman"/>
                <a:cs typeface="Times New Roman"/>
              </a:rPr>
              <a:t> </a:t>
            </a:r>
            <a:r>
              <a:rPr sz="4000" b="1">
                <a:latin typeface="Times New Roman"/>
                <a:cs typeface="Times New Roman"/>
              </a:rPr>
              <a:t>of</a:t>
            </a:r>
            <a:r>
              <a:rPr sz="4000" b="1" spc="5">
                <a:latin typeface="Times New Roman"/>
                <a:cs typeface="Times New Roman"/>
              </a:rPr>
              <a:t> </a:t>
            </a:r>
            <a:r>
              <a:rPr sz="4000" b="1" spc="-10">
                <a:latin typeface="Times New Roman"/>
                <a:cs typeface="Times New Roman"/>
              </a:rPr>
              <a:t>earthquakes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90168" y="2070778"/>
            <a:ext cx="8176259" cy="3345815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356235" indent="-343535">
              <a:lnSpc>
                <a:spcPct val="100000"/>
              </a:lnSpc>
              <a:spcBef>
                <a:spcPts val="869"/>
              </a:spcBef>
              <a:buFont typeface="Wingdings"/>
              <a:buChar char=""/>
              <a:tabLst>
                <a:tab pos="356235" algn="l"/>
              </a:tabLst>
            </a:pPr>
            <a:r>
              <a:rPr sz="3200" b="1">
                <a:solidFill>
                  <a:srgbClr val="0000FF"/>
                </a:solidFill>
                <a:latin typeface="Times New Roman"/>
                <a:cs typeface="Times New Roman"/>
              </a:rPr>
              <a:t>Earthquake</a:t>
            </a:r>
            <a:r>
              <a:rPr sz="3200" b="1" spc="-95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b="1" spc="-10">
                <a:solidFill>
                  <a:srgbClr val="0000FF"/>
                </a:solidFill>
                <a:latin typeface="Times New Roman"/>
                <a:cs typeface="Times New Roman"/>
              </a:rPr>
              <a:t>depths</a:t>
            </a:r>
            <a:endParaRPr sz="3200">
              <a:latin typeface="Times New Roman"/>
              <a:cs typeface="Times New Roman"/>
            </a:endParaRPr>
          </a:p>
          <a:p>
            <a:pPr marL="1155700" marR="8890" lvl="1" indent="-228600">
              <a:lnSpc>
                <a:spcPct val="100000"/>
              </a:lnSpc>
              <a:spcBef>
                <a:spcPts val="690"/>
              </a:spcBef>
              <a:buFont typeface="Times New Roman"/>
              <a:buChar char="•"/>
              <a:tabLst>
                <a:tab pos="1155700" algn="l"/>
              </a:tabLst>
            </a:pPr>
            <a:r>
              <a:rPr sz="2800" b="1">
                <a:latin typeface="Times New Roman"/>
                <a:cs typeface="Times New Roman"/>
              </a:rPr>
              <a:t>Earthquakes</a:t>
            </a:r>
            <a:r>
              <a:rPr sz="2800" b="1" spc="-5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originate</a:t>
            </a:r>
            <a:r>
              <a:rPr sz="2800" b="1" spc="-10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at</a:t>
            </a:r>
            <a:r>
              <a:rPr sz="2800" b="1" spc="-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depths</a:t>
            </a:r>
            <a:r>
              <a:rPr sz="2800" b="1" spc="-3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ranging</a:t>
            </a:r>
            <a:r>
              <a:rPr sz="2800" b="1" spc="-45">
                <a:latin typeface="Times New Roman"/>
                <a:cs typeface="Times New Roman"/>
              </a:rPr>
              <a:t> </a:t>
            </a:r>
            <a:r>
              <a:rPr sz="2800" b="1" spc="-20">
                <a:latin typeface="Times New Roman"/>
                <a:cs typeface="Times New Roman"/>
              </a:rPr>
              <a:t>from </a:t>
            </a:r>
            <a:r>
              <a:rPr sz="2800" b="1">
                <a:latin typeface="Times New Roman"/>
                <a:cs typeface="Times New Roman"/>
              </a:rPr>
              <a:t>5</a:t>
            </a:r>
            <a:r>
              <a:rPr sz="2800" b="1" spc="-2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to</a:t>
            </a:r>
            <a:r>
              <a:rPr sz="2800" b="1" spc="-1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nearly</a:t>
            </a:r>
            <a:r>
              <a:rPr sz="2800" b="1" spc="-7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700</a:t>
            </a:r>
            <a:r>
              <a:rPr sz="2800" b="1" spc="-15">
                <a:latin typeface="Times New Roman"/>
                <a:cs typeface="Times New Roman"/>
              </a:rPr>
              <a:t> </a:t>
            </a:r>
            <a:r>
              <a:rPr sz="2800" b="1" spc="-10">
                <a:latin typeface="Times New Roman"/>
                <a:cs typeface="Times New Roman"/>
              </a:rPr>
              <a:t>kilometers</a:t>
            </a:r>
            <a:endParaRPr sz="2800">
              <a:latin typeface="Times New Roman"/>
              <a:cs typeface="Times New Roman"/>
            </a:endParaRPr>
          </a:p>
          <a:p>
            <a:pPr marL="1155700" marR="5080" lvl="1" indent="-228600">
              <a:lnSpc>
                <a:spcPct val="100000"/>
              </a:lnSpc>
              <a:spcBef>
                <a:spcPts val="675"/>
              </a:spcBef>
              <a:buFont typeface="Times New Roman"/>
              <a:buChar char="•"/>
              <a:tabLst>
                <a:tab pos="1155700" algn="l"/>
              </a:tabLst>
            </a:pPr>
            <a:r>
              <a:rPr sz="2800" b="1">
                <a:latin typeface="Times New Roman"/>
                <a:cs typeface="Times New Roman"/>
              </a:rPr>
              <a:t>Earthquake</a:t>
            </a:r>
            <a:r>
              <a:rPr sz="2800" b="1" spc="-3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foci</a:t>
            </a:r>
            <a:r>
              <a:rPr sz="2800" b="1" spc="-5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arbitrarily</a:t>
            </a:r>
            <a:r>
              <a:rPr sz="2800" b="1" spc="-12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classified</a:t>
            </a:r>
            <a:r>
              <a:rPr sz="2800" b="1" spc="-80">
                <a:latin typeface="Times New Roman"/>
                <a:cs typeface="Times New Roman"/>
              </a:rPr>
              <a:t> </a:t>
            </a:r>
            <a:r>
              <a:rPr sz="2800" b="1" spc="-25">
                <a:latin typeface="Times New Roman"/>
                <a:cs typeface="Times New Roman"/>
              </a:rPr>
              <a:t>as </a:t>
            </a:r>
            <a:r>
              <a:rPr sz="2800" b="1">
                <a:solidFill>
                  <a:srgbClr val="9933FF"/>
                </a:solidFill>
                <a:latin typeface="Times New Roman"/>
                <a:cs typeface="Times New Roman"/>
              </a:rPr>
              <a:t>shallow</a:t>
            </a:r>
            <a:r>
              <a:rPr sz="2800" b="1" spc="-80">
                <a:solidFill>
                  <a:srgbClr val="9933FF"/>
                </a:solidFill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(surface</a:t>
            </a:r>
            <a:r>
              <a:rPr sz="2800" b="1" spc="-5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to</a:t>
            </a:r>
            <a:r>
              <a:rPr sz="2800" b="1" spc="2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70</a:t>
            </a:r>
            <a:r>
              <a:rPr sz="2800" b="1" spc="-35">
                <a:latin typeface="Times New Roman"/>
                <a:cs typeface="Times New Roman"/>
              </a:rPr>
              <a:t> </a:t>
            </a:r>
            <a:r>
              <a:rPr sz="2800" b="1" spc="-10">
                <a:latin typeface="Times New Roman"/>
                <a:cs typeface="Times New Roman"/>
              </a:rPr>
              <a:t>kilometers), </a:t>
            </a:r>
            <a:r>
              <a:rPr sz="2800" b="1">
                <a:solidFill>
                  <a:srgbClr val="9933FF"/>
                </a:solidFill>
                <a:latin typeface="Times New Roman"/>
                <a:cs typeface="Times New Roman"/>
              </a:rPr>
              <a:t>intermediate</a:t>
            </a:r>
            <a:r>
              <a:rPr sz="2800" b="1" spc="-55">
                <a:solidFill>
                  <a:srgbClr val="9933FF"/>
                </a:solidFill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(between</a:t>
            </a:r>
            <a:r>
              <a:rPr sz="2800" b="1" spc="-5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70</a:t>
            </a:r>
            <a:r>
              <a:rPr sz="2800" b="1" spc="-4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and</a:t>
            </a:r>
            <a:r>
              <a:rPr sz="2800" b="1" spc="-1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300</a:t>
            </a:r>
            <a:r>
              <a:rPr sz="2800" b="1" spc="-45">
                <a:latin typeface="Times New Roman"/>
                <a:cs typeface="Times New Roman"/>
              </a:rPr>
              <a:t> </a:t>
            </a:r>
            <a:r>
              <a:rPr sz="2800" b="1" spc="-10">
                <a:latin typeface="Times New Roman"/>
                <a:cs typeface="Times New Roman"/>
              </a:rPr>
              <a:t>kilometers), </a:t>
            </a:r>
            <a:r>
              <a:rPr sz="2800" b="1">
                <a:latin typeface="Times New Roman"/>
                <a:cs typeface="Times New Roman"/>
              </a:rPr>
              <a:t>and</a:t>
            </a:r>
            <a:r>
              <a:rPr sz="2800" b="1" spc="-35">
                <a:latin typeface="Times New Roman"/>
                <a:cs typeface="Times New Roman"/>
              </a:rPr>
              <a:t> </a:t>
            </a:r>
            <a:r>
              <a:rPr sz="2800" b="1">
                <a:solidFill>
                  <a:srgbClr val="9933FF"/>
                </a:solidFill>
                <a:latin typeface="Times New Roman"/>
                <a:cs typeface="Times New Roman"/>
              </a:rPr>
              <a:t>deep</a:t>
            </a:r>
            <a:r>
              <a:rPr sz="2800" b="1" spc="-25">
                <a:solidFill>
                  <a:srgbClr val="9933FF"/>
                </a:solidFill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(over</a:t>
            </a:r>
            <a:r>
              <a:rPr sz="2800" b="1" spc="-5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300</a:t>
            </a:r>
            <a:r>
              <a:rPr sz="2800" b="1" spc="-35">
                <a:latin typeface="Times New Roman"/>
                <a:cs typeface="Times New Roman"/>
              </a:rPr>
              <a:t> </a:t>
            </a:r>
            <a:r>
              <a:rPr sz="2800" b="1" spc="-10">
                <a:latin typeface="Times New Roman"/>
                <a:cs typeface="Times New Roman"/>
              </a:rPr>
              <a:t>kilometers)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C01EE-5664-4293-A331-2B2AFCD261B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103</a:t>
            </a:fld>
            <a:endParaRPr lang="en-US"/>
          </a:p>
        </p:txBody>
      </p:sp>
    </p:spTree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9572" y="1166571"/>
            <a:ext cx="7656830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b="1">
                <a:latin typeface="Times New Roman"/>
                <a:cs typeface="Times New Roman"/>
              </a:rPr>
              <a:t>Locating</a:t>
            </a:r>
            <a:r>
              <a:rPr sz="4000" b="1" spc="-80">
                <a:latin typeface="Times New Roman"/>
                <a:cs typeface="Times New Roman"/>
              </a:rPr>
              <a:t> </a:t>
            </a:r>
            <a:r>
              <a:rPr sz="4000" b="1">
                <a:latin typeface="Times New Roman"/>
                <a:cs typeface="Times New Roman"/>
              </a:rPr>
              <a:t>the</a:t>
            </a:r>
            <a:r>
              <a:rPr sz="4000" b="1" spc="-15">
                <a:latin typeface="Times New Roman"/>
                <a:cs typeface="Times New Roman"/>
              </a:rPr>
              <a:t> </a:t>
            </a:r>
            <a:r>
              <a:rPr sz="4000" b="1">
                <a:latin typeface="Times New Roman"/>
                <a:cs typeface="Times New Roman"/>
              </a:rPr>
              <a:t>source</a:t>
            </a:r>
            <a:r>
              <a:rPr sz="4000" b="1" spc="-20">
                <a:latin typeface="Times New Roman"/>
                <a:cs typeface="Times New Roman"/>
              </a:rPr>
              <a:t> </a:t>
            </a:r>
            <a:r>
              <a:rPr sz="4000" b="1">
                <a:latin typeface="Times New Roman"/>
                <a:cs typeface="Times New Roman"/>
              </a:rPr>
              <a:t>of</a:t>
            </a:r>
            <a:r>
              <a:rPr sz="4000" b="1" spc="5">
                <a:latin typeface="Times New Roman"/>
                <a:cs typeface="Times New Roman"/>
              </a:rPr>
              <a:t> </a:t>
            </a:r>
            <a:r>
              <a:rPr sz="4000" b="1" spc="-10">
                <a:latin typeface="Times New Roman"/>
                <a:cs typeface="Times New Roman"/>
              </a:rPr>
              <a:t>earthquakes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4844" y="2070778"/>
            <a:ext cx="7274559" cy="3469640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356235" indent="-343535">
              <a:lnSpc>
                <a:spcPct val="100000"/>
              </a:lnSpc>
              <a:spcBef>
                <a:spcPts val="869"/>
              </a:spcBef>
              <a:buFont typeface="Wingdings"/>
              <a:buChar char=""/>
              <a:tabLst>
                <a:tab pos="356235" algn="l"/>
              </a:tabLst>
            </a:pPr>
            <a:r>
              <a:rPr sz="3200" b="1">
                <a:solidFill>
                  <a:srgbClr val="0000FF"/>
                </a:solidFill>
                <a:latin typeface="Times New Roman"/>
                <a:cs typeface="Times New Roman"/>
              </a:rPr>
              <a:t>Earthquake</a:t>
            </a:r>
            <a:r>
              <a:rPr sz="3200" b="1" spc="-95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b="1" spc="-10">
                <a:solidFill>
                  <a:srgbClr val="0000FF"/>
                </a:solidFill>
                <a:latin typeface="Times New Roman"/>
                <a:cs typeface="Times New Roman"/>
              </a:rPr>
              <a:t>depths</a:t>
            </a:r>
            <a:endParaRPr sz="3200">
              <a:latin typeface="Times New Roman"/>
              <a:cs typeface="Times New Roman"/>
            </a:endParaRPr>
          </a:p>
          <a:p>
            <a:pPr marL="1155065" lvl="1" indent="-227965">
              <a:lnSpc>
                <a:spcPct val="100000"/>
              </a:lnSpc>
              <a:spcBef>
                <a:spcPts val="690"/>
              </a:spcBef>
              <a:buFont typeface="Times New Roman"/>
              <a:buChar char="•"/>
              <a:tabLst>
                <a:tab pos="1155065" algn="l"/>
              </a:tabLst>
            </a:pPr>
            <a:r>
              <a:rPr sz="2800" b="1">
                <a:latin typeface="Times New Roman"/>
                <a:cs typeface="Times New Roman"/>
              </a:rPr>
              <a:t>Definite</a:t>
            </a:r>
            <a:r>
              <a:rPr sz="2800" b="1" spc="-7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patterns</a:t>
            </a:r>
            <a:r>
              <a:rPr sz="2800" b="1" spc="-15">
                <a:latin typeface="Times New Roman"/>
                <a:cs typeface="Times New Roman"/>
              </a:rPr>
              <a:t> </a:t>
            </a:r>
            <a:r>
              <a:rPr sz="2800" b="1" spc="-10">
                <a:latin typeface="Times New Roman"/>
                <a:cs typeface="Times New Roman"/>
              </a:rPr>
              <a:t>exist</a:t>
            </a:r>
            <a:endParaRPr sz="2800">
              <a:latin typeface="Times New Roman"/>
              <a:cs typeface="Times New Roman"/>
            </a:endParaRPr>
          </a:p>
          <a:p>
            <a:pPr marL="1612900" marR="5080" lvl="2" indent="-229235">
              <a:lnSpc>
                <a:spcPct val="100000"/>
              </a:lnSpc>
              <a:spcBef>
                <a:spcPts val="595"/>
              </a:spcBef>
              <a:buFont typeface="Times New Roman"/>
              <a:buChar char="–"/>
              <a:tabLst>
                <a:tab pos="1612900" algn="l"/>
              </a:tabLst>
            </a:pPr>
            <a:r>
              <a:rPr sz="2400" b="1">
                <a:latin typeface="Times New Roman"/>
                <a:cs typeface="Times New Roman"/>
              </a:rPr>
              <a:t>Shallow</a:t>
            </a:r>
            <a:r>
              <a:rPr sz="2400" b="1" spc="-8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focus</a:t>
            </a:r>
            <a:r>
              <a:rPr sz="2400" b="1" spc="-5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occur</a:t>
            </a:r>
            <a:r>
              <a:rPr sz="2400" b="1" spc="-1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along</a:t>
            </a:r>
            <a:r>
              <a:rPr sz="2400" b="1" spc="-5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the</a:t>
            </a:r>
            <a:r>
              <a:rPr sz="2400" b="1" spc="-2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oceanic</a:t>
            </a:r>
            <a:r>
              <a:rPr sz="2400" b="1" spc="-25">
                <a:latin typeface="Times New Roman"/>
                <a:cs typeface="Times New Roman"/>
              </a:rPr>
              <a:t> </a:t>
            </a:r>
            <a:r>
              <a:rPr sz="2400" b="1" spc="-10">
                <a:latin typeface="Times New Roman"/>
                <a:cs typeface="Times New Roman"/>
              </a:rPr>
              <a:t>ridge system</a:t>
            </a:r>
            <a:endParaRPr sz="2400">
              <a:latin typeface="Times New Roman"/>
              <a:cs typeface="Times New Roman"/>
            </a:endParaRPr>
          </a:p>
          <a:p>
            <a:pPr marL="1612900" marR="44450" lvl="2" indent="-229235">
              <a:lnSpc>
                <a:spcPct val="100000"/>
              </a:lnSpc>
              <a:spcBef>
                <a:spcPts val="575"/>
              </a:spcBef>
              <a:buFont typeface="Times New Roman"/>
              <a:buChar char="–"/>
              <a:tabLst>
                <a:tab pos="1612900" algn="l"/>
              </a:tabLst>
            </a:pPr>
            <a:r>
              <a:rPr sz="2400" b="1">
                <a:latin typeface="Times New Roman"/>
                <a:cs typeface="Times New Roman"/>
              </a:rPr>
              <a:t>Almost</a:t>
            </a:r>
            <a:r>
              <a:rPr sz="2400" b="1" spc="-4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all</a:t>
            </a:r>
            <a:r>
              <a:rPr sz="2400" b="1" spc="-70">
                <a:latin typeface="Times New Roman"/>
                <a:cs typeface="Times New Roman"/>
              </a:rPr>
              <a:t> </a:t>
            </a:r>
            <a:r>
              <a:rPr sz="2400" b="1" spc="-10">
                <a:latin typeface="Times New Roman"/>
                <a:cs typeface="Times New Roman"/>
              </a:rPr>
              <a:t>deep-</a:t>
            </a:r>
            <a:r>
              <a:rPr sz="2400" b="1">
                <a:latin typeface="Times New Roman"/>
                <a:cs typeface="Times New Roman"/>
              </a:rPr>
              <a:t>focus</a:t>
            </a:r>
            <a:r>
              <a:rPr sz="2400" b="1" spc="-5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earthquakes</a:t>
            </a:r>
            <a:r>
              <a:rPr sz="2400" b="1" spc="-5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occur</a:t>
            </a:r>
            <a:r>
              <a:rPr sz="2400" b="1" spc="-60">
                <a:latin typeface="Times New Roman"/>
                <a:cs typeface="Times New Roman"/>
              </a:rPr>
              <a:t> </a:t>
            </a:r>
            <a:r>
              <a:rPr sz="2400" b="1" spc="-25">
                <a:latin typeface="Times New Roman"/>
                <a:cs typeface="Times New Roman"/>
              </a:rPr>
              <a:t>in </a:t>
            </a:r>
            <a:r>
              <a:rPr sz="2400" b="1">
                <a:latin typeface="Times New Roman"/>
                <a:cs typeface="Times New Roman"/>
              </a:rPr>
              <a:t>the</a:t>
            </a:r>
            <a:r>
              <a:rPr sz="2400" b="1" spc="-50">
                <a:latin typeface="Times New Roman"/>
                <a:cs typeface="Times New Roman"/>
              </a:rPr>
              <a:t> </a:t>
            </a:r>
            <a:r>
              <a:rPr sz="2400" b="1" spc="-20">
                <a:solidFill>
                  <a:srgbClr val="0000FF"/>
                </a:solidFill>
                <a:latin typeface="Times New Roman"/>
                <a:cs typeface="Times New Roman"/>
              </a:rPr>
              <a:t>circum-</a:t>
            </a:r>
            <a:r>
              <a:rPr sz="2400" b="1">
                <a:solidFill>
                  <a:srgbClr val="0000FF"/>
                </a:solidFill>
                <a:latin typeface="Times New Roman"/>
                <a:cs typeface="Times New Roman"/>
              </a:rPr>
              <a:t>Pacific</a:t>
            </a:r>
            <a:r>
              <a:rPr sz="2400" b="1" spc="2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>
                <a:solidFill>
                  <a:srgbClr val="0000FF"/>
                </a:solidFill>
                <a:latin typeface="Times New Roman"/>
                <a:cs typeface="Times New Roman"/>
              </a:rPr>
              <a:t>belt</a:t>
            </a:r>
            <a:r>
              <a:rPr sz="2400" b="1">
                <a:latin typeface="Times New Roman"/>
                <a:cs typeface="Times New Roman"/>
              </a:rPr>
              <a:t>,</a:t>
            </a:r>
            <a:r>
              <a:rPr sz="2400" b="1" spc="-1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particularly</a:t>
            </a:r>
            <a:r>
              <a:rPr sz="2400" b="1" spc="-15">
                <a:latin typeface="Times New Roman"/>
                <a:cs typeface="Times New Roman"/>
              </a:rPr>
              <a:t> </a:t>
            </a:r>
            <a:r>
              <a:rPr sz="2400" b="1" spc="-25">
                <a:latin typeface="Times New Roman"/>
                <a:cs typeface="Times New Roman"/>
              </a:rPr>
              <a:t>in </a:t>
            </a:r>
            <a:r>
              <a:rPr sz="2400" b="1">
                <a:latin typeface="Times New Roman"/>
                <a:cs typeface="Times New Roman"/>
              </a:rPr>
              <a:t>regions</a:t>
            </a:r>
            <a:r>
              <a:rPr sz="2400" b="1" spc="-4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situated</a:t>
            </a:r>
            <a:r>
              <a:rPr sz="2400" b="1" spc="-1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landward</a:t>
            </a:r>
            <a:r>
              <a:rPr sz="2400" b="1" spc="-6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of</a:t>
            </a:r>
            <a:r>
              <a:rPr sz="2400" b="1" spc="-5">
                <a:latin typeface="Times New Roman"/>
                <a:cs typeface="Times New Roman"/>
              </a:rPr>
              <a:t> </a:t>
            </a:r>
            <a:r>
              <a:rPr sz="2400" b="1" spc="-10">
                <a:latin typeface="Times New Roman"/>
                <a:cs typeface="Times New Roman"/>
              </a:rPr>
              <a:t>deep-ocean trenches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35BF87-51F5-4F47-233A-E0C94EED128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104</a:t>
            </a:fld>
            <a:endParaRPr lang="en-US"/>
          </a:p>
        </p:txBody>
      </p:sp>
    </p:spTree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1572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sz="3200" b="1">
                <a:latin typeface="Arial"/>
                <a:cs typeface="Arial"/>
              </a:rPr>
              <a:t>Occurrence</a:t>
            </a:r>
            <a:r>
              <a:rPr sz="3200" b="1" spc="-75">
                <a:latin typeface="Arial"/>
                <a:cs typeface="Arial"/>
              </a:rPr>
              <a:t> </a:t>
            </a:r>
            <a:r>
              <a:rPr sz="3200" b="1">
                <a:latin typeface="Arial"/>
                <a:cs typeface="Arial"/>
              </a:rPr>
              <a:t>of</a:t>
            </a:r>
            <a:r>
              <a:rPr sz="3200" b="1" spc="-65">
                <a:latin typeface="Arial"/>
                <a:cs typeface="Arial"/>
              </a:rPr>
              <a:t> </a:t>
            </a:r>
            <a:r>
              <a:rPr sz="3200" b="1">
                <a:latin typeface="Arial"/>
                <a:cs typeface="Arial"/>
              </a:rPr>
              <a:t>earthquakes</a:t>
            </a:r>
            <a:r>
              <a:rPr sz="3200" b="1" spc="-75">
                <a:latin typeface="Arial"/>
                <a:cs typeface="Arial"/>
              </a:rPr>
              <a:t> </a:t>
            </a:r>
            <a:r>
              <a:rPr sz="3200" b="1">
                <a:latin typeface="Arial"/>
                <a:cs typeface="Arial"/>
              </a:rPr>
              <a:t>in</a:t>
            </a:r>
            <a:r>
              <a:rPr sz="3200" b="1" spc="-55">
                <a:latin typeface="Arial"/>
                <a:cs typeface="Arial"/>
              </a:rPr>
              <a:t> </a:t>
            </a:r>
            <a:r>
              <a:rPr sz="3200" b="1" spc="-10">
                <a:latin typeface="Arial"/>
                <a:cs typeface="Arial"/>
              </a:rPr>
              <a:t>different settings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/>
          <a:stretch>
            <a:fillRect/>
          </a:stretch>
        </p:blipFill>
        <p:spPr>
          <a:xfrm>
            <a:off x="228600" y="2362200"/>
            <a:ext cx="8686800" cy="41814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051D85-14AF-66FF-AA03-BA6E6E3C143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105</a:t>
            </a:fld>
            <a:endParaRPr lang="en-US"/>
          </a:p>
        </p:txBody>
      </p:sp>
    </p:spTree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99947" rIns="0" bIns="0" rtlCol="0">
            <a:spAutoFit/>
          </a:bodyPr>
          <a:lstStyle/>
          <a:p>
            <a:pPr marL="424180">
              <a:lnSpc>
                <a:spcPct val="100000"/>
              </a:lnSpc>
              <a:spcBef>
                <a:spcPts val="110"/>
              </a:spcBef>
            </a:pPr>
            <a:r>
              <a:rPr sz="4000" b="1">
                <a:latin typeface="Times New Roman"/>
                <a:cs typeface="Times New Roman"/>
              </a:rPr>
              <a:t>Measuring</a:t>
            </a:r>
            <a:r>
              <a:rPr sz="4000" b="1" spc="-90">
                <a:latin typeface="Times New Roman"/>
                <a:cs typeface="Times New Roman"/>
              </a:rPr>
              <a:t> </a:t>
            </a:r>
            <a:r>
              <a:rPr sz="4000" b="1">
                <a:latin typeface="Times New Roman"/>
                <a:cs typeface="Times New Roman"/>
              </a:rPr>
              <a:t>the</a:t>
            </a:r>
            <a:r>
              <a:rPr sz="4000" b="1" spc="-25">
                <a:latin typeface="Times New Roman"/>
                <a:cs typeface="Times New Roman"/>
              </a:rPr>
              <a:t> </a:t>
            </a:r>
            <a:r>
              <a:rPr sz="4000" b="1">
                <a:latin typeface="Times New Roman"/>
                <a:cs typeface="Times New Roman"/>
              </a:rPr>
              <a:t>size</a:t>
            </a:r>
            <a:r>
              <a:rPr sz="4000" b="1" spc="40">
                <a:latin typeface="Times New Roman"/>
                <a:cs typeface="Times New Roman"/>
              </a:rPr>
              <a:t> </a:t>
            </a:r>
            <a:r>
              <a:rPr sz="4000" b="1">
                <a:latin typeface="Times New Roman"/>
                <a:cs typeface="Times New Roman"/>
              </a:rPr>
              <a:t>of</a:t>
            </a:r>
            <a:r>
              <a:rPr sz="4000" b="1" spc="-35">
                <a:latin typeface="Times New Roman"/>
                <a:cs typeface="Times New Roman"/>
              </a:rPr>
              <a:t> </a:t>
            </a:r>
            <a:r>
              <a:rPr sz="4000" b="1" spc="-10">
                <a:latin typeface="Times New Roman"/>
                <a:cs typeface="Times New Roman"/>
              </a:rPr>
              <a:t>earthquakes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4844" y="2169617"/>
            <a:ext cx="7459345" cy="3735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95"/>
              </a:spcBef>
              <a:buFont typeface="Wingdings"/>
              <a:buChar char=""/>
              <a:tabLst>
                <a:tab pos="356870" algn="l"/>
              </a:tabLst>
            </a:pPr>
            <a:r>
              <a:rPr sz="3200" b="1">
                <a:latin typeface="Times New Roman"/>
                <a:cs typeface="Times New Roman"/>
              </a:rPr>
              <a:t>Two</a:t>
            </a:r>
            <a:r>
              <a:rPr sz="3200" b="1" spc="-155">
                <a:latin typeface="Times New Roman"/>
                <a:cs typeface="Times New Roman"/>
              </a:rPr>
              <a:t> </a:t>
            </a:r>
            <a:r>
              <a:rPr sz="3200" b="1">
                <a:latin typeface="Times New Roman"/>
                <a:cs typeface="Times New Roman"/>
              </a:rPr>
              <a:t>measurements</a:t>
            </a:r>
            <a:r>
              <a:rPr sz="3200" b="1" spc="-5">
                <a:latin typeface="Times New Roman"/>
                <a:cs typeface="Times New Roman"/>
              </a:rPr>
              <a:t> </a:t>
            </a:r>
            <a:r>
              <a:rPr sz="3200" b="1">
                <a:latin typeface="Times New Roman"/>
                <a:cs typeface="Times New Roman"/>
              </a:rPr>
              <a:t>that</a:t>
            </a:r>
            <a:r>
              <a:rPr sz="3200" b="1" spc="-80">
                <a:latin typeface="Times New Roman"/>
                <a:cs typeface="Times New Roman"/>
              </a:rPr>
              <a:t> </a:t>
            </a:r>
            <a:r>
              <a:rPr sz="3200" b="1">
                <a:latin typeface="Times New Roman"/>
                <a:cs typeface="Times New Roman"/>
              </a:rPr>
              <a:t>describe</a:t>
            </a:r>
            <a:r>
              <a:rPr sz="3200" b="1" spc="-80">
                <a:latin typeface="Times New Roman"/>
                <a:cs typeface="Times New Roman"/>
              </a:rPr>
              <a:t> </a:t>
            </a:r>
            <a:r>
              <a:rPr sz="3200" b="1">
                <a:latin typeface="Times New Roman"/>
                <a:cs typeface="Times New Roman"/>
              </a:rPr>
              <a:t>the</a:t>
            </a:r>
            <a:r>
              <a:rPr sz="3200" b="1" spc="-85">
                <a:latin typeface="Times New Roman"/>
                <a:cs typeface="Times New Roman"/>
              </a:rPr>
              <a:t> </a:t>
            </a:r>
            <a:r>
              <a:rPr sz="3200" b="1" spc="-20">
                <a:latin typeface="Times New Roman"/>
                <a:cs typeface="Times New Roman"/>
              </a:rPr>
              <a:t>size 	</a:t>
            </a:r>
            <a:r>
              <a:rPr sz="3200" b="1">
                <a:latin typeface="Times New Roman"/>
                <a:cs typeface="Times New Roman"/>
              </a:rPr>
              <a:t>of</a:t>
            </a:r>
            <a:r>
              <a:rPr sz="3200" b="1" spc="-105">
                <a:latin typeface="Times New Roman"/>
                <a:cs typeface="Times New Roman"/>
              </a:rPr>
              <a:t> </a:t>
            </a:r>
            <a:r>
              <a:rPr sz="3200" b="1">
                <a:latin typeface="Times New Roman"/>
                <a:cs typeface="Times New Roman"/>
              </a:rPr>
              <a:t>an</a:t>
            </a:r>
            <a:r>
              <a:rPr sz="3200" b="1" spc="-75">
                <a:latin typeface="Times New Roman"/>
                <a:cs typeface="Times New Roman"/>
              </a:rPr>
              <a:t> </a:t>
            </a:r>
            <a:r>
              <a:rPr sz="3200" b="1">
                <a:latin typeface="Times New Roman"/>
                <a:cs typeface="Times New Roman"/>
              </a:rPr>
              <a:t>earthquake</a:t>
            </a:r>
            <a:r>
              <a:rPr sz="3200" b="1" spc="-40">
                <a:latin typeface="Times New Roman"/>
                <a:cs typeface="Times New Roman"/>
              </a:rPr>
              <a:t> </a:t>
            </a:r>
            <a:r>
              <a:rPr sz="3200" b="1" spc="-25">
                <a:latin typeface="Times New Roman"/>
                <a:cs typeface="Times New Roman"/>
              </a:rPr>
              <a:t>are</a:t>
            </a:r>
            <a:endParaRPr sz="3200">
              <a:latin typeface="Times New Roman"/>
              <a:cs typeface="Times New Roman"/>
            </a:endParaRPr>
          </a:p>
          <a:p>
            <a:pPr marL="1155700" marR="618490" lvl="1" indent="-228600">
              <a:lnSpc>
                <a:spcPct val="100000"/>
              </a:lnSpc>
              <a:spcBef>
                <a:spcPts val="690"/>
              </a:spcBef>
              <a:buFont typeface="Times New Roman"/>
              <a:buChar char="•"/>
              <a:tabLst>
                <a:tab pos="1155700" algn="l"/>
              </a:tabLst>
            </a:pPr>
            <a:r>
              <a:rPr sz="2800" b="1">
                <a:solidFill>
                  <a:srgbClr val="CC6600"/>
                </a:solidFill>
                <a:latin typeface="Times New Roman"/>
                <a:cs typeface="Times New Roman"/>
              </a:rPr>
              <a:t>Intensity</a:t>
            </a:r>
            <a:r>
              <a:rPr sz="2800" b="1" spc="-80">
                <a:solidFill>
                  <a:srgbClr val="CC6600"/>
                </a:solidFill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–</a:t>
            </a:r>
            <a:r>
              <a:rPr sz="2800" b="1" spc="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a</a:t>
            </a:r>
            <a:r>
              <a:rPr sz="2800" b="1" spc="-2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measure</a:t>
            </a:r>
            <a:r>
              <a:rPr sz="2800" b="1" spc="-3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of the</a:t>
            </a:r>
            <a:r>
              <a:rPr sz="2800" b="1" spc="-1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degree</a:t>
            </a:r>
            <a:r>
              <a:rPr sz="2800" b="1" spc="-50">
                <a:latin typeface="Times New Roman"/>
                <a:cs typeface="Times New Roman"/>
              </a:rPr>
              <a:t> </a:t>
            </a:r>
            <a:r>
              <a:rPr sz="2800" b="1" spc="-25">
                <a:latin typeface="Times New Roman"/>
                <a:cs typeface="Times New Roman"/>
              </a:rPr>
              <a:t>of </a:t>
            </a:r>
            <a:r>
              <a:rPr sz="2800" b="1">
                <a:latin typeface="Times New Roman"/>
                <a:cs typeface="Times New Roman"/>
              </a:rPr>
              <a:t>earthquake</a:t>
            </a:r>
            <a:r>
              <a:rPr sz="2800" b="1" spc="-4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shaking</a:t>
            </a:r>
            <a:r>
              <a:rPr sz="2800" b="1" spc="-1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at</a:t>
            </a:r>
            <a:r>
              <a:rPr sz="2800" b="1" spc="-4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a</a:t>
            </a:r>
            <a:r>
              <a:rPr sz="2800" b="1" spc="-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given</a:t>
            </a:r>
            <a:r>
              <a:rPr sz="2800" b="1" spc="-65">
                <a:latin typeface="Times New Roman"/>
                <a:cs typeface="Times New Roman"/>
              </a:rPr>
              <a:t> </a:t>
            </a:r>
            <a:r>
              <a:rPr sz="2800" b="1" spc="-10">
                <a:latin typeface="Times New Roman"/>
                <a:cs typeface="Times New Roman"/>
              </a:rPr>
              <a:t>locale </a:t>
            </a:r>
            <a:r>
              <a:rPr sz="2800" b="1">
                <a:latin typeface="Times New Roman"/>
                <a:cs typeface="Times New Roman"/>
              </a:rPr>
              <a:t>based</a:t>
            </a:r>
            <a:r>
              <a:rPr sz="2800" b="1" spc="-7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on</a:t>
            </a:r>
            <a:r>
              <a:rPr sz="2800" b="1" spc="-4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the</a:t>
            </a:r>
            <a:r>
              <a:rPr sz="2800" b="1" spc="-2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amount of</a:t>
            </a:r>
            <a:r>
              <a:rPr sz="2800" b="1" spc="-40">
                <a:latin typeface="Times New Roman"/>
                <a:cs typeface="Times New Roman"/>
              </a:rPr>
              <a:t> </a:t>
            </a:r>
            <a:r>
              <a:rPr sz="2800" b="1" spc="-10">
                <a:latin typeface="Times New Roman"/>
                <a:cs typeface="Times New Roman"/>
              </a:rPr>
              <a:t>damage</a:t>
            </a:r>
            <a:endParaRPr sz="2800">
              <a:latin typeface="Times New Roman"/>
              <a:cs typeface="Times New Roman"/>
            </a:endParaRPr>
          </a:p>
          <a:p>
            <a:pPr marL="1155700" marR="673735" lvl="1" indent="-228600">
              <a:lnSpc>
                <a:spcPct val="100000"/>
              </a:lnSpc>
              <a:spcBef>
                <a:spcPts val="675"/>
              </a:spcBef>
              <a:buFont typeface="Times New Roman"/>
              <a:buChar char="•"/>
              <a:tabLst>
                <a:tab pos="1155700" algn="l"/>
              </a:tabLst>
            </a:pPr>
            <a:r>
              <a:rPr sz="2800" b="1">
                <a:solidFill>
                  <a:srgbClr val="CC6600"/>
                </a:solidFill>
                <a:latin typeface="Times New Roman"/>
                <a:cs typeface="Times New Roman"/>
              </a:rPr>
              <a:t>Magnitude</a:t>
            </a:r>
            <a:r>
              <a:rPr sz="2800" b="1" spc="-85">
                <a:solidFill>
                  <a:srgbClr val="CC6600"/>
                </a:solidFill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–</a:t>
            </a:r>
            <a:r>
              <a:rPr sz="2800" b="1" spc="-3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estimates</a:t>
            </a:r>
            <a:r>
              <a:rPr sz="2800" b="1" spc="-3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the</a:t>
            </a:r>
            <a:r>
              <a:rPr sz="2800" b="1" spc="-4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amount</a:t>
            </a:r>
            <a:r>
              <a:rPr sz="2800" b="1" spc="-5">
                <a:latin typeface="Times New Roman"/>
                <a:cs typeface="Times New Roman"/>
              </a:rPr>
              <a:t> </a:t>
            </a:r>
            <a:r>
              <a:rPr sz="2800" b="1" spc="-25">
                <a:latin typeface="Times New Roman"/>
                <a:cs typeface="Times New Roman"/>
              </a:rPr>
              <a:t>of </a:t>
            </a:r>
            <a:r>
              <a:rPr sz="2800" b="1">
                <a:latin typeface="Times New Roman"/>
                <a:cs typeface="Times New Roman"/>
              </a:rPr>
              <a:t>energy</a:t>
            </a:r>
            <a:r>
              <a:rPr sz="2800" b="1" spc="-6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released</a:t>
            </a:r>
            <a:r>
              <a:rPr sz="2800" b="1" spc="-9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at</a:t>
            </a:r>
            <a:r>
              <a:rPr sz="2800" b="1" spc="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the</a:t>
            </a:r>
            <a:r>
              <a:rPr sz="2800" b="1" spc="-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source</a:t>
            </a:r>
            <a:r>
              <a:rPr sz="2800" b="1" spc="-7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of</a:t>
            </a:r>
            <a:r>
              <a:rPr sz="2800" b="1" spc="10">
                <a:latin typeface="Times New Roman"/>
                <a:cs typeface="Times New Roman"/>
              </a:rPr>
              <a:t> </a:t>
            </a:r>
            <a:r>
              <a:rPr sz="2800" b="1" spc="-25">
                <a:latin typeface="Times New Roman"/>
                <a:cs typeface="Times New Roman"/>
              </a:rPr>
              <a:t>the </a:t>
            </a:r>
            <a:r>
              <a:rPr sz="2800" b="1" spc="-10">
                <a:latin typeface="Times New Roman"/>
                <a:cs typeface="Times New Roman"/>
              </a:rPr>
              <a:t>earthquake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B5D532-4618-CF0D-A7EC-B37C506BC5B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106</a:t>
            </a:fld>
            <a:endParaRPr lang="en-US"/>
          </a:p>
        </p:txBody>
      </p:sp>
    </p:spTree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8068" y="1166571"/>
            <a:ext cx="7462520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b="1">
                <a:latin typeface="Times New Roman"/>
                <a:cs typeface="Times New Roman"/>
              </a:rPr>
              <a:t>Measuring</a:t>
            </a:r>
            <a:r>
              <a:rPr sz="4000" b="1" spc="-65">
                <a:latin typeface="Times New Roman"/>
                <a:cs typeface="Times New Roman"/>
              </a:rPr>
              <a:t> </a:t>
            </a:r>
            <a:r>
              <a:rPr sz="4000" b="1">
                <a:latin typeface="Times New Roman"/>
                <a:cs typeface="Times New Roman"/>
              </a:rPr>
              <a:t>the</a:t>
            </a:r>
            <a:r>
              <a:rPr sz="4000" b="1" spc="-25">
                <a:latin typeface="Times New Roman"/>
                <a:cs typeface="Times New Roman"/>
              </a:rPr>
              <a:t> </a:t>
            </a:r>
            <a:r>
              <a:rPr sz="4000" b="1">
                <a:latin typeface="Times New Roman"/>
                <a:cs typeface="Times New Roman"/>
              </a:rPr>
              <a:t>size</a:t>
            </a:r>
            <a:r>
              <a:rPr sz="4000" b="1" spc="15">
                <a:latin typeface="Times New Roman"/>
                <a:cs typeface="Times New Roman"/>
              </a:rPr>
              <a:t> </a:t>
            </a:r>
            <a:r>
              <a:rPr sz="4000" b="1">
                <a:latin typeface="Times New Roman"/>
                <a:cs typeface="Times New Roman"/>
              </a:rPr>
              <a:t>of</a:t>
            </a:r>
            <a:r>
              <a:rPr sz="4000" b="1" spc="-5">
                <a:latin typeface="Times New Roman"/>
                <a:cs typeface="Times New Roman"/>
              </a:rPr>
              <a:t> </a:t>
            </a:r>
            <a:r>
              <a:rPr sz="4000" b="1" spc="-10">
                <a:latin typeface="Times New Roman"/>
                <a:cs typeface="Times New Roman"/>
              </a:rPr>
              <a:t>earthquakes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4844" y="2070778"/>
            <a:ext cx="7575550" cy="3345815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356235" indent="-343535">
              <a:lnSpc>
                <a:spcPct val="100000"/>
              </a:lnSpc>
              <a:spcBef>
                <a:spcPts val="869"/>
              </a:spcBef>
              <a:buFont typeface="Wingdings"/>
              <a:buChar char=""/>
              <a:tabLst>
                <a:tab pos="356235" algn="l"/>
              </a:tabLst>
            </a:pPr>
            <a:r>
              <a:rPr sz="3200" b="1">
                <a:solidFill>
                  <a:srgbClr val="0000FF"/>
                </a:solidFill>
                <a:latin typeface="Times New Roman"/>
                <a:cs typeface="Times New Roman"/>
              </a:rPr>
              <a:t>Intensity</a:t>
            </a:r>
            <a:r>
              <a:rPr sz="3200" b="1" spc="-13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b="1" spc="-10">
                <a:solidFill>
                  <a:srgbClr val="0000FF"/>
                </a:solidFill>
                <a:latin typeface="Times New Roman"/>
                <a:cs typeface="Times New Roman"/>
              </a:rPr>
              <a:t>scales</a:t>
            </a:r>
            <a:endParaRPr sz="3200">
              <a:latin typeface="Times New Roman"/>
              <a:cs typeface="Times New Roman"/>
            </a:endParaRPr>
          </a:p>
          <a:p>
            <a:pPr marL="1155700" marR="5080" lvl="1" indent="-228600">
              <a:lnSpc>
                <a:spcPct val="100000"/>
              </a:lnSpc>
              <a:spcBef>
                <a:spcPts val="690"/>
              </a:spcBef>
              <a:buFont typeface="Times New Roman"/>
              <a:buChar char="•"/>
              <a:tabLst>
                <a:tab pos="1155700" algn="l"/>
              </a:tabLst>
            </a:pPr>
            <a:r>
              <a:rPr sz="2800" b="1">
                <a:solidFill>
                  <a:srgbClr val="CC6600"/>
                </a:solidFill>
                <a:latin typeface="Times New Roman"/>
                <a:cs typeface="Times New Roman"/>
              </a:rPr>
              <a:t>Modified</a:t>
            </a:r>
            <a:r>
              <a:rPr sz="2800" b="1" spc="-75">
                <a:solidFill>
                  <a:srgbClr val="CC6600"/>
                </a:solidFill>
                <a:latin typeface="Times New Roman"/>
                <a:cs typeface="Times New Roman"/>
              </a:rPr>
              <a:t> </a:t>
            </a:r>
            <a:r>
              <a:rPr sz="2800" b="1">
                <a:solidFill>
                  <a:srgbClr val="CC6600"/>
                </a:solidFill>
                <a:latin typeface="Times New Roman"/>
                <a:cs typeface="Times New Roman"/>
              </a:rPr>
              <a:t>Mercalli</a:t>
            </a:r>
            <a:r>
              <a:rPr sz="2800" b="1" spc="-90">
                <a:solidFill>
                  <a:srgbClr val="CC6600"/>
                </a:solidFill>
                <a:latin typeface="Times New Roman"/>
                <a:cs typeface="Times New Roman"/>
              </a:rPr>
              <a:t> </a:t>
            </a:r>
            <a:r>
              <a:rPr sz="2800" b="1">
                <a:solidFill>
                  <a:srgbClr val="CC6600"/>
                </a:solidFill>
                <a:latin typeface="Times New Roman"/>
                <a:cs typeface="Times New Roman"/>
              </a:rPr>
              <a:t>Intensity</a:t>
            </a:r>
            <a:r>
              <a:rPr sz="2800" b="1" spc="-60">
                <a:solidFill>
                  <a:srgbClr val="CC6600"/>
                </a:solidFill>
                <a:latin typeface="Times New Roman"/>
                <a:cs typeface="Times New Roman"/>
              </a:rPr>
              <a:t> </a:t>
            </a:r>
            <a:r>
              <a:rPr sz="2800" b="1">
                <a:solidFill>
                  <a:srgbClr val="CC6600"/>
                </a:solidFill>
                <a:latin typeface="Times New Roman"/>
                <a:cs typeface="Times New Roman"/>
              </a:rPr>
              <a:t>Scale</a:t>
            </a:r>
            <a:r>
              <a:rPr sz="2800" b="1" spc="15">
                <a:solidFill>
                  <a:srgbClr val="CC6600"/>
                </a:solidFill>
                <a:latin typeface="Times New Roman"/>
                <a:cs typeface="Times New Roman"/>
              </a:rPr>
              <a:t> </a:t>
            </a:r>
            <a:r>
              <a:rPr sz="2800" b="1" spc="-25">
                <a:latin typeface="Times New Roman"/>
                <a:cs typeface="Times New Roman"/>
              </a:rPr>
              <a:t>was </a:t>
            </a:r>
            <a:r>
              <a:rPr sz="2800" b="1">
                <a:latin typeface="Times New Roman"/>
                <a:cs typeface="Times New Roman"/>
              </a:rPr>
              <a:t>developed</a:t>
            </a:r>
            <a:r>
              <a:rPr sz="2800" b="1" spc="-9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using</a:t>
            </a:r>
            <a:r>
              <a:rPr sz="2800" b="1" spc="-3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California</a:t>
            </a:r>
            <a:r>
              <a:rPr sz="2800" b="1" spc="-6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buildings</a:t>
            </a:r>
            <a:r>
              <a:rPr sz="2800" b="1" spc="-5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as</a:t>
            </a:r>
            <a:r>
              <a:rPr sz="2800" b="1" spc="-10">
                <a:latin typeface="Times New Roman"/>
                <a:cs typeface="Times New Roman"/>
              </a:rPr>
              <a:t> </a:t>
            </a:r>
            <a:r>
              <a:rPr sz="2800" b="1" spc="-25">
                <a:latin typeface="Times New Roman"/>
                <a:cs typeface="Times New Roman"/>
              </a:rPr>
              <a:t>its </a:t>
            </a:r>
            <a:r>
              <a:rPr sz="2800" b="1" spc="-10">
                <a:latin typeface="Times New Roman"/>
                <a:cs typeface="Times New Roman"/>
              </a:rPr>
              <a:t>standard</a:t>
            </a:r>
            <a:endParaRPr sz="2800">
              <a:latin typeface="Times New Roman"/>
              <a:cs typeface="Times New Roman"/>
            </a:endParaRPr>
          </a:p>
          <a:p>
            <a:pPr marL="1155700" marR="181610" lvl="1" indent="-228600">
              <a:lnSpc>
                <a:spcPct val="100000"/>
              </a:lnSpc>
              <a:spcBef>
                <a:spcPts val="680"/>
              </a:spcBef>
              <a:buFont typeface="Times New Roman"/>
              <a:buChar char="•"/>
              <a:tabLst>
                <a:tab pos="1155700" algn="l"/>
              </a:tabLst>
            </a:pPr>
            <a:r>
              <a:rPr sz="2800" b="1">
                <a:latin typeface="Times New Roman"/>
                <a:cs typeface="Times New Roman"/>
              </a:rPr>
              <a:t>The</a:t>
            </a:r>
            <a:r>
              <a:rPr sz="2800" b="1" spc="-5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drawback</a:t>
            </a:r>
            <a:r>
              <a:rPr sz="2800" b="1" spc="-7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of</a:t>
            </a:r>
            <a:r>
              <a:rPr sz="2800" b="1" spc="1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intensity</a:t>
            </a:r>
            <a:r>
              <a:rPr sz="2800" b="1" spc="-6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scales</a:t>
            </a:r>
            <a:r>
              <a:rPr sz="2800" b="1" spc="-8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is</a:t>
            </a:r>
            <a:r>
              <a:rPr sz="2800" b="1" spc="-10">
                <a:latin typeface="Times New Roman"/>
                <a:cs typeface="Times New Roman"/>
              </a:rPr>
              <a:t> </a:t>
            </a:r>
            <a:r>
              <a:rPr sz="2800" b="1" spc="-20">
                <a:latin typeface="Times New Roman"/>
                <a:cs typeface="Times New Roman"/>
              </a:rPr>
              <a:t>that </a:t>
            </a:r>
            <a:r>
              <a:rPr sz="2800" b="1">
                <a:latin typeface="Times New Roman"/>
                <a:cs typeface="Times New Roman"/>
              </a:rPr>
              <a:t>destruction</a:t>
            </a:r>
            <a:r>
              <a:rPr sz="2800" b="1" spc="-114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may</a:t>
            </a:r>
            <a:r>
              <a:rPr sz="2800" b="1" spc="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not</a:t>
            </a:r>
            <a:r>
              <a:rPr sz="2800" b="1" spc="-1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be</a:t>
            </a:r>
            <a:r>
              <a:rPr sz="2800" b="1" spc="-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a</a:t>
            </a:r>
            <a:r>
              <a:rPr sz="2800" b="1" spc="-3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true</a:t>
            </a:r>
            <a:r>
              <a:rPr sz="2800" b="1" spc="-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measure</a:t>
            </a:r>
            <a:r>
              <a:rPr sz="2800" b="1" spc="-40">
                <a:latin typeface="Times New Roman"/>
                <a:cs typeface="Times New Roman"/>
              </a:rPr>
              <a:t> </a:t>
            </a:r>
            <a:r>
              <a:rPr sz="2800" b="1" spc="-25">
                <a:latin typeface="Times New Roman"/>
                <a:cs typeface="Times New Roman"/>
              </a:rPr>
              <a:t>of </a:t>
            </a:r>
            <a:r>
              <a:rPr sz="2800" b="1">
                <a:latin typeface="Times New Roman"/>
                <a:cs typeface="Times New Roman"/>
              </a:rPr>
              <a:t>the</a:t>
            </a:r>
            <a:r>
              <a:rPr sz="2800" b="1" spc="-5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earthquakes</a:t>
            </a:r>
            <a:r>
              <a:rPr sz="2800" b="1" spc="-3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actual</a:t>
            </a:r>
            <a:r>
              <a:rPr sz="2800" b="1" spc="-55">
                <a:latin typeface="Times New Roman"/>
                <a:cs typeface="Times New Roman"/>
              </a:rPr>
              <a:t> </a:t>
            </a:r>
            <a:r>
              <a:rPr sz="2800" b="1" spc="-10">
                <a:latin typeface="Times New Roman"/>
                <a:cs typeface="Times New Roman"/>
              </a:rPr>
              <a:t>severity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6CFF3-C00B-70C1-C462-C7E6BC0B195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107</a:t>
            </a:fld>
            <a:endParaRPr lang="en-US"/>
          </a:p>
        </p:txBody>
      </p:sp>
    </p:spTree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7108" y="1166571"/>
            <a:ext cx="745934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b="1">
                <a:latin typeface="Times New Roman"/>
                <a:cs typeface="Times New Roman"/>
              </a:rPr>
              <a:t>Measuring</a:t>
            </a:r>
            <a:r>
              <a:rPr sz="4000" b="1" spc="-90">
                <a:latin typeface="Times New Roman"/>
                <a:cs typeface="Times New Roman"/>
              </a:rPr>
              <a:t> </a:t>
            </a:r>
            <a:r>
              <a:rPr sz="4000" b="1">
                <a:latin typeface="Times New Roman"/>
                <a:cs typeface="Times New Roman"/>
              </a:rPr>
              <a:t>the</a:t>
            </a:r>
            <a:r>
              <a:rPr sz="4000" b="1" spc="-25">
                <a:latin typeface="Times New Roman"/>
                <a:cs typeface="Times New Roman"/>
              </a:rPr>
              <a:t> </a:t>
            </a:r>
            <a:r>
              <a:rPr sz="4000" b="1">
                <a:latin typeface="Times New Roman"/>
                <a:cs typeface="Times New Roman"/>
              </a:rPr>
              <a:t>size</a:t>
            </a:r>
            <a:r>
              <a:rPr sz="4000" b="1" spc="40">
                <a:latin typeface="Times New Roman"/>
                <a:cs typeface="Times New Roman"/>
              </a:rPr>
              <a:t> </a:t>
            </a:r>
            <a:r>
              <a:rPr sz="4000" b="1">
                <a:latin typeface="Times New Roman"/>
                <a:cs typeface="Times New Roman"/>
              </a:rPr>
              <a:t>of</a:t>
            </a:r>
            <a:r>
              <a:rPr sz="4000" b="1" spc="-35">
                <a:latin typeface="Times New Roman"/>
                <a:cs typeface="Times New Roman"/>
              </a:rPr>
              <a:t> </a:t>
            </a:r>
            <a:r>
              <a:rPr sz="4000" b="1" spc="-10">
                <a:latin typeface="Times New Roman"/>
                <a:cs typeface="Times New Roman"/>
              </a:rPr>
              <a:t>earthquakes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4844" y="2070778"/>
            <a:ext cx="7449820" cy="3677285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356235" indent="-343535">
              <a:lnSpc>
                <a:spcPct val="100000"/>
              </a:lnSpc>
              <a:spcBef>
                <a:spcPts val="869"/>
              </a:spcBef>
              <a:buFont typeface="Wingdings"/>
              <a:buChar char=""/>
              <a:tabLst>
                <a:tab pos="356235" algn="l"/>
              </a:tabLst>
            </a:pPr>
            <a:r>
              <a:rPr sz="3200" b="1">
                <a:latin typeface="Times New Roman"/>
                <a:cs typeface="Times New Roman"/>
              </a:rPr>
              <a:t>Magnitude</a:t>
            </a:r>
            <a:r>
              <a:rPr sz="3200" b="1" spc="-175">
                <a:latin typeface="Times New Roman"/>
                <a:cs typeface="Times New Roman"/>
              </a:rPr>
              <a:t> </a:t>
            </a:r>
            <a:r>
              <a:rPr sz="3200" b="1" spc="-10">
                <a:latin typeface="Times New Roman"/>
                <a:cs typeface="Times New Roman"/>
              </a:rPr>
              <a:t>scales</a:t>
            </a:r>
            <a:endParaRPr sz="3200">
              <a:latin typeface="Times New Roman"/>
              <a:cs typeface="Times New Roman"/>
            </a:endParaRPr>
          </a:p>
          <a:p>
            <a:pPr marL="1155700" marR="213360" lvl="1" indent="-228600">
              <a:lnSpc>
                <a:spcPct val="100000"/>
              </a:lnSpc>
              <a:spcBef>
                <a:spcPts val="690"/>
              </a:spcBef>
              <a:buFont typeface="Times New Roman"/>
              <a:buChar char="•"/>
              <a:tabLst>
                <a:tab pos="1155700" algn="l"/>
              </a:tabLst>
            </a:pPr>
            <a:r>
              <a:rPr sz="2800" b="1">
                <a:solidFill>
                  <a:srgbClr val="CC6600"/>
                </a:solidFill>
                <a:latin typeface="Times New Roman"/>
                <a:cs typeface="Times New Roman"/>
              </a:rPr>
              <a:t>Richter</a:t>
            </a:r>
            <a:r>
              <a:rPr sz="2800" b="1" spc="-60">
                <a:solidFill>
                  <a:srgbClr val="CC6600"/>
                </a:solidFill>
                <a:latin typeface="Times New Roman"/>
                <a:cs typeface="Times New Roman"/>
              </a:rPr>
              <a:t> </a:t>
            </a:r>
            <a:r>
              <a:rPr sz="2800" b="1">
                <a:solidFill>
                  <a:srgbClr val="CC6600"/>
                </a:solidFill>
                <a:latin typeface="Times New Roman"/>
                <a:cs typeface="Times New Roman"/>
              </a:rPr>
              <a:t>magnitude</a:t>
            </a:r>
            <a:r>
              <a:rPr sz="2800" b="1" spc="-20">
                <a:solidFill>
                  <a:srgbClr val="CC6600"/>
                </a:solidFill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-</a:t>
            </a:r>
            <a:r>
              <a:rPr sz="2800" b="1" spc="-1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concept</a:t>
            </a:r>
            <a:r>
              <a:rPr sz="2800" b="1" spc="-35">
                <a:latin typeface="Times New Roman"/>
                <a:cs typeface="Times New Roman"/>
              </a:rPr>
              <a:t> </a:t>
            </a:r>
            <a:r>
              <a:rPr sz="2800" b="1" spc="-10">
                <a:latin typeface="Times New Roman"/>
                <a:cs typeface="Times New Roman"/>
              </a:rPr>
              <a:t>introduced </a:t>
            </a:r>
            <a:r>
              <a:rPr sz="2800" b="1">
                <a:latin typeface="Times New Roman"/>
                <a:cs typeface="Times New Roman"/>
              </a:rPr>
              <a:t>by</a:t>
            </a:r>
            <a:r>
              <a:rPr sz="2800" b="1" spc="-3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Charles</a:t>
            </a:r>
            <a:r>
              <a:rPr sz="2800" b="1" spc="-7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Richter</a:t>
            </a:r>
            <a:r>
              <a:rPr sz="2800" b="1" spc="-3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in</a:t>
            </a:r>
            <a:r>
              <a:rPr sz="2800" b="1" spc="-10">
                <a:latin typeface="Times New Roman"/>
                <a:cs typeface="Times New Roman"/>
              </a:rPr>
              <a:t> </a:t>
            </a:r>
            <a:r>
              <a:rPr sz="2800" b="1" spc="-20">
                <a:latin typeface="Times New Roman"/>
                <a:cs typeface="Times New Roman"/>
              </a:rPr>
              <a:t>1935</a:t>
            </a:r>
            <a:endParaRPr sz="2800">
              <a:latin typeface="Times New Roman"/>
              <a:cs typeface="Times New Roman"/>
            </a:endParaRPr>
          </a:p>
          <a:p>
            <a:pPr marL="1155065" lvl="1" indent="-227965">
              <a:lnSpc>
                <a:spcPct val="100000"/>
              </a:lnSpc>
              <a:spcBef>
                <a:spcPts val="675"/>
              </a:spcBef>
              <a:buFont typeface="Times New Roman"/>
              <a:buChar char="•"/>
              <a:tabLst>
                <a:tab pos="1155065" algn="l"/>
              </a:tabLst>
            </a:pPr>
            <a:r>
              <a:rPr sz="2800" b="1">
                <a:solidFill>
                  <a:srgbClr val="CC6600"/>
                </a:solidFill>
                <a:latin typeface="Times New Roman"/>
                <a:cs typeface="Times New Roman"/>
              </a:rPr>
              <a:t>Richter</a:t>
            </a:r>
            <a:r>
              <a:rPr sz="2800" b="1" spc="-65">
                <a:solidFill>
                  <a:srgbClr val="CC6600"/>
                </a:solidFill>
                <a:latin typeface="Times New Roman"/>
                <a:cs typeface="Times New Roman"/>
              </a:rPr>
              <a:t> </a:t>
            </a:r>
            <a:r>
              <a:rPr sz="2800" b="1" spc="-10">
                <a:solidFill>
                  <a:srgbClr val="CC6600"/>
                </a:solidFill>
                <a:latin typeface="Times New Roman"/>
                <a:cs typeface="Times New Roman"/>
              </a:rPr>
              <a:t>scale</a:t>
            </a:r>
            <a:endParaRPr sz="2800">
              <a:latin typeface="Times New Roman"/>
              <a:cs typeface="Times New Roman"/>
            </a:endParaRPr>
          </a:p>
          <a:p>
            <a:pPr marL="1612900" lvl="2" indent="-228600">
              <a:lnSpc>
                <a:spcPct val="100000"/>
              </a:lnSpc>
              <a:spcBef>
                <a:spcPts val="595"/>
              </a:spcBef>
              <a:buFont typeface="Times New Roman"/>
              <a:buChar char="–"/>
              <a:tabLst>
                <a:tab pos="1612900" algn="l"/>
              </a:tabLst>
            </a:pPr>
            <a:r>
              <a:rPr sz="2400" b="1">
                <a:latin typeface="Times New Roman"/>
                <a:cs typeface="Times New Roman"/>
              </a:rPr>
              <a:t>Based</a:t>
            </a:r>
            <a:r>
              <a:rPr sz="2400" b="1" spc="-5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on</a:t>
            </a:r>
            <a:r>
              <a:rPr sz="2400" b="1" spc="-4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the</a:t>
            </a:r>
            <a:r>
              <a:rPr sz="2400" b="1" spc="-1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amplitude</a:t>
            </a:r>
            <a:r>
              <a:rPr sz="2400" b="1" spc="-3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of</a:t>
            </a:r>
            <a:r>
              <a:rPr sz="2400" b="1" spc="-4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the</a:t>
            </a:r>
            <a:r>
              <a:rPr sz="2400" b="1" spc="-1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largest</a:t>
            </a:r>
            <a:r>
              <a:rPr sz="2400" b="1" spc="-25">
                <a:latin typeface="Times New Roman"/>
                <a:cs typeface="Times New Roman"/>
              </a:rPr>
              <a:t> </a:t>
            </a:r>
            <a:r>
              <a:rPr sz="2400" b="1" spc="-10">
                <a:latin typeface="Times New Roman"/>
                <a:cs typeface="Times New Roman"/>
              </a:rPr>
              <a:t>seismic</a:t>
            </a:r>
            <a:endParaRPr sz="2400">
              <a:latin typeface="Times New Roman"/>
              <a:cs typeface="Times New Roman"/>
            </a:endParaRPr>
          </a:p>
          <a:p>
            <a:pPr marL="1612900">
              <a:lnSpc>
                <a:spcPct val="100000"/>
              </a:lnSpc>
            </a:pPr>
            <a:r>
              <a:rPr sz="2400" b="1">
                <a:latin typeface="Times New Roman"/>
                <a:cs typeface="Times New Roman"/>
              </a:rPr>
              <a:t>wave</a:t>
            </a:r>
            <a:r>
              <a:rPr sz="2400" b="1" spc="-40">
                <a:latin typeface="Times New Roman"/>
                <a:cs typeface="Times New Roman"/>
              </a:rPr>
              <a:t> </a:t>
            </a:r>
            <a:r>
              <a:rPr sz="2400" b="1" spc="-10">
                <a:latin typeface="Times New Roman"/>
                <a:cs typeface="Times New Roman"/>
              </a:rPr>
              <a:t>recorded</a:t>
            </a:r>
            <a:endParaRPr sz="2400">
              <a:latin typeface="Times New Roman"/>
              <a:cs typeface="Times New Roman"/>
            </a:endParaRPr>
          </a:p>
          <a:p>
            <a:pPr marL="1612900" lvl="2" indent="-228600">
              <a:lnSpc>
                <a:spcPct val="100000"/>
              </a:lnSpc>
              <a:spcBef>
                <a:spcPts val="580"/>
              </a:spcBef>
              <a:buFont typeface="Times New Roman"/>
              <a:buChar char="–"/>
              <a:tabLst>
                <a:tab pos="1612900" algn="l"/>
              </a:tabLst>
            </a:pPr>
            <a:r>
              <a:rPr sz="2400" b="1">
                <a:latin typeface="Times New Roman"/>
                <a:cs typeface="Times New Roman"/>
              </a:rPr>
              <a:t>Accounts</a:t>
            </a:r>
            <a:r>
              <a:rPr sz="2400" b="1" spc="-3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for</a:t>
            </a:r>
            <a:r>
              <a:rPr sz="2400" b="1" spc="-6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the</a:t>
            </a:r>
            <a:r>
              <a:rPr sz="2400" b="1" spc="-2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decrease</a:t>
            </a:r>
            <a:r>
              <a:rPr sz="2400" b="1" spc="-1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in</a:t>
            </a:r>
            <a:r>
              <a:rPr sz="2400" b="1" spc="-4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wave</a:t>
            </a:r>
            <a:r>
              <a:rPr sz="2400" b="1" spc="-40">
                <a:latin typeface="Times New Roman"/>
                <a:cs typeface="Times New Roman"/>
              </a:rPr>
              <a:t> </a:t>
            </a:r>
            <a:r>
              <a:rPr sz="2400" b="1" spc="-10">
                <a:latin typeface="Times New Roman"/>
                <a:cs typeface="Times New Roman"/>
              </a:rPr>
              <a:t>amplitude</a:t>
            </a:r>
            <a:endParaRPr sz="2400">
              <a:latin typeface="Times New Roman"/>
              <a:cs typeface="Times New Roman"/>
            </a:endParaRPr>
          </a:p>
          <a:p>
            <a:pPr marL="1612900">
              <a:lnSpc>
                <a:spcPct val="100000"/>
              </a:lnSpc>
            </a:pPr>
            <a:r>
              <a:rPr sz="2400" b="1">
                <a:latin typeface="Times New Roman"/>
                <a:cs typeface="Times New Roman"/>
              </a:rPr>
              <a:t>with</a:t>
            </a:r>
            <a:r>
              <a:rPr sz="2400" b="1" spc="-8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increased</a:t>
            </a:r>
            <a:r>
              <a:rPr sz="2400" b="1" spc="-35">
                <a:latin typeface="Times New Roman"/>
                <a:cs typeface="Times New Roman"/>
              </a:rPr>
              <a:t> </a:t>
            </a:r>
            <a:r>
              <a:rPr sz="2400" b="1" spc="-10">
                <a:latin typeface="Times New Roman"/>
                <a:cs typeface="Times New Roman"/>
              </a:rPr>
              <a:t>distance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29B787-C6FF-4894-EFF9-8BDC5389525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108</a:t>
            </a:fld>
            <a:endParaRPr lang="en-US"/>
          </a:p>
        </p:txBody>
      </p:sp>
    </p:spTree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7108" y="1166571"/>
            <a:ext cx="745934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b="1">
                <a:latin typeface="Times New Roman"/>
                <a:cs typeface="Times New Roman"/>
              </a:rPr>
              <a:t>Measuring</a:t>
            </a:r>
            <a:r>
              <a:rPr sz="4000" b="1" spc="-90">
                <a:latin typeface="Times New Roman"/>
                <a:cs typeface="Times New Roman"/>
              </a:rPr>
              <a:t> </a:t>
            </a:r>
            <a:r>
              <a:rPr sz="4000" b="1">
                <a:latin typeface="Times New Roman"/>
                <a:cs typeface="Times New Roman"/>
              </a:rPr>
              <a:t>the</a:t>
            </a:r>
            <a:r>
              <a:rPr sz="4000" b="1" spc="-25">
                <a:latin typeface="Times New Roman"/>
                <a:cs typeface="Times New Roman"/>
              </a:rPr>
              <a:t> </a:t>
            </a:r>
            <a:r>
              <a:rPr sz="4000" b="1">
                <a:latin typeface="Times New Roman"/>
                <a:cs typeface="Times New Roman"/>
              </a:rPr>
              <a:t>size</a:t>
            </a:r>
            <a:r>
              <a:rPr sz="4000" b="1" spc="40">
                <a:latin typeface="Times New Roman"/>
                <a:cs typeface="Times New Roman"/>
              </a:rPr>
              <a:t> </a:t>
            </a:r>
            <a:r>
              <a:rPr sz="4000" b="1">
                <a:latin typeface="Times New Roman"/>
                <a:cs typeface="Times New Roman"/>
              </a:rPr>
              <a:t>of</a:t>
            </a:r>
            <a:r>
              <a:rPr sz="4000" b="1" spc="-35">
                <a:latin typeface="Times New Roman"/>
                <a:cs typeface="Times New Roman"/>
              </a:rPr>
              <a:t> </a:t>
            </a:r>
            <a:r>
              <a:rPr sz="4000" b="1" spc="-10">
                <a:latin typeface="Times New Roman"/>
                <a:cs typeface="Times New Roman"/>
              </a:rPr>
              <a:t>earthquakes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4844" y="2070778"/>
            <a:ext cx="6973570" cy="3909060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356235" indent="-343535">
              <a:lnSpc>
                <a:spcPct val="100000"/>
              </a:lnSpc>
              <a:spcBef>
                <a:spcPts val="869"/>
              </a:spcBef>
              <a:buFont typeface="Wingdings"/>
              <a:buChar char=""/>
              <a:tabLst>
                <a:tab pos="356235" algn="l"/>
              </a:tabLst>
            </a:pPr>
            <a:r>
              <a:rPr sz="3200" b="1">
                <a:solidFill>
                  <a:srgbClr val="0000FF"/>
                </a:solidFill>
                <a:latin typeface="Times New Roman"/>
                <a:cs typeface="Times New Roman"/>
              </a:rPr>
              <a:t>Magnitude</a:t>
            </a:r>
            <a:r>
              <a:rPr sz="3200" b="1" spc="-175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b="1" spc="-10">
                <a:solidFill>
                  <a:srgbClr val="0000FF"/>
                </a:solidFill>
                <a:latin typeface="Times New Roman"/>
                <a:cs typeface="Times New Roman"/>
              </a:rPr>
              <a:t>scales</a:t>
            </a:r>
            <a:endParaRPr sz="3200">
              <a:latin typeface="Times New Roman"/>
              <a:cs typeface="Times New Roman"/>
            </a:endParaRPr>
          </a:p>
          <a:p>
            <a:pPr marL="1155065" lvl="1" indent="-227965">
              <a:lnSpc>
                <a:spcPct val="100000"/>
              </a:lnSpc>
              <a:spcBef>
                <a:spcPts val="690"/>
              </a:spcBef>
              <a:buFont typeface="Times New Roman"/>
              <a:buChar char="•"/>
              <a:tabLst>
                <a:tab pos="1155065" algn="l"/>
              </a:tabLst>
            </a:pPr>
            <a:r>
              <a:rPr sz="2800" b="1">
                <a:latin typeface="Times New Roman"/>
                <a:cs typeface="Times New Roman"/>
              </a:rPr>
              <a:t>Richter</a:t>
            </a:r>
            <a:r>
              <a:rPr sz="2800" b="1" spc="-60">
                <a:latin typeface="Times New Roman"/>
                <a:cs typeface="Times New Roman"/>
              </a:rPr>
              <a:t> </a:t>
            </a:r>
            <a:r>
              <a:rPr sz="2800" b="1" spc="-20">
                <a:latin typeface="Times New Roman"/>
                <a:cs typeface="Times New Roman"/>
              </a:rPr>
              <a:t>scale</a:t>
            </a:r>
            <a:endParaRPr sz="2800">
              <a:latin typeface="Times New Roman"/>
              <a:cs typeface="Times New Roman"/>
            </a:endParaRPr>
          </a:p>
          <a:p>
            <a:pPr marL="1612900" lvl="2" indent="-228600">
              <a:lnSpc>
                <a:spcPct val="100000"/>
              </a:lnSpc>
              <a:spcBef>
                <a:spcPts val="595"/>
              </a:spcBef>
              <a:buFont typeface="Times New Roman"/>
              <a:buChar char="–"/>
              <a:tabLst>
                <a:tab pos="1612900" algn="l"/>
              </a:tabLst>
            </a:pPr>
            <a:r>
              <a:rPr sz="2400" b="1">
                <a:latin typeface="Times New Roman"/>
                <a:cs typeface="Times New Roman"/>
              </a:rPr>
              <a:t>Largest</a:t>
            </a:r>
            <a:r>
              <a:rPr sz="2400" b="1" spc="-5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magnitude</a:t>
            </a:r>
            <a:r>
              <a:rPr sz="2400" b="1" spc="-6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recorded</a:t>
            </a:r>
            <a:r>
              <a:rPr sz="2400" b="1" spc="-3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on</a:t>
            </a:r>
            <a:r>
              <a:rPr sz="2400" b="1" spc="-4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a</a:t>
            </a:r>
            <a:r>
              <a:rPr sz="2400" b="1" spc="-50">
                <a:latin typeface="Times New Roman"/>
                <a:cs typeface="Times New Roman"/>
              </a:rPr>
              <a:t> </a:t>
            </a:r>
            <a:r>
              <a:rPr sz="2400" b="1" spc="-10">
                <a:latin typeface="Times New Roman"/>
                <a:cs typeface="Times New Roman"/>
              </a:rPr>
              <a:t>Wood-</a:t>
            </a:r>
            <a:endParaRPr sz="2400">
              <a:latin typeface="Times New Roman"/>
              <a:cs typeface="Times New Roman"/>
            </a:endParaRPr>
          </a:p>
          <a:p>
            <a:pPr marL="1612900">
              <a:lnSpc>
                <a:spcPct val="100000"/>
              </a:lnSpc>
            </a:pPr>
            <a:r>
              <a:rPr sz="2400" b="1">
                <a:latin typeface="Times New Roman"/>
                <a:cs typeface="Times New Roman"/>
              </a:rPr>
              <a:t>Anderson</a:t>
            </a:r>
            <a:r>
              <a:rPr sz="2400" b="1" spc="-9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seismograph</a:t>
            </a:r>
            <a:r>
              <a:rPr sz="2400" b="1" spc="-4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was</a:t>
            </a:r>
            <a:r>
              <a:rPr sz="2400" b="1" spc="-75">
                <a:latin typeface="Times New Roman"/>
                <a:cs typeface="Times New Roman"/>
              </a:rPr>
              <a:t> </a:t>
            </a:r>
            <a:r>
              <a:rPr sz="2400" b="1" spc="-25">
                <a:latin typeface="Times New Roman"/>
                <a:cs typeface="Times New Roman"/>
              </a:rPr>
              <a:t>8.9</a:t>
            </a:r>
            <a:endParaRPr sz="2400">
              <a:latin typeface="Times New Roman"/>
              <a:cs typeface="Times New Roman"/>
            </a:endParaRPr>
          </a:p>
          <a:p>
            <a:pPr marL="1612900" marR="258445" lvl="2" indent="-229235">
              <a:lnSpc>
                <a:spcPct val="100000"/>
              </a:lnSpc>
              <a:spcBef>
                <a:spcPts val="575"/>
              </a:spcBef>
              <a:buFont typeface="Times New Roman"/>
              <a:buChar char="–"/>
              <a:tabLst>
                <a:tab pos="1612900" algn="l"/>
              </a:tabLst>
            </a:pPr>
            <a:r>
              <a:rPr sz="2400" b="1">
                <a:latin typeface="Times New Roman"/>
                <a:cs typeface="Times New Roman"/>
              </a:rPr>
              <a:t>Magnitudes</a:t>
            </a:r>
            <a:r>
              <a:rPr sz="2400" b="1" spc="-5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less</a:t>
            </a:r>
            <a:r>
              <a:rPr sz="2400" b="1" spc="-2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than</a:t>
            </a:r>
            <a:r>
              <a:rPr sz="2400" b="1" spc="-2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2.0</a:t>
            </a:r>
            <a:r>
              <a:rPr sz="2400" b="1" spc="-2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are</a:t>
            </a:r>
            <a:r>
              <a:rPr sz="2400" b="1" spc="-4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not</a:t>
            </a:r>
            <a:r>
              <a:rPr sz="2400" b="1" spc="-3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felt</a:t>
            </a:r>
            <a:r>
              <a:rPr sz="2400" b="1" spc="-30">
                <a:latin typeface="Times New Roman"/>
                <a:cs typeface="Times New Roman"/>
              </a:rPr>
              <a:t> </a:t>
            </a:r>
            <a:r>
              <a:rPr sz="2400" b="1" spc="-25">
                <a:latin typeface="Times New Roman"/>
                <a:cs typeface="Times New Roman"/>
              </a:rPr>
              <a:t>by </a:t>
            </a:r>
            <a:r>
              <a:rPr sz="2400" b="1" spc="-10">
                <a:latin typeface="Times New Roman"/>
                <a:cs typeface="Times New Roman"/>
              </a:rPr>
              <a:t>humans</a:t>
            </a:r>
            <a:endParaRPr sz="2400">
              <a:latin typeface="Times New Roman"/>
              <a:cs typeface="Times New Roman"/>
            </a:endParaRPr>
          </a:p>
          <a:p>
            <a:pPr marL="1612900" marR="5080" lvl="2" indent="-229235">
              <a:lnSpc>
                <a:spcPct val="100000"/>
              </a:lnSpc>
              <a:spcBef>
                <a:spcPts val="585"/>
              </a:spcBef>
              <a:buFont typeface="Times New Roman"/>
              <a:buChar char="–"/>
              <a:tabLst>
                <a:tab pos="1612900" algn="l"/>
              </a:tabLst>
            </a:pPr>
            <a:r>
              <a:rPr sz="2400" b="1">
                <a:latin typeface="Times New Roman"/>
                <a:cs typeface="Times New Roman"/>
              </a:rPr>
              <a:t>Each</a:t>
            </a:r>
            <a:r>
              <a:rPr sz="2400" b="1" spc="-5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unit</a:t>
            </a:r>
            <a:r>
              <a:rPr sz="2400" b="1" spc="-6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of</a:t>
            </a:r>
            <a:r>
              <a:rPr sz="2400" b="1" spc="-4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Richter</a:t>
            </a:r>
            <a:r>
              <a:rPr sz="2400" b="1" spc="-2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magnitude</a:t>
            </a:r>
            <a:r>
              <a:rPr sz="2400" b="1" spc="-20">
                <a:latin typeface="Times New Roman"/>
                <a:cs typeface="Times New Roman"/>
              </a:rPr>
              <a:t> </a:t>
            </a:r>
            <a:r>
              <a:rPr sz="2400" b="1" spc="-10">
                <a:latin typeface="Times New Roman"/>
                <a:cs typeface="Times New Roman"/>
              </a:rPr>
              <a:t>increase </a:t>
            </a:r>
            <a:r>
              <a:rPr sz="2400" b="1">
                <a:latin typeface="Times New Roman"/>
                <a:cs typeface="Times New Roman"/>
              </a:rPr>
              <a:t>corresponds</a:t>
            </a:r>
            <a:r>
              <a:rPr sz="2400" b="1" spc="-6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to</a:t>
            </a:r>
            <a:r>
              <a:rPr sz="2400" b="1" spc="-2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a</a:t>
            </a:r>
            <a:r>
              <a:rPr sz="2400" b="1" spc="-3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tenfold</a:t>
            </a:r>
            <a:r>
              <a:rPr sz="2400" b="1" spc="-4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increase</a:t>
            </a:r>
            <a:r>
              <a:rPr sz="2400" b="1" spc="-3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in</a:t>
            </a:r>
            <a:r>
              <a:rPr sz="2400" b="1" spc="-30">
                <a:latin typeface="Times New Roman"/>
                <a:cs typeface="Times New Roman"/>
              </a:rPr>
              <a:t> </a:t>
            </a:r>
            <a:r>
              <a:rPr sz="2400" b="1" spc="-20">
                <a:latin typeface="Times New Roman"/>
                <a:cs typeface="Times New Roman"/>
              </a:rPr>
              <a:t>wave </a:t>
            </a:r>
            <a:r>
              <a:rPr sz="2400" b="1">
                <a:latin typeface="Times New Roman"/>
                <a:cs typeface="Times New Roman"/>
              </a:rPr>
              <a:t>amplitude</a:t>
            </a:r>
            <a:r>
              <a:rPr sz="2400" b="1" spc="-6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and</a:t>
            </a:r>
            <a:r>
              <a:rPr sz="2400" b="1" spc="-2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a</a:t>
            </a:r>
            <a:r>
              <a:rPr sz="2400" b="1" spc="-3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32-fold</a:t>
            </a:r>
            <a:r>
              <a:rPr sz="2400" b="1" spc="-4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energy</a:t>
            </a:r>
            <a:r>
              <a:rPr sz="2400" b="1" spc="-30">
                <a:latin typeface="Times New Roman"/>
                <a:cs typeface="Times New Roman"/>
              </a:rPr>
              <a:t> </a:t>
            </a:r>
            <a:r>
              <a:rPr sz="2400" b="1" spc="-10">
                <a:latin typeface="Times New Roman"/>
                <a:cs typeface="Times New Roman"/>
              </a:rPr>
              <a:t>increase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EFC96A-AA4A-8259-2206-CA9ABC21B9E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109</a:t>
            </a:fld>
            <a:endParaRPr lang="en-US"/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DB4D72-9B28-E581-9677-C82F938E5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011194-E370-D65B-42AD-A2B42F20BFAC}"/>
              </a:ext>
            </a:extLst>
          </p:cNvPr>
          <p:cNvSpPr txBox="1"/>
          <p:nvPr/>
        </p:nvSpPr>
        <p:spPr>
          <a:xfrm>
            <a:off x="723900" y="1105287"/>
            <a:ext cx="7696200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Importance of Geology in Civil Engg.:</a:t>
            </a:r>
          </a:p>
          <a:p>
            <a:pPr algn="just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Hazard Assessment: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Identifying geological hazards such as earthquakes, landslides, and flooding helps in planning and designing structures to withstand them.</a:t>
            </a:r>
          </a:p>
          <a:p>
            <a:pPr algn="just">
              <a:buFont typeface="Arial" pitchFamily="34" charset="0"/>
              <a:buChar char="•"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Tunnel and Dam Construction: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Geology provides information about rock formations and groundwater conditions, essential for safe and efficient tunnel and dam construction.</a:t>
            </a:r>
          </a:p>
          <a:p>
            <a:pPr algn="just">
              <a:buFont typeface="Arial" pitchFamily="34" charset="0"/>
              <a:buChar char="•"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 Impact Assessment: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Geological studies help assess the potential environmental impact of construction projects, ensuring sustainable practices.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CEE34E-E2EA-415D-6AD2-3C05E3BD3B2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37578"/>
      </p:ext>
    </p:extLst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1066800" y="914400"/>
            <a:ext cx="7696200" cy="54864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1CC55D-89C5-7C0D-2ED6-3DCB9110629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110</a:t>
            </a:fld>
            <a:endParaRPr lang="en-US"/>
          </a:p>
        </p:txBody>
      </p:sp>
    </p:spTree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7108" y="1166571"/>
            <a:ext cx="745934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b="1">
                <a:latin typeface="Times New Roman"/>
                <a:cs typeface="Times New Roman"/>
              </a:rPr>
              <a:t>Measuring</a:t>
            </a:r>
            <a:r>
              <a:rPr sz="4000" b="1" spc="-90">
                <a:latin typeface="Times New Roman"/>
                <a:cs typeface="Times New Roman"/>
              </a:rPr>
              <a:t> </a:t>
            </a:r>
            <a:r>
              <a:rPr sz="4000" b="1">
                <a:latin typeface="Times New Roman"/>
                <a:cs typeface="Times New Roman"/>
              </a:rPr>
              <a:t>the</a:t>
            </a:r>
            <a:r>
              <a:rPr sz="4000" b="1" spc="-25">
                <a:latin typeface="Times New Roman"/>
                <a:cs typeface="Times New Roman"/>
              </a:rPr>
              <a:t> </a:t>
            </a:r>
            <a:r>
              <a:rPr sz="4000" b="1">
                <a:latin typeface="Times New Roman"/>
                <a:cs typeface="Times New Roman"/>
              </a:rPr>
              <a:t>size</a:t>
            </a:r>
            <a:r>
              <a:rPr sz="4000" b="1" spc="40">
                <a:latin typeface="Times New Roman"/>
                <a:cs typeface="Times New Roman"/>
              </a:rPr>
              <a:t> </a:t>
            </a:r>
            <a:r>
              <a:rPr sz="4000" b="1">
                <a:latin typeface="Times New Roman"/>
                <a:cs typeface="Times New Roman"/>
              </a:rPr>
              <a:t>of</a:t>
            </a:r>
            <a:r>
              <a:rPr sz="4000" b="1" spc="-35">
                <a:latin typeface="Times New Roman"/>
                <a:cs typeface="Times New Roman"/>
              </a:rPr>
              <a:t> </a:t>
            </a:r>
            <a:r>
              <a:rPr sz="4000" b="1" spc="-10">
                <a:latin typeface="Times New Roman"/>
                <a:cs typeface="Times New Roman"/>
              </a:rPr>
              <a:t>earthquakes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8644" y="2070778"/>
            <a:ext cx="7652384" cy="4274820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356235" indent="-343535">
              <a:lnSpc>
                <a:spcPct val="100000"/>
              </a:lnSpc>
              <a:spcBef>
                <a:spcPts val="869"/>
              </a:spcBef>
              <a:buFont typeface="Wingdings"/>
              <a:buChar char=""/>
              <a:tabLst>
                <a:tab pos="356235" algn="l"/>
              </a:tabLst>
            </a:pPr>
            <a:r>
              <a:rPr sz="3200" b="1">
                <a:solidFill>
                  <a:srgbClr val="9933FF"/>
                </a:solidFill>
                <a:latin typeface="Times New Roman"/>
                <a:cs typeface="Times New Roman"/>
              </a:rPr>
              <a:t>Magnitudes</a:t>
            </a:r>
            <a:r>
              <a:rPr sz="3200" b="1" spc="-185">
                <a:solidFill>
                  <a:srgbClr val="9933FF"/>
                </a:solidFill>
                <a:latin typeface="Times New Roman"/>
                <a:cs typeface="Times New Roman"/>
              </a:rPr>
              <a:t> </a:t>
            </a:r>
            <a:r>
              <a:rPr sz="3200" b="1" spc="-10">
                <a:solidFill>
                  <a:srgbClr val="9933FF"/>
                </a:solidFill>
                <a:latin typeface="Times New Roman"/>
                <a:cs typeface="Times New Roman"/>
              </a:rPr>
              <a:t>scales</a:t>
            </a:r>
            <a:endParaRPr sz="3200">
              <a:latin typeface="Times New Roman"/>
              <a:cs typeface="Times New Roman"/>
            </a:endParaRPr>
          </a:p>
          <a:p>
            <a:pPr marL="1155065" lvl="1" indent="-227965">
              <a:lnSpc>
                <a:spcPct val="100000"/>
              </a:lnSpc>
              <a:spcBef>
                <a:spcPts val="690"/>
              </a:spcBef>
              <a:buFont typeface="Times New Roman"/>
              <a:buChar char="•"/>
              <a:tabLst>
                <a:tab pos="1155065" algn="l"/>
              </a:tabLst>
            </a:pPr>
            <a:r>
              <a:rPr sz="2800" b="1">
                <a:latin typeface="Times New Roman"/>
                <a:cs typeface="Times New Roman"/>
              </a:rPr>
              <a:t>Other</a:t>
            </a:r>
            <a:r>
              <a:rPr sz="2800" b="1" spc="-6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magnitude</a:t>
            </a:r>
            <a:r>
              <a:rPr sz="2800" b="1" spc="-10">
                <a:latin typeface="Times New Roman"/>
                <a:cs typeface="Times New Roman"/>
              </a:rPr>
              <a:t> scales</a:t>
            </a:r>
            <a:endParaRPr sz="2800">
              <a:latin typeface="Times New Roman"/>
              <a:cs typeface="Times New Roman"/>
            </a:endParaRPr>
          </a:p>
          <a:p>
            <a:pPr marL="1612900" marR="88900" lvl="2" indent="-229235">
              <a:lnSpc>
                <a:spcPct val="100000"/>
              </a:lnSpc>
              <a:spcBef>
                <a:spcPts val="595"/>
              </a:spcBef>
              <a:buFont typeface="Times New Roman"/>
              <a:buChar char="–"/>
              <a:tabLst>
                <a:tab pos="1612900" algn="l"/>
                <a:tab pos="4658995" algn="l"/>
              </a:tabLst>
            </a:pPr>
            <a:r>
              <a:rPr sz="2400" b="1">
                <a:latin typeface="Times New Roman"/>
                <a:cs typeface="Times New Roman"/>
              </a:rPr>
              <a:t>Several</a:t>
            </a:r>
            <a:r>
              <a:rPr sz="2400" b="1" spc="-30">
                <a:latin typeface="Times New Roman"/>
                <a:cs typeface="Times New Roman"/>
              </a:rPr>
              <a:t> </a:t>
            </a:r>
            <a:r>
              <a:rPr sz="2400" b="1" spc="-10">
                <a:latin typeface="Times New Roman"/>
                <a:cs typeface="Times New Roman"/>
              </a:rPr>
              <a:t>“Richter-</a:t>
            </a:r>
            <a:r>
              <a:rPr sz="2400" b="1" spc="-20">
                <a:latin typeface="Times New Roman"/>
                <a:cs typeface="Times New Roman"/>
              </a:rPr>
              <a:t>like”</a:t>
            </a:r>
            <a:r>
              <a:rPr sz="2400" b="1">
                <a:latin typeface="Times New Roman"/>
                <a:cs typeface="Times New Roman"/>
              </a:rPr>
              <a:t>	magnitude</a:t>
            </a:r>
            <a:r>
              <a:rPr sz="2400" b="1" spc="-6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scales</a:t>
            </a:r>
            <a:r>
              <a:rPr sz="2400" b="1" spc="-75">
                <a:latin typeface="Times New Roman"/>
                <a:cs typeface="Times New Roman"/>
              </a:rPr>
              <a:t> </a:t>
            </a:r>
            <a:r>
              <a:rPr sz="2400" b="1" spc="-20">
                <a:latin typeface="Times New Roman"/>
                <a:cs typeface="Times New Roman"/>
              </a:rPr>
              <a:t>have </a:t>
            </a:r>
            <a:r>
              <a:rPr sz="2400" b="1">
                <a:latin typeface="Times New Roman"/>
                <a:cs typeface="Times New Roman"/>
              </a:rPr>
              <a:t>been</a:t>
            </a:r>
            <a:r>
              <a:rPr sz="2400" b="1" spc="-70">
                <a:latin typeface="Times New Roman"/>
                <a:cs typeface="Times New Roman"/>
              </a:rPr>
              <a:t> </a:t>
            </a:r>
            <a:r>
              <a:rPr sz="2400" b="1" spc="-10">
                <a:latin typeface="Times New Roman"/>
                <a:cs typeface="Times New Roman"/>
              </a:rPr>
              <a:t>developed</a:t>
            </a:r>
            <a:endParaRPr sz="2400">
              <a:latin typeface="Times New Roman"/>
              <a:cs typeface="Times New Roman"/>
            </a:endParaRPr>
          </a:p>
          <a:p>
            <a:pPr marL="1612900" marR="371475" lvl="2" indent="-229235">
              <a:lnSpc>
                <a:spcPct val="100000"/>
              </a:lnSpc>
              <a:spcBef>
                <a:spcPts val="575"/>
              </a:spcBef>
              <a:buFont typeface="Times New Roman"/>
              <a:buChar char="–"/>
              <a:tabLst>
                <a:tab pos="1612900" algn="l"/>
              </a:tabLst>
            </a:pPr>
            <a:r>
              <a:rPr sz="2400" b="1">
                <a:solidFill>
                  <a:srgbClr val="CC6600"/>
                </a:solidFill>
                <a:latin typeface="Times New Roman"/>
                <a:cs typeface="Times New Roman"/>
              </a:rPr>
              <a:t>Moment</a:t>
            </a:r>
            <a:r>
              <a:rPr sz="2400" b="1" spc="-65">
                <a:solidFill>
                  <a:srgbClr val="CC6600"/>
                </a:solidFill>
                <a:latin typeface="Times New Roman"/>
                <a:cs typeface="Times New Roman"/>
              </a:rPr>
              <a:t> </a:t>
            </a:r>
            <a:r>
              <a:rPr sz="2400" b="1">
                <a:solidFill>
                  <a:srgbClr val="CC6600"/>
                </a:solidFill>
                <a:latin typeface="Times New Roman"/>
                <a:cs typeface="Times New Roman"/>
              </a:rPr>
              <a:t>magnitude</a:t>
            </a:r>
            <a:r>
              <a:rPr sz="2400" b="1" spc="-45">
                <a:solidFill>
                  <a:srgbClr val="CC6600"/>
                </a:solidFill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was</a:t>
            </a:r>
            <a:r>
              <a:rPr sz="2400" b="1" spc="-9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developed</a:t>
            </a:r>
            <a:r>
              <a:rPr sz="2400" b="1" spc="-65">
                <a:latin typeface="Times New Roman"/>
                <a:cs typeface="Times New Roman"/>
              </a:rPr>
              <a:t> </a:t>
            </a:r>
            <a:r>
              <a:rPr sz="2400" b="1" spc="-10">
                <a:latin typeface="Times New Roman"/>
                <a:cs typeface="Times New Roman"/>
              </a:rPr>
              <a:t>because </a:t>
            </a:r>
            <a:r>
              <a:rPr sz="2400" b="1">
                <a:latin typeface="Times New Roman"/>
                <a:cs typeface="Times New Roman"/>
              </a:rPr>
              <a:t>none</a:t>
            </a:r>
            <a:r>
              <a:rPr sz="2400" b="1" spc="-8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of</a:t>
            </a:r>
            <a:r>
              <a:rPr sz="2400" b="1" spc="-5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the</a:t>
            </a:r>
            <a:r>
              <a:rPr sz="2400" b="1" spc="-45">
                <a:latin typeface="Times New Roman"/>
                <a:cs typeface="Times New Roman"/>
              </a:rPr>
              <a:t> </a:t>
            </a:r>
            <a:r>
              <a:rPr sz="2400" b="1" spc="-10">
                <a:latin typeface="Times New Roman"/>
                <a:cs typeface="Times New Roman"/>
              </a:rPr>
              <a:t>“Richter-</a:t>
            </a:r>
            <a:r>
              <a:rPr sz="2400" b="1">
                <a:latin typeface="Times New Roman"/>
                <a:cs typeface="Times New Roman"/>
              </a:rPr>
              <a:t>like”</a:t>
            </a:r>
            <a:r>
              <a:rPr sz="2400" b="1" spc="-2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magnitude</a:t>
            </a:r>
            <a:r>
              <a:rPr sz="2400" b="1" spc="-30">
                <a:latin typeface="Times New Roman"/>
                <a:cs typeface="Times New Roman"/>
              </a:rPr>
              <a:t> </a:t>
            </a:r>
            <a:r>
              <a:rPr sz="2400" b="1" spc="-10">
                <a:latin typeface="Times New Roman"/>
                <a:cs typeface="Times New Roman"/>
              </a:rPr>
              <a:t>scales </a:t>
            </a:r>
            <a:r>
              <a:rPr sz="2400" b="1">
                <a:latin typeface="Times New Roman"/>
                <a:cs typeface="Times New Roman"/>
              </a:rPr>
              <a:t>adequately</a:t>
            </a:r>
            <a:r>
              <a:rPr sz="2400" b="1" spc="-5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estimates</a:t>
            </a:r>
            <a:r>
              <a:rPr sz="2400" b="1" spc="2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the</a:t>
            </a:r>
            <a:r>
              <a:rPr sz="2400" b="1" spc="-3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size</a:t>
            </a:r>
            <a:r>
              <a:rPr sz="2400" b="1" spc="-4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of</a:t>
            </a:r>
            <a:r>
              <a:rPr sz="2400" b="1" spc="-1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very</a:t>
            </a:r>
            <a:r>
              <a:rPr sz="2400" b="1" spc="-25">
                <a:latin typeface="Times New Roman"/>
                <a:cs typeface="Times New Roman"/>
              </a:rPr>
              <a:t> </a:t>
            </a:r>
            <a:r>
              <a:rPr sz="2400" b="1" spc="-10">
                <a:latin typeface="Times New Roman"/>
                <a:cs typeface="Times New Roman"/>
              </a:rPr>
              <a:t>large earthquakes</a:t>
            </a:r>
            <a:endParaRPr sz="2400">
              <a:latin typeface="Times New Roman"/>
              <a:cs typeface="Times New Roman"/>
            </a:endParaRPr>
          </a:p>
          <a:p>
            <a:pPr marL="1612900" lvl="2" indent="-228600">
              <a:lnSpc>
                <a:spcPct val="100000"/>
              </a:lnSpc>
              <a:spcBef>
                <a:spcPts val="585"/>
              </a:spcBef>
              <a:buFont typeface="Times New Roman"/>
              <a:buChar char="–"/>
              <a:tabLst>
                <a:tab pos="1612900" algn="l"/>
              </a:tabLst>
            </a:pPr>
            <a:r>
              <a:rPr sz="2400" b="1">
                <a:solidFill>
                  <a:srgbClr val="CC00CC"/>
                </a:solidFill>
                <a:latin typeface="Times New Roman"/>
                <a:cs typeface="Times New Roman"/>
              </a:rPr>
              <a:t>Derived</a:t>
            </a:r>
            <a:r>
              <a:rPr sz="2400" b="1" spc="-35">
                <a:solidFill>
                  <a:srgbClr val="CC00CC"/>
                </a:solidFill>
                <a:latin typeface="Times New Roman"/>
                <a:cs typeface="Times New Roman"/>
              </a:rPr>
              <a:t> </a:t>
            </a:r>
            <a:r>
              <a:rPr sz="2400" b="1">
                <a:solidFill>
                  <a:srgbClr val="CC00CC"/>
                </a:solidFill>
                <a:latin typeface="Times New Roman"/>
                <a:cs typeface="Times New Roman"/>
              </a:rPr>
              <a:t>from</a:t>
            </a:r>
            <a:r>
              <a:rPr sz="2400" b="1" spc="-70">
                <a:solidFill>
                  <a:srgbClr val="CC00CC"/>
                </a:solidFill>
                <a:latin typeface="Times New Roman"/>
                <a:cs typeface="Times New Roman"/>
              </a:rPr>
              <a:t> </a:t>
            </a:r>
            <a:r>
              <a:rPr sz="2400" b="1">
                <a:solidFill>
                  <a:srgbClr val="CC00CC"/>
                </a:solidFill>
                <a:latin typeface="Times New Roman"/>
                <a:cs typeface="Times New Roman"/>
              </a:rPr>
              <a:t>the</a:t>
            </a:r>
            <a:r>
              <a:rPr sz="2400" b="1" spc="-25">
                <a:solidFill>
                  <a:srgbClr val="CC00CC"/>
                </a:solidFill>
                <a:latin typeface="Times New Roman"/>
                <a:cs typeface="Times New Roman"/>
              </a:rPr>
              <a:t> </a:t>
            </a:r>
            <a:r>
              <a:rPr sz="2400" b="1">
                <a:solidFill>
                  <a:srgbClr val="CC00CC"/>
                </a:solidFill>
                <a:latin typeface="Times New Roman"/>
                <a:cs typeface="Times New Roman"/>
              </a:rPr>
              <a:t>amount</a:t>
            </a:r>
            <a:r>
              <a:rPr sz="2400" b="1" spc="-25">
                <a:solidFill>
                  <a:srgbClr val="CC00CC"/>
                </a:solidFill>
                <a:latin typeface="Times New Roman"/>
                <a:cs typeface="Times New Roman"/>
              </a:rPr>
              <a:t> </a:t>
            </a:r>
            <a:r>
              <a:rPr sz="2400" b="1">
                <a:solidFill>
                  <a:srgbClr val="CC00CC"/>
                </a:solidFill>
                <a:latin typeface="Times New Roman"/>
                <a:cs typeface="Times New Roman"/>
              </a:rPr>
              <a:t>of</a:t>
            </a:r>
            <a:r>
              <a:rPr sz="2400" b="1" spc="-50">
                <a:solidFill>
                  <a:srgbClr val="CC00CC"/>
                </a:solidFill>
                <a:latin typeface="Times New Roman"/>
                <a:cs typeface="Times New Roman"/>
              </a:rPr>
              <a:t> </a:t>
            </a:r>
            <a:r>
              <a:rPr sz="2400" b="1">
                <a:solidFill>
                  <a:srgbClr val="CC00CC"/>
                </a:solidFill>
                <a:latin typeface="Times New Roman"/>
                <a:cs typeface="Times New Roman"/>
              </a:rPr>
              <a:t>displacement</a:t>
            </a:r>
            <a:r>
              <a:rPr sz="2400" b="1" spc="10">
                <a:solidFill>
                  <a:srgbClr val="CC00CC"/>
                </a:solidFill>
                <a:latin typeface="Times New Roman"/>
                <a:cs typeface="Times New Roman"/>
              </a:rPr>
              <a:t> </a:t>
            </a:r>
            <a:r>
              <a:rPr sz="2400" b="1" spc="-20">
                <a:latin typeface="Times New Roman"/>
                <a:cs typeface="Times New Roman"/>
              </a:rPr>
              <a:t>that</a:t>
            </a:r>
            <a:endParaRPr sz="2400">
              <a:latin typeface="Times New Roman"/>
              <a:cs typeface="Times New Roman"/>
            </a:endParaRPr>
          </a:p>
          <a:p>
            <a:pPr marL="1612900">
              <a:lnSpc>
                <a:spcPct val="100000"/>
              </a:lnSpc>
            </a:pPr>
            <a:r>
              <a:rPr sz="2400" b="1">
                <a:latin typeface="Times New Roman"/>
                <a:cs typeface="Times New Roman"/>
              </a:rPr>
              <a:t>occurs</a:t>
            </a:r>
            <a:r>
              <a:rPr sz="2400" b="1" spc="-2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along</a:t>
            </a:r>
            <a:r>
              <a:rPr sz="2400" b="1" spc="-5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a</a:t>
            </a:r>
            <a:r>
              <a:rPr sz="2400" b="1" spc="-20">
                <a:latin typeface="Times New Roman"/>
                <a:cs typeface="Times New Roman"/>
              </a:rPr>
              <a:t> fault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E06F98-9383-B840-F681-FEC5F4DB5ED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111</a:t>
            </a:fld>
            <a:endParaRPr lang="en-US"/>
          </a:p>
        </p:txBody>
      </p:sp>
    </p:spTree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99947" rIns="0" bIns="0" rtlCol="0">
            <a:spAutoFit/>
          </a:bodyPr>
          <a:lstStyle/>
          <a:p>
            <a:pPr marL="1549400">
              <a:lnSpc>
                <a:spcPct val="100000"/>
              </a:lnSpc>
              <a:spcBef>
                <a:spcPts val="110"/>
              </a:spcBef>
            </a:pPr>
            <a:r>
              <a:rPr sz="4000" b="1">
                <a:latin typeface="Times New Roman"/>
                <a:cs typeface="Times New Roman"/>
              </a:rPr>
              <a:t>Earthquake</a:t>
            </a:r>
            <a:r>
              <a:rPr sz="4000" b="1" spc="-70">
                <a:latin typeface="Times New Roman"/>
                <a:cs typeface="Times New Roman"/>
              </a:rPr>
              <a:t> </a:t>
            </a:r>
            <a:r>
              <a:rPr sz="4000" b="1" spc="-10">
                <a:latin typeface="Times New Roman"/>
                <a:cs typeface="Times New Roman"/>
              </a:rPr>
              <a:t>destruction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4844" y="2169617"/>
            <a:ext cx="8133715" cy="35521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95"/>
              </a:spcBef>
              <a:buFont typeface="Wingdings"/>
              <a:buChar char=""/>
              <a:tabLst>
                <a:tab pos="356870" algn="l"/>
              </a:tabLst>
            </a:pPr>
            <a:r>
              <a:rPr sz="3200" b="1">
                <a:latin typeface="Times New Roman"/>
                <a:cs typeface="Times New Roman"/>
              </a:rPr>
              <a:t>Amount</a:t>
            </a:r>
            <a:r>
              <a:rPr sz="3200" b="1" spc="-120">
                <a:latin typeface="Times New Roman"/>
                <a:cs typeface="Times New Roman"/>
              </a:rPr>
              <a:t> </a:t>
            </a:r>
            <a:r>
              <a:rPr sz="3200" b="1">
                <a:latin typeface="Times New Roman"/>
                <a:cs typeface="Times New Roman"/>
              </a:rPr>
              <a:t>of</a:t>
            </a:r>
            <a:r>
              <a:rPr sz="3200" b="1" spc="-105">
                <a:latin typeface="Times New Roman"/>
                <a:cs typeface="Times New Roman"/>
              </a:rPr>
              <a:t> </a:t>
            </a:r>
            <a:r>
              <a:rPr sz="3200" b="1">
                <a:latin typeface="Times New Roman"/>
                <a:cs typeface="Times New Roman"/>
              </a:rPr>
              <a:t>structural</a:t>
            </a:r>
            <a:r>
              <a:rPr sz="3200" b="1" spc="-95">
                <a:latin typeface="Times New Roman"/>
                <a:cs typeface="Times New Roman"/>
              </a:rPr>
              <a:t> </a:t>
            </a:r>
            <a:r>
              <a:rPr sz="3200" b="1">
                <a:latin typeface="Times New Roman"/>
                <a:cs typeface="Times New Roman"/>
              </a:rPr>
              <a:t>damage</a:t>
            </a:r>
            <a:r>
              <a:rPr sz="3200" b="1" spc="-85">
                <a:latin typeface="Times New Roman"/>
                <a:cs typeface="Times New Roman"/>
              </a:rPr>
              <a:t> </a:t>
            </a:r>
            <a:r>
              <a:rPr sz="3200" b="1">
                <a:latin typeface="Times New Roman"/>
                <a:cs typeface="Times New Roman"/>
              </a:rPr>
              <a:t>attributable</a:t>
            </a:r>
            <a:r>
              <a:rPr sz="3200" b="1" spc="-105">
                <a:latin typeface="Times New Roman"/>
                <a:cs typeface="Times New Roman"/>
              </a:rPr>
              <a:t> </a:t>
            </a:r>
            <a:r>
              <a:rPr sz="3200" b="1" spc="-25">
                <a:latin typeface="Times New Roman"/>
                <a:cs typeface="Times New Roman"/>
              </a:rPr>
              <a:t>to 	</a:t>
            </a:r>
            <a:r>
              <a:rPr sz="3200" b="1">
                <a:latin typeface="Times New Roman"/>
                <a:cs typeface="Times New Roman"/>
              </a:rPr>
              <a:t>earthquake</a:t>
            </a:r>
            <a:r>
              <a:rPr sz="3200" b="1" spc="-100">
                <a:latin typeface="Times New Roman"/>
                <a:cs typeface="Times New Roman"/>
              </a:rPr>
              <a:t> </a:t>
            </a:r>
            <a:r>
              <a:rPr sz="3200" b="1">
                <a:latin typeface="Times New Roman"/>
                <a:cs typeface="Times New Roman"/>
              </a:rPr>
              <a:t>vibrations</a:t>
            </a:r>
            <a:r>
              <a:rPr sz="3200" b="1" spc="-110">
                <a:latin typeface="Times New Roman"/>
                <a:cs typeface="Times New Roman"/>
              </a:rPr>
              <a:t> </a:t>
            </a:r>
            <a:r>
              <a:rPr sz="3200" b="1">
                <a:latin typeface="Times New Roman"/>
                <a:cs typeface="Times New Roman"/>
              </a:rPr>
              <a:t>depends</a:t>
            </a:r>
            <a:r>
              <a:rPr sz="3200" b="1" spc="-95">
                <a:latin typeface="Times New Roman"/>
                <a:cs typeface="Times New Roman"/>
              </a:rPr>
              <a:t> </a:t>
            </a:r>
            <a:r>
              <a:rPr sz="3200" b="1">
                <a:latin typeface="Times New Roman"/>
                <a:cs typeface="Times New Roman"/>
              </a:rPr>
              <a:t>on</a:t>
            </a:r>
            <a:r>
              <a:rPr sz="3200" b="1" spc="-90">
                <a:latin typeface="Times New Roman"/>
                <a:cs typeface="Times New Roman"/>
              </a:rPr>
              <a:t> </a:t>
            </a:r>
            <a:r>
              <a:rPr sz="3200" b="1" spc="-25">
                <a:latin typeface="Times New Roman"/>
                <a:cs typeface="Times New Roman"/>
              </a:rPr>
              <a:t>:-</a:t>
            </a:r>
            <a:endParaRPr sz="3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620"/>
              </a:spcBef>
              <a:buFont typeface="Wingdings"/>
              <a:buChar char=""/>
            </a:pPr>
            <a:endParaRPr sz="3200">
              <a:latin typeface="Times New Roman"/>
              <a:cs typeface="Times New Roman"/>
            </a:endParaRPr>
          </a:p>
          <a:p>
            <a:pPr marL="1155065" lvl="1" indent="-227965">
              <a:lnSpc>
                <a:spcPct val="100000"/>
              </a:lnSpc>
              <a:buFont typeface="Times New Roman"/>
              <a:buChar char="•"/>
              <a:tabLst>
                <a:tab pos="1155065" algn="l"/>
              </a:tabLst>
            </a:pPr>
            <a:r>
              <a:rPr sz="2800" b="1">
                <a:latin typeface="Times New Roman"/>
                <a:cs typeface="Times New Roman"/>
              </a:rPr>
              <a:t>Intensity</a:t>
            </a:r>
            <a:r>
              <a:rPr sz="2800" b="1" spc="-9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and</a:t>
            </a:r>
            <a:r>
              <a:rPr sz="2800" b="1" spc="-1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duration</a:t>
            </a:r>
            <a:r>
              <a:rPr sz="2800" b="1" spc="-5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of</a:t>
            </a:r>
            <a:r>
              <a:rPr sz="2800" b="1" spc="-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the</a:t>
            </a:r>
            <a:r>
              <a:rPr sz="2800" b="1" spc="-15">
                <a:latin typeface="Times New Roman"/>
                <a:cs typeface="Times New Roman"/>
              </a:rPr>
              <a:t> </a:t>
            </a:r>
            <a:r>
              <a:rPr sz="2800" b="1" spc="-10">
                <a:latin typeface="Times New Roman"/>
                <a:cs typeface="Times New Roman"/>
              </a:rPr>
              <a:t>vibrations</a:t>
            </a:r>
            <a:endParaRPr sz="2800">
              <a:latin typeface="Times New Roman"/>
              <a:cs typeface="Times New Roman"/>
            </a:endParaRPr>
          </a:p>
          <a:p>
            <a:pPr marL="1155700" marR="1161415" lvl="1" indent="-228600">
              <a:lnSpc>
                <a:spcPct val="100000"/>
              </a:lnSpc>
              <a:spcBef>
                <a:spcPts val="675"/>
              </a:spcBef>
              <a:buFont typeface="Times New Roman"/>
              <a:buChar char="•"/>
              <a:tabLst>
                <a:tab pos="1155700" algn="l"/>
              </a:tabLst>
            </a:pPr>
            <a:r>
              <a:rPr sz="2800" b="1">
                <a:latin typeface="Times New Roman"/>
                <a:cs typeface="Times New Roman"/>
              </a:rPr>
              <a:t>Nature</a:t>
            </a:r>
            <a:r>
              <a:rPr sz="2800" b="1" spc="-6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of</a:t>
            </a:r>
            <a:r>
              <a:rPr sz="2800" b="1" spc="-1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the</a:t>
            </a:r>
            <a:r>
              <a:rPr sz="2800" b="1" spc="-1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material</a:t>
            </a:r>
            <a:r>
              <a:rPr sz="2800" b="1" spc="-5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upon</a:t>
            </a:r>
            <a:r>
              <a:rPr sz="2800" b="1" spc="-4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which</a:t>
            </a:r>
            <a:r>
              <a:rPr sz="2800" b="1" spc="-55">
                <a:latin typeface="Times New Roman"/>
                <a:cs typeface="Times New Roman"/>
              </a:rPr>
              <a:t> </a:t>
            </a:r>
            <a:r>
              <a:rPr sz="2800" b="1" spc="-25">
                <a:latin typeface="Times New Roman"/>
                <a:cs typeface="Times New Roman"/>
              </a:rPr>
              <a:t>the </a:t>
            </a:r>
            <a:r>
              <a:rPr sz="2800" b="1">
                <a:latin typeface="Times New Roman"/>
                <a:cs typeface="Times New Roman"/>
              </a:rPr>
              <a:t>structure</a:t>
            </a:r>
            <a:r>
              <a:rPr sz="2800" b="1" spc="-75">
                <a:latin typeface="Times New Roman"/>
                <a:cs typeface="Times New Roman"/>
              </a:rPr>
              <a:t> </a:t>
            </a:r>
            <a:r>
              <a:rPr sz="2800" b="1" spc="-20">
                <a:latin typeface="Times New Roman"/>
                <a:cs typeface="Times New Roman"/>
              </a:rPr>
              <a:t>rests</a:t>
            </a:r>
            <a:endParaRPr sz="2800">
              <a:latin typeface="Times New Roman"/>
              <a:cs typeface="Times New Roman"/>
            </a:endParaRPr>
          </a:p>
          <a:p>
            <a:pPr marL="1155065" lvl="1" indent="-227965">
              <a:lnSpc>
                <a:spcPct val="100000"/>
              </a:lnSpc>
              <a:spcBef>
                <a:spcPts val="675"/>
              </a:spcBef>
              <a:buFont typeface="Times New Roman"/>
              <a:buChar char="•"/>
              <a:tabLst>
                <a:tab pos="1155065" algn="l"/>
              </a:tabLst>
            </a:pPr>
            <a:r>
              <a:rPr sz="2800" b="1">
                <a:latin typeface="Times New Roman"/>
                <a:cs typeface="Times New Roman"/>
              </a:rPr>
              <a:t>Design</a:t>
            </a:r>
            <a:r>
              <a:rPr sz="2800" b="1" spc="-8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of</a:t>
            </a:r>
            <a:r>
              <a:rPr sz="2800" b="1" spc="-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the</a:t>
            </a:r>
            <a:r>
              <a:rPr sz="2800" b="1" spc="-15">
                <a:latin typeface="Times New Roman"/>
                <a:cs typeface="Times New Roman"/>
              </a:rPr>
              <a:t> </a:t>
            </a:r>
            <a:r>
              <a:rPr sz="2800" b="1" spc="-10">
                <a:latin typeface="Times New Roman"/>
                <a:cs typeface="Times New Roman"/>
              </a:rPr>
              <a:t>structure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8EE710-053F-BDD5-8F84-B1989A2C6F1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112</a:t>
            </a:fld>
            <a:endParaRPr lang="en-US"/>
          </a:p>
        </p:txBody>
      </p:sp>
    </p:spTree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62073" y="1166571"/>
            <a:ext cx="5212080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b="1">
                <a:latin typeface="Times New Roman"/>
                <a:cs typeface="Times New Roman"/>
              </a:rPr>
              <a:t>Earthquake</a:t>
            </a:r>
            <a:r>
              <a:rPr sz="4000" b="1" spc="-70">
                <a:latin typeface="Times New Roman"/>
                <a:cs typeface="Times New Roman"/>
              </a:rPr>
              <a:t> </a:t>
            </a:r>
            <a:r>
              <a:rPr sz="4000" b="1" spc="-10">
                <a:latin typeface="Times New Roman"/>
                <a:cs typeface="Times New Roman"/>
              </a:rPr>
              <a:t>destruction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4844" y="2070778"/>
            <a:ext cx="7969250" cy="3858260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356235" indent="-343535" algn="just">
              <a:lnSpc>
                <a:spcPct val="100000"/>
              </a:lnSpc>
              <a:spcBef>
                <a:spcPts val="869"/>
              </a:spcBef>
              <a:buFont typeface="Wingdings"/>
              <a:buChar char=""/>
              <a:tabLst>
                <a:tab pos="356235" algn="l"/>
              </a:tabLst>
            </a:pPr>
            <a:r>
              <a:rPr sz="3200" b="1">
                <a:solidFill>
                  <a:srgbClr val="0000FF"/>
                </a:solidFill>
                <a:latin typeface="Times New Roman"/>
                <a:cs typeface="Times New Roman"/>
              </a:rPr>
              <a:t>Destruction</a:t>
            </a:r>
            <a:r>
              <a:rPr sz="3200" b="1" spc="-10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b="1">
                <a:solidFill>
                  <a:srgbClr val="0000FF"/>
                </a:solidFill>
                <a:latin typeface="Times New Roman"/>
                <a:cs typeface="Times New Roman"/>
              </a:rPr>
              <a:t>from</a:t>
            </a:r>
            <a:r>
              <a:rPr sz="3200" b="1" spc="-10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b="1">
                <a:solidFill>
                  <a:srgbClr val="0000FF"/>
                </a:solidFill>
                <a:latin typeface="Times New Roman"/>
                <a:cs typeface="Times New Roman"/>
              </a:rPr>
              <a:t>seismic</a:t>
            </a:r>
            <a:r>
              <a:rPr sz="3200" b="1" spc="-6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b="1" spc="-10">
                <a:solidFill>
                  <a:srgbClr val="0000FF"/>
                </a:solidFill>
                <a:latin typeface="Times New Roman"/>
                <a:cs typeface="Times New Roman"/>
              </a:rPr>
              <a:t>vibrations</a:t>
            </a:r>
            <a:endParaRPr sz="3200">
              <a:latin typeface="Times New Roman"/>
              <a:cs typeface="Times New Roman"/>
            </a:endParaRPr>
          </a:p>
          <a:p>
            <a:pPr marL="1155065" lvl="1" indent="-227965" algn="just">
              <a:lnSpc>
                <a:spcPct val="100000"/>
              </a:lnSpc>
              <a:spcBef>
                <a:spcPts val="690"/>
              </a:spcBef>
              <a:buFont typeface="Times New Roman"/>
              <a:buChar char="•"/>
              <a:tabLst>
                <a:tab pos="1155065" algn="l"/>
              </a:tabLst>
            </a:pPr>
            <a:r>
              <a:rPr sz="2800" b="1">
                <a:solidFill>
                  <a:srgbClr val="CC00FF"/>
                </a:solidFill>
                <a:latin typeface="Times New Roman"/>
                <a:cs typeface="Times New Roman"/>
              </a:rPr>
              <a:t>Ground</a:t>
            </a:r>
            <a:r>
              <a:rPr sz="2800" b="1" spc="-105">
                <a:solidFill>
                  <a:srgbClr val="CC00FF"/>
                </a:solidFill>
                <a:latin typeface="Times New Roman"/>
                <a:cs typeface="Times New Roman"/>
              </a:rPr>
              <a:t> </a:t>
            </a:r>
            <a:r>
              <a:rPr sz="2800" b="1" spc="-10">
                <a:solidFill>
                  <a:srgbClr val="CC00FF"/>
                </a:solidFill>
                <a:latin typeface="Times New Roman"/>
                <a:cs typeface="Times New Roman"/>
              </a:rPr>
              <a:t>shaking</a:t>
            </a:r>
            <a:endParaRPr sz="2800">
              <a:latin typeface="Times New Roman"/>
              <a:cs typeface="Times New Roman"/>
            </a:endParaRPr>
          </a:p>
          <a:p>
            <a:pPr marL="1611630" marR="194310" lvl="2" indent="-227965" algn="just">
              <a:lnSpc>
                <a:spcPct val="100000"/>
              </a:lnSpc>
              <a:spcBef>
                <a:spcPts val="675"/>
              </a:spcBef>
              <a:buFont typeface="Times New Roman"/>
              <a:buChar char="–"/>
              <a:tabLst>
                <a:tab pos="1612900" algn="l"/>
              </a:tabLst>
            </a:pPr>
            <a:r>
              <a:rPr sz="2800" b="1">
                <a:latin typeface="Times New Roman"/>
                <a:cs typeface="Times New Roman"/>
              </a:rPr>
              <a:t>Regions</a:t>
            </a:r>
            <a:r>
              <a:rPr sz="2800" b="1" spc="-10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within</a:t>
            </a:r>
            <a:r>
              <a:rPr sz="2800" b="1" spc="-40">
                <a:latin typeface="Times New Roman"/>
                <a:cs typeface="Times New Roman"/>
              </a:rPr>
              <a:t> </a:t>
            </a:r>
            <a:r>
              <a:rPr sz="2800" b="1" i="1">
                <a:solidFill>
                  <a:srgbClr val="FF9900"/>
                </a:solidFill>
                <a:latin typeface="Times New Roman"/>
                <a:cs typeface="Times New Roman"/>
              </a:rPr>
              <a:t>20</a:t>
            </a:r>
            <a:r>
              <a:rPr sz="2800" b="1" i="1" spc="-30">
                <a:solidFill>
                  <a:srgbClr val="FF9900"/>
                </a:solidFill>
                <a:latin typeface="Times New Roman"/>
                <a:cs typeface="Times New Roman"/>
              </a:rPr>
              <a:t> </a:t>
            </a:r>
            <a:r>
              <a:rPr sz="2800" b="1" i="1">
                <a:solidFill>
                  <a:srgbClr val="FF9900"/>
                </a:solidFill>
                <a:latin typeface="Times New Roman"/>
                <a:cs typeface="Times New Roman"/>
              </a:rPr>
              <a:t>to</a:t>
            </a:r>
            <a:r>
              <a:rPr sz="2800" b="1" i="1" spc="-35">
                <a:solidFill>
                  <a:srgbClr val="FF9900"/>
                </a:solidFill>
                <a:latin typeface="Times New Roman"/>
                <a:cs typeface="Times New Roman"/>
              </a:rPr>
              <a:t> </a:t>
            </a:r>
            <a:r>
              <a:rPr sz="2800" b="1" i="1">
                <a:solidFill>
                  <a:srgbClr val="FF9900"/>
                </a:solidFill>
                <a:latin typeface="Times New Roman"/>
                <a:cs typeface="Times New Roman"/>
              </a:rPr>
              <a:t>50</a:t>
            </a:r>
            <a:r>
              <a:rPr sz="2800" b="1" i="1" spc="-25">
                <a:solidFill>
                  <a:srgbClr val="FF9900"/>
                </a:solidFill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kilometers</a:t>
            </a:r>
            <a:r>
              <a:rPr sz="2800" b="1" spc="1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of</a:t>
            </a:r>
            <a:r>
              <a:rPr sz="2800" b="1" spc="-10">
                <a:latin typeface="Times New Roman"/>
                <a:cs typeface="Times New Roman"/>
              </a:rPr>
              <a:t> </a:t>
            </a:r>
            <a:r>
              <a:rPr sz="2800" b="1" spc="-25">
                <a:latin typeface="Times New Roman"/>
                <a:cs typeface="Times New Roman"/>
              </a:rPr>
              <a:t>the 	</a:t>
            </a:r>
            <a:r>
              <a:rPr sz="2800" b="1">
                <a:latin typeface="Times New Roman"/>
                <a:cs typeface="Times New Roman"/>
              </a:rPr>
              <a:t>epicenter</a:t>
            </a:r>
            <a:r>
              <a:rPr sz="2800" b="1" spc="-7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will</a:t>
            </a:r>
            <a:r>
              <a:rPr sz="2800" b="1" spc="-8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experience</a:t>
            </a:r>
            <a:r>
              <a:rPr sz="2800" b="1" spc="-9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about</a:t>
            </a:r>
            <a:r>
              <a:rPr sz="2800" b="1" spc="-1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the</a:t>
            </a:r>
            <a:r>
              <a:rPr sz="2800" b="1" spc="5">
                <a:latin typeface="Times New Roman"/>
                <a:cs typeface="Times New Roman"/>
              </a:rPr>
              <a:t> </a:t>
            </a:r>
            <a:r>
              <a:rPr sz="2800" b="1" spc="-20">
                <a:latin typeface="Times New Roman"/>
                <a:cs typeface="Times New Roman"/>
              </a:rPr>
              <a:t>same 	</a:t>
            </a:r>
            <a:r>
              <a:rPr sz="2800" b="1">
                <a:latin typeface="Times New Roman"/>
                <a:cs typeface="Times New Roman"/>
              </a:rPr>
              <a:t>intensity</a:t>
            </a:r>
            <a:r>
              <a:rPr sz="2800" b="1" spc="-9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of</a:t>
            </a:r>
            <a:r>
              <a:rPr sz="2800" b="1" spc="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ground</a:t>
            </a:r>
            <a:r>
              <a:rPr sz="2800" b="1" spc="-30">
                <a:latin typeface="Times New Roman"/>
                <a:cs typeface="Times New Roman"/>
              </a:rPr>
              <a:t> </a:t>
            </a:r>
            <a:r>
              <a:rPr sz="2800" b="1" spc="-10">
                <a:latin typeface="Times New Roman"/>
                <a:cs typeface="Times New Roman"/>
              </a:rPr>
              <a:t>shaking</a:t>
            </a:r>
            <a:endParaRPr sz="2800">
              <a:latin typeface="Times New Roman"/>
              <a:cs typeface="Times New Roman"/>
            </a:endParaRPr>
          </a:p>
          <a:p>
            <a:pPr marL="1611630" marR="5080" lvl="2" indent="-227965" algn="just">
              <a:lnSpc>
                <a:spcPct val="100000"/>
              </a:lnSpc>
              <a:spcBef>
                <a:spcPts val="675"/>
              </a:spcBef>
              <a:buFont typeface="Times New Roman"/>
              <a:buChar char="–"/>
              <a:tabLst>
                <a:tab pos="1612900" algn="l"/>
              </a:tabLst>
            </a:pPr>
            <a:r>
              <a:rPr sz="2800" b="1">
                <a:latin typeface="Times New Roman"/>
                <a:cs typeface="Times New Roman"/>
              </a:rPr>
              <a:t>However,</a:t>
            </a:r>
            <a:r>
              <a:rPr sz="2800" b="1" spc="-8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destruction</a:t>
            </a:r>
            <a:r>
              <a:rPr sz="2800" b="1" spc="-7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varies</a:t>
            </a:r>
            <a:r>
              <a:rPr sz="2800" b="1" spc="-85">
                <a:latin typeface="Times New Roman"/>
                <a:cs typeface="Times New Roman"/>
              </a:rPr>
              <a:t> </a:t>
            </a:r>
            <a:r>
              <a:rPr sz="2800" b="1" spc="-10">
                <a:latin typeface="Times New Roman"/>
                <a:cs typeface="Times New Roman"/>
              </a:rPr>
              <a:t>considerably 	</a:t>
            </a:r>
            <a:r>
              <a:rPr sz="2800" b="1">
                <a:latin typeface="Times New Roman"/>
                <a:cs typeface="Times New Roman"/>
              </a:rPr>
              <a:t>mainly</a:t>
            </a:r>
            <a:r>
              <a:rPr sz="2800" b="1" spc="-5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due</a:t>
            </a:r>
            <a:r>
              <a:rPr sz="2800" b="1" spc="-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to</a:t>
            </a:r>
            <a:r>
              <a:rPr sz="2800" b="1" spc="-3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the</a:t>
            </a:r>
            <a:r>
              <a:rPr sz="2800" b="1" spc="-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nature</a:t>
            </a:r>
            <a:r>
              <a:rPr sz="2800" b="1" spc="-3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of</a:t>
            </a:r>
            <a:r>
              <a:rPr sz="2800" b="1" spc="-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the</a:t>
            </a:r>
            <a:r>
              <a:rPr sz="2800" b="1" spc="-1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ground</a:t>
            </a:r>
            <a:r>
              <a:rPr sz="2800" b="1" spc="-70">
                <a:latin typeface="Times New Roman"/>
                <a:cs typeface="Times New Roman"/>
              </a:rPr>
              <a:t> </a:t>
            </a:r>
            <a:r>
              <a:rPr sz="2800" b="1" spc="-25">
                <a:latin typeface="Times New Roman"/>
                <a:cs typeface="Times New Roman"/>
              </a:rPr>
              <a:t>on 	</a:t>
            </a:r>
            <a:r>
              <a:rPr sz="2800" b="1">
                <a:latin typeface="Times New Roman"/>
                <a:cs typeface="Times New Roman"/>
              </a:rPr>
              <a:t>which</a:t>
            </a:r>
            <a:r>
              <a:rPr sz="2800" b="1" spc="-8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the</a:t>
            </a:r>
            <a:r>
              <a:rPr sz="2800" b="1" spc="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structures</a:t>
            </a:r>
            <a:r>
              <a:rPr sz="2800" b="1" spc="-7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are</a:t>
            </a:r>
            <a:r>
              <a:rPr sz="2800" b="1" spc="-15">
                <a:latin typeface="Times New Roman"/>
                <a:cs typeface="Times New Roman"/>
              </a:rPr>
              <a:t> </a:t>
            </a:r>
            <a:r>
              <a:rPr sz="2800" b="1" spc="-10">
                <a:latin typeface="Times New Roman"/>
                <a:cs typeface="Times New Roman"/>
              </a:rPr>
              <a:t>built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E86FBC-08D4-C495-1E1D-0DC6780F59C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113</a:t>
            </a:fld>
            <a:endParaRPr lang="en-US"/>
          </a:p>
        </p:txBody>
      </p:sp>
    </p:spTree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86384" rIns="0" bIns="0" rtlCol="0">
            <a:spAutoFit/>
          </a:bodyPr>
          <a:lstStyle/>
          <a:p>
            <a:pPr marL="3517900" marR="5080" indent="-2710815">
              <a:lnSpc>
                <a:spcPct val="100000"/>
              </a:lnSpc>
              <a:spcBef>
                <a:spcPts val="105"/>
              </a:spcBef>
            </a:pPr>
            <a:r>
              <a:rPr sz="2800" b="1">
                <a:latin typeface="Times New Roman"/>
                <a:cs typeface="Times New Roman"/>
              </a:rPr>
              <a:t>Damage</a:t>
            </a:r>
            <a:r>
              <a:rPr sz="2800" b="1" spc="-4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caused</a:t>
            </a:r>
            <a:r>
              <a:rPr sz="2800" b="1" spc="-5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by</a:t>
            </a:r>
            <a:r>
              <a:rPr sz="2800" b="1" spc="-2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the 1964</a:t>
            </a:r>
            <a:r>
              <a:rPr sz="2800" b="1" spc="-4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Anchorage,</a:t>
            </a:r>
            <a:r>
              <a:rPr sz="2800" b="1" spc="-75">
                <a:latin typeface="Times New Roman"/>
                <a:cs typeface="Times New Roman"/>
              </a:rPr>
              <a:t> </a:t>
            </a:r>
            <a:r>
              <a:rPr sz="2800" b="1" spc="-10">
                <a:latin typeface="Times New Roman"/>
                <a:cs typeface="Times New Roman"/>
              </a:rPr>
              <a:t>Alaska earthquake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/>
          <a:stretch>
            <a:fillRect/>
          </a:stretch>
        </p:blipFill>
        <p:spPr>
          <a:xfrm>
            <a:off x="323850" y="1412811"/>
            <a:ext cx="8610600" cy="491972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C1E4F8-71AE-3601-DD90-84AD361E399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114</a:t>
            </a:fld>
            <a:endParaRPr lang="en-US"/>
          </a:p>
        </p:txBody>
      </p:sp>
    </p:spTree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228600" y="533400"/>
            <a:ext cx="8534400" cy="573405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D7C54C-1FCD-25D1-D1D5-25AB33B7953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115</a:t>
            </a:fld>
            <a:endParaRPr lang="en-US"/>
          </a:p>
        </p:txBody>
      </p:sp>
    </p:spTree>
  </p:cSld>
  <p:clrMapOvr>
    <a:masterClrMapping/>
  </p:clrMapOvr>
  <p:transition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381000" y="1142936"/>
            <a:ext cx="8382000" cy="554202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518029" y="255774"/>
            <a:ext cx="4925695" cy="90424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2400">
                <a:latin typeface="Times New Roman"/>
                <a:cs typeface="Times New Roman"/>
              </a:rPr>
              <a:t>–</a:t>
            </a:r>
            <a:r>
              <a:rPr sz="2400" spc="-3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Develop</a:t>
            </a:r>
            <a:r>
              <a:rPr sz="2400" b="1" spc="-3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the</a:t>
            </a:r>
            <a:r>
              <a:rPr sz="2400" b="1" spc="-1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Uniform</a:t>
            </a:r>
            <a:r>
              <a:rPr sz="2400" b="1" spc="-5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Building</a:t>
            </a:r>
            <a:r>
              <a:rPr sz="2400" b="1" spc="-75">
                <a:latin typeface="Times New Roman"/>
                <a:cs typeface="Times New Roman"/>
              </a:rPr>
              <a:t> </a:t>
            </a:r>
            <a:r>
              <a:rPr sz="2400" b="1" spc="-20">
                <a:latin typeface="Times New Roman"/>
                <a:cs typeface="Times New Roman"/>
              </a:rPr>
              <a:t>Code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2400">
                <a:latin typeface="Times New Roman"/>
                <a:cs typeface="Times New Roman"/>
              </a:rPr>
              <a:t>–</a:t>
            </a:r>
            <a:r>
              <a:rPr sz="2400" spc="-1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Assist</a:t>
            </a:r>
            <a:r>
              <a:rPr sz="2400" b="1" spc="-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in</a:t>
            </a:r>
            <a:r>
              <a:rPr sz="2400" b="1" spc="-30">
                <a:latin typeface="Times New Roman"/>
                <a:cs typeface="Times New Roman"/>
              </a:rPr>
              <a:t> </a:t>
            </a:r>
            <a:r>
              <a:rPr sz="2400" b="1" spc="-10">
                <a:latin typeface="Times New Roman"/>
                <a:cs typeface="Times New Roman"/>
              </a:rPr>
              <a:t>land-</a:t>
            </a:r>
            <a:r>
              <a:rPr sz="2400" b="1">
                <a:latin typeface="Times New Roman"/>
                <a:cs typeface="Times New Roman"/>
              </a:rPr>
              <a:t>use</a:t>
            </a:r>
            <a:r>
              <a:rPr sz="2400" b="1" spc="-40">
                <a:latin typeface="Times New Roman"/>
                <a:cs typeface="Times New Roman"/>
              </a:rPr>
              <a:t> </a:t>
            </a:r>
            <a:r>
              <a:rPr sz="2400" b="1" spc="-10">
                <a:latin typeface="Times New Roman"/>
                <a:cs typeface="Times New Roman"/>
              </a:rPr>
              <a:t>planning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9D1003-F7B2-029F-A521-B96E6951EF0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116</a:t>
            </a:fld>
            <a:endParaRPr lang="en-US"/>
          </a:p>
        </p:txBody>
      </p:sp>
    </p:spTree>
  </p:cSld>
  <p:clrMapOvr>
    <a:masterClrMapping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18839-6945-5898-6E1B-0AE20ADF7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916A6CB-85CF-4C3F-4D9E-21651A188D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6535" y="2015799"/>
            <a:ext cx="7765676" cy="148666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algn="ctr">
              <a:spcBef>
                <a:spcPts val="73"/>
              </a:spcBef>
            </a:pPr>
            <a:r>
              <a:rPr lang="en-US" sz="4800" b="1" spc="-10" dirty="0">
                <a:latin typeface="Times New Roman"/>
                <a:cs typeface="Times New Roman"/>
              </a:rPr>
              <a:t>Earthquake Destruction and Formation of Tsunami</a:t>
            </a:r>
            <a:endParaRPr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7BA54ECB-52C6-F389-E15A-F3234C2D46E1}"/>
              </a:ext>
            </a:extLst>
          </p:cNvPr>
          <p:cNvSpPr txBox="1"/>
          <p:nvPr/>
        </p:nvSpPr>
        <p:spPr>
          <a:xfrm>
            <a:off x="689162" y="3940352"/>
            <a:ext cx="7765676" cy="666566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>
            <a:defPPr>
              <a:defRPr kern="0"/>
            </a:defPPr>
            <a:lvl1pPr>
              <a:defRPr sz="3300" b="1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9246" algn="ctr">
              <a:spcBef>
                <a:spcPts val="73"/>
              </a:spcBef>
            </a:pPr>
            <a:r>
              <a:rPr lang="en-US" sz="4271" spc="-4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(Week 14-16)</a:t>
            </a:r>
            <a:endParaRPr lang="en-US" sz="427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8FEAFC-FCA3-4187-DB67-22A63AF532C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C9AD80-A688-03EF-A18B-1E0302F5A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86"/>
            <a:ext cx="1284316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370172"/>
      </p:ext>
    </p:extLst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62073" y="1166571"/>
            <a:ext cx="5212080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b="1">
                <a:latin typeface="Times New Roman"/>
                <a:cs typeface="Times New Roman"/>
              </a:rPr>
              <a:t>Earthquake</a:t>
            </a:r>
            <a:r>
              <a:rPr sz="4000" b="1" spc="-70">
                <a:latin typeface="Times New Roman"/>
                <a:cs typeface="Times New Roman"/>
              </a:rPr>
              <a:t> </a:t>
            </a:r>
            <a:r>
              <a:rPr sz="4000" b="1" spc="-10">
                <a:latin typeface="Times New Roman"/>
                <a:cs typeface="Times New Roman"/>
              </a:rPr>
              <a:t>destruction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4844" y="2070778"/>
            <a:ext cx="8276590" cy="4055110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356235" indent="-343535">
              <a:lnSpc>
                <a:spcPct val="100000"/>
              </a:lnSpc>
              <a:spcBef>
                <a:spcPts val="869"/>
              </a:spcBef>
              <a:buFont typeface="Wingdings"/>
              <a:buChar char=""/>
              <a:tabLst>
                <a:tab pos="356235" algn="l"/>
              </a:tabLst>
            </a:pPr>
            <a:r>
              <a:rPr sz="3200" b="1">
                <a:solidFill>
                  <a:srgbClr val="0000FF"/>
                </a:solidFill>
                <a:latin typeface="Times New Roman"/>
                <a:cs typeface="Times New Roman"/>
              </a:rPr>
              <a:t>Destruction</a:t>
            </a:r>
            <a:r>
              <a:rPr sz="3200" b="1" spc="-10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b="1">
                <a:solidFill>
                  <a:srgbClr val="0000FF"/>
                </a:solidFill>
                <a:latin typeface="Times New Roman"/>
                <a:cs typeface="Times New Roman"/>
              </a:rPr>
              <a:t>from</a:t>
            </a:r>
            <a:r>
              <a:rPr sz="3200" b="1" spc="-10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b="1">
                <a:solidFill>
                  <a:srgbClr val="0000FF"/>
                </a:solidFill>
                <a:latin typeface="Times New Roman"/>
                <a:cs typeface="Times New Roman"/>
              </a:rPr>
              <a:t>seismic</a:t>
            </a:r>
            <a:r>
              <a:rPr sz="3200" b="1" spc="-6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b="1" spc="-10">
                <a:solidFill>
                  <a:srgbClr val="0000FF"/>
                </a:solidFill>
                <a:latin typeface="Times New Roman"/>
                <a:cs typeface="Times New Roman"/>
              </a:rPr>
              <a:t>vibrations</a:t>
            </a:r>
            <a:endParaRPr sz="3200">
              <a:latin typeface="Times New Roman"/>
              <a:cs typeface="Times New Roman"/>
            </a:endParaRPr>
          </a:p>
          <a:p>
            <a:pPr marL="1155065" lvl="1" indent="-227965">
              <a:lnSpc>
                <a:spcPct val="100000"/>
              </a:lnSpc>
              <a:spcBef>
                <a:spcPts val="690"/>
              </a:spcBef>
              <a:buFont typeface="Times New Roman"/>
              <a:buChar char="•"/>
              <a:tabLst>
                <a:tab pos="1155065" algn="l"/>
              </a:tabLst>
            </a:pPr>
            <a:r>
              <a:rPr sz="2800" b="1">
                <a:solidFill>
                  <a:srgbClr val="CC6600"/>
                </a:solidFill>
                <a:latin typeface="Times New Roman"/>
                <a:cs typeface="Times New Roman"/>
              </a:rPr>
              <a:t>Liquefaction</a:t>
            </a:r>
            <a:r>
              <a:rPr sz="2800" b="1" spc="-95">
                <a:solidFill>
                  <a:srgbClr val="CC6600"/>
                </a:solidFill>
                <a:latin typeface="Times New Roman"/>
                <a:cs typeface="Times New Roman"/>
              </a:rPr>
              <a:t> </a:t>
            </a:r>
            <a:r>
              <a:rPr sz="2800" b="1">
                <a:solidFill>
                  <a:srgbClr val="CC6600"/>
                </a:solidFill>
                <a:latin typeface="Times New Roman"/>
                <a:cs typeface="Times New Roman"/>
              </a:rPr>
              <a:t>of</a:t>
            </a:r>
            <a:r>
              <a:rPr sz="2800" b="1" spc="-35">
                <a:solidFill>
                  <a:srgbClr val="CC6600"/>
                </a:solidFill>
                <a:latin typeface="Times New Roman"/>
                <a:cs typeface="Times New Roman"/>
              </a:rPr>
              <a:t> </a:t>
            </a:r>
            <a:r>
              <a:rPr sz="2800" b="1">
                <a:solidFill>
                  <a:srgbClr val="CC6600"/>
                </a:solidFill>
                <a:latin typeface="Times New Roman"/>
                <a:cs typeface="Times New Roman"/>
              </a:rPr>
              <a:t>the</a:t>
            </a:r>
            <a:r>
              <a:rPr sz="2800" b="1" spc="-5">
                <a:solidFill>
                  <a:srgbClr val="CC6600"/>
                </a:solidFill>
                <a:latin typeface="Times New Roman"/>
                <a:cs typeface="Times New Roman"/>
              </a:rPr>
              <a:t> </a:t>
            </a:r>
            <a:r>
              <a:rPr sz="2800" b="1" spc="-10">
                <a:solidFill>
                  <a:srgbClr val="CC6600"/>
                </a:solidFill>
                <a:latin typeface="Times New Roman"/>
                <a:cs typeface="Times New Roman"/>
              </a:rPr>
              <a:t>ground</a:t>
            </a:r>
            <a:endParaRPr sz="2800">
              <a:latin typeface="Times New Roman"/>
              <a:cs typeface="Times New Roman"/>
            </a:endParaRPr>
          </a:p>
          <a:p>
            <a:pPr marL="1612900" marR="563880" lvl="2" indent="-229235">
              <a:lnSpc>
                <a:spcPct val="100000"/>
              </a:lnSpc>
              <a:spcBef>
                <a:spcPts val="595"/>
              </a:spcBef>
              <a:buFont typeface="Times New Roman"/>
              <a:buChar char="–"/>
              <a:tabLst>
                <a:tab pos="1612900" algn="l"/>
              </a:tabLst>
            </a:pPr>
            <a:r>
              <a:rPr sz="2400" b="1" spc="-10">
                <a:latin typeface="Times New Roman"/>
                <a:cs typeface="Times New Roman"/>
              </a:rPr>
              <a:t>Unconsolidated</a:t>
            </a:r>
            <a:r>
              <a:rPr sz="2400" b="1" spc="-9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materials</a:t>
            </a:r>
            <a:r>
              <a:rPr sz="2400" b="1" spc="-1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saturated</a:t>
            </a:r>
            <a:r>
              <a:rPr sz="2400" b="1" spc="-3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with</a:t>
            </a:r>
            <a:r>
              <a:rPr sz="2400" b="1" spc="-75">
                <a:latin typeface="Times New Roman"/>
                <a:cs typeface="Times New Roman"/>
              </a:rPr>
              <a:t> </a:t>
            </a:r>
            <a:r>
              <a:rPr sz="2400" b="1" spc="-10">
                <a:latin typeface="Times New Roman"/>
                <a:cs typeface="Times New Roman"/>
              </a:rPr>
              <a:t>water </a:t>
            </a:r>
            <a:r>
              <a:rPr sz="2400" b="1">
                <a:latin typeface="Times New Roman"/>
                <a:cs typeface="Times New Roman"/>
              </a:rPr>
              <a:t>turn</a:t>
            </a:r>
            <a:r>
              <a:rPr sz="2400" b="1" spc="-4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into</a:t>
            </a:r>
            <a:r>
              <a:rPr sz="2400" b="1" spc="-2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a</a:t>
            </a:r>
            <a:r>
              <a:rPr sz="2400" b="1" spc="-2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mobile</a:t>
            </a:r>
            <a:r>
              <a:rPr sz="2400" b="1" spc="-25">
                <a:latin typeface="Times New Roman"/>
                <a:cs typeface="Times New Roman"/>
              </a:rPr>
              <a:t> </a:t>
            </a:r>
            <a:r>
              <a:rPr sz="2400" b="1" spc="-20">
                <a:latin typeface="Times New Roman"/>
                <a:cs typeface="Times New Roman"/>
              </a:rPr>
              <a:t>fluid</a:t>
            </a:r>
            <a:endParaRPr sz="2400">
              <a:latin typeface="Times New Roman"/>
              <a:cs typeface="Times New Roman"/>
            </a:endParaRPr>
          </a:p>
          <a:p>
            <a:pPr marL="1155065" lvl="1" indent="-227965">
              <a:lnSpc>
                <a:spcPct val="100000"/>
              </a:lnSpc>
              <a:spcBef>
                <a:spcPts val="660"/>
              </a:spcBef>
              <a:buFont typeface="Times New Roman"/>
              <a:buChar char="•"/>
              <a:tabLst>
                <a:tab pos="1155065" algn="l"/>
              </a:tabLst>
            </a:pPr>
            <a:r>
              <a:rPr sz="2800" b="1" spc="-10">
                <a:solidFill>
                  <a:srgbClr val="CC6600"/>
                </a:solidFill>
                <a:latin typeface="Times New Roman"/>
                <a:cs typeface="Times New Roman"/>
              </a:rPr>
              <a:t>Seiches</a:t>
            </a:r>
            <a:endParaRPr sz="2800">
              <a:latin typeface="Times New Roman"/>
              <a:cs typeface="Times New Roman"/>
            </a:endParaRPr>
          </a:p>
          <a:p>
            <a:pPr marL="1612900" marR="5080" lvl="2" indent="-229235">
              <a:lnSpc>
                <a:spcPct val="100000"/>
              </a:lnSpc>
              <a:spcBef>
                <a:spcPts val="590"/>
              </a:spcBef>
              <a:buFont typeface="Times New Roman"/>
              <a:buChar char="–"/>
              <a:tabLst>
                <a:tab pos="1612900" algn="l"/>
              </a:tabLst>
            </a:pPr>
            <a:r>
              <a:rPr sz="2400" b="1">
                <a:latin typeface="Times New Roman"/>
                <a:cs typeface="Times New Roman"/>
              </a:rPr>
              <a:t>The</a:t>
            </a:r>
            <a:r>
              <a:rPr sz="2400" b="1" spc="-7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rhythmic</a:t>
            </a:r>
            <a:r>
              <a:rPr sz="2400" b="1" spc="-2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sloshing</a:t>
            </a:r>
            <a:r>
              <a:rPr sz="2400" b="1" spc="-5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of</a:t>
            </a:r>
            <a:r>
              <a:rPr sz="2400" b="1" spc="-4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water</a:t>
            </a:r>
            <a:r>
              <a:rPr sz="2400" b="1" spc="-4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in</a:t>
            </a:r>
            <a:r>
              <a:rPr sz="2400" b="1" spc="-2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lakes,</a:t>
            </a:r>
            <a:r>
              <a:rPr sz="2400" b="1" spc="-55">
                <a:latin typeface="Times New Roman"/>
                <a:cs typeface="Times New Roman"/>
              </a:rPr>
              <a:t> </a:t>
            </a:r>
            <a:r>
              <a:rPr sz="2400" b="1" spc="-10">
                <a:latin typeface="Times New Roman"/>
                <a:cs typeface="Times New Roman"/>
              </a:rPr>
              <a:t>reservoirs, </a:t>
            </a:r>
            <a:r>
              <a:rPr sz="2400" b="1">
                <a:latin typeface="Times New Roman"/>
                <a:cs typeface="Times New Roman"/>
              </a:rPr>
              <a:t>and</a:t>
            </a:r>
            <a:r>
              <a:rPr sz="2400" b="1" spc="-7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enclosed</a:t>
            </a:r>
            <a:r>
              <a:rPr sz="2400" b="1" spc="-40">
                <a:latin typeface="Times New Roman"/>
                <a:cs typeface="Times New Roman"/>
              </a:rPr>
              <a:t> </a:t>
            </a:r>
            <a:r>
              <a:rPr sz="2400" b="1" spc="-10">
                <a:latin typeface="Times New Roman"/>
                <a:cs typeface="Times New Roman"/>
              </a:rPr>
              <a:t>basins</a:t>
            </a:r>
            <a:endParaRPr sz="2400">
              <a:latin typeface="Times New Roman"/>
              <a:cs typeface="Times New Roman"/>
            </a:endParaRPr>
          </a:p>
          <a:p>
            <a:pPr marL="1612900" marR="854075" lvl="2" indent="-229235">
              <a:lnSpc>
                <a:spcPct val="100000"/>
              </a:lnSpc>
              <a:spcBef>
                <a:spcPts val="580"/>
              </a:spcBef>
              <a:buFont typeface="Times New Roman"/>
              <a:buChar char="–"/>
              <a:tabLst>
                <a:tab pos="1612900" algn="l"/>
              </a:tabLst>
            </a:pPr>
            <a:r>
              <a:rPr sz="2400" b="1">
                <a:latin typeface="Times New Roman"/>
                <a:cs typeface="Times New Roman"/>
              </a:rPr>
              <a:t>Waves</a:t>
            </a:r>
            <a:r>
              <a:rPr sz="2400" b="1" spc="-6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can</a:t>
            </a:r>
            <a:r>
              <a:rPr sz="2400" b="1" spc="-3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weaken</a:t>
            </a:r>
            <a:r>
              <a:rPr sz="2400" b="1" spc="-3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reservoir</a:t>
            </a:r>
            <a:r>
              <a:rPr sz="2400" b="1" spc="-2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walls</a:t>
            </a:r>
            <a:r>
              <a:rPr sz="2400" b="1" spc="-8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and</a:t>
            </a:r>
            <a:r>
              <a:rPr sz="2400" b="1" spc="-30">
                <a:latin typeface="Times New Roman"/>
                <a:cs typeface="Times New Roman"/>
              </a:rPr>
              <a:t> </a:t>
            </a:r>
            <a:r>
              <a:rPr sz="2400" b="1" spc="-10">
                <a:latin typeface="Times New Roman"/>
                <a:cs typeface="Times New Roman"/>
              </a:rPr>
              <a:t>cause destruction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36A5A8-B0E0-C9EB-E649-C59EECF9437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118</a:t>
            </a:fld>
            <a:endParaRPr lang="en-US"/>
          </a:p>
        </p:txBody>
      </p:sp>
    </p:spTree>
  </p:cSld>
  <p:clrMapOvr>
    <a:masterClrMapping/>
  </p:clrMapOvr>
  <p:transition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85863"/>
            <a:ext cx="8610600" cy="57609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D5F9B4-27F0-7FEC-F251-882FCD8AFA8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119</a:t>
            </a:fld>
            <a:endParaRPr lang="en-US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1D2A88-6B5F-DA4E-E3F3-52C75E3C0220}"/>
              </a:ext>
            </a:extLst>
          </p:cNvPr>
          <p:cNvSpPr txBox="1"/>
          <p:nvPr/>
        </p:nvSpPr>
        <p:spPr>
          <a:xfrm>
            <a:off x="876300" y="1219200"/>
            <a:ext cx="739140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Interconnectedness of Geology, Geomorphology, and Mineralogy</a:t>
            </a:r>
          </a:p>
          <a:p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How They Relate: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Geology: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Provides the foundational knowledge of Earth's processes and history.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Geomorphology: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Examines the visible results of geological processes on the Earth's surface.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Mineralogy: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Studies the building blocks of rocks that form the Earth's crust.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D8FB6E-139B-F0DD-28EC-0B3445B63B6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  <p:transition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2209800" y="228600"/>
            <a:ext cx="6553200" cy="63627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8739" y="1678685"/>
            <a:ext cx="2009775" cy="2586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>
                <a:solidFill>
                  <a:srgbClr val="0000FF"/>
                </a:solidFill>
                <a:latin typeface="Times New Roman"/>
                <a:cs typeface="Times New Roman"/>
              </a:rPr>
              <a:t>Liquefaction</a:t>
            </a:r>
            <a:r>
              <a:rPr sz="2400" b="1" spc="-85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25">
                <a:solidFill>
                  <a:srgbClr val="0000FF"/>
                </a:solidFill>
                <a:latin typeface="Times New Roman"/>
                <a:cs typeface="Times New Roman"/>
              </a:rPr>
              <a:t>in </a:t>
            </a:r>
            <a:r>
              <a:rPr sz="2400" b="1">
                <a:solidFill>
                  <a:srgbClr val="0000FF"/>
                </a:solidFill>
                <a:latin typeface="Times New Roman"/>
                <a:cs typeface="Times New Roman"/>
              </a:rPr>
              <a:t>the</a:t>
            </a:r>
            <a:r>
              <a:rPr sz="2400" b="1" spc="-6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10">
                <a:solidFill>
                  <a:srgbClr val="0000FF"/>
                </a:solidFill>
                <a:latin typeface="Times New Roman"/>
                <a:cs typeface="Times New Roman"/>
              </a:rPr>
              <a:t>Turnagain </a:t>
            </a:r>
            <a:r>
              <a:rPr sz="2400" b="1">
                <a:solidFill>
                  <a:srgbClr val="0000FF"/>
                </a:solidFill>
                <a:latin typeface="Times New Roman"/>
                <a:cs typeface="Times New Roman"/>
              </a:rPr>
              <a:t>Heights</a:t>
            </a:r>
            <a:r>
              <a:rPr sz="2400" b="1" spc="-45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10">
                <a:solidFill>
                  <a:srgbClr val="0000FF"/>
                </a:solidFill>
                <a:latin typeface="Times New Roman"/>
                <a:cs typeface="Times New Roman"/>
              </a:rPr>
              <a:t>Alaska </a:t>
            </a:r>
            <a:r>
              <a:rPr sz="2400" b="1">
                <a:solidFill>
                  <a:srgbClr val="0000FF"/>
                </a:solidFill>
                <a:latin typeface="Times New Roman"/>
                <a:cs typeface="Times New Roman"/>
              </a:rPr>
              <a:t>disaster</a:t>
            </a:r>
            <a:r>
              <a:rPr sz="2400" b="1" spc="-45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>
                <a:solidFill>
                  <a:srgbClr val="0000FF"/>
                </a:solidFill>
                <a:latin typeface="Times New Roman"/>
                <a:cs typeface="Times New Roman"/>
              </a:rPr>
              <a:t>–</a:t>
            </a:r>
            <a:r>
              <a:rPr sz="2400" b="1" spc="-15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25">
                <a:solidFill>
                  <a:srgbClr val="0000FF"/>
                </a:solidFill>
                <a:latin typeface="Times New Roman"/>
                <a:cs typeface="Times New Roman"/>
              </a:rPr>
              <a:t>see </a:t>
            </a:r>
            <a:r>
              <a:rPr sz="2400" b="1">
                <a:solidFill>
                  <a:srgbClr val="0000FF"/>
                </a:solidFill>
                <a:latin typeface="Times New Roman"/>
                <a:cs typeface="Times New Roman"/>
              </a:rPr>
              <a:t>next</a:t>
            </a:r>
            <a:r>
              <a:rPr sz="2400" b="1" spc="-6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>
                <a:solidFill>
                  <a:srgbClr val="0000FF"/>
                </a:solidFill>
                <a:latin typeface="Times New Roman"/>
                <a:cs typeface="Times New Roman"/>
              </a:rPr>
              <a:t>slide</a:t>
            </a:r>
            <a:r>
              <a:rPr sz="2400" b="1" spc="-3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25">
                <a:solidFill>
                  <a:srgbClr val="0000FF"/>
                </a:solidFill>
                <a:latin typeface="Times New Roman"/>
                <a:cs typeface="Times New Roman"/>
              </a:rPr>
              <a:t>for </a:t>
            </a:r>
            <a:r>
              <a:rPr sz="2400" b="1">
                <a:solidFill>
                  <a:srgbClr val="0000FF"/>
                </a:solidFill>
                <a:latin typeface="Times New Roman"/>
                <a:cs typeface="Times New Roman"/>
              </a:rPr>
              <a:t>after</a:t>
            </a:r>
            <a:r>
              <a:rPr sz="2400" b="1" spc="-45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25">
                <a:solidFill>
                  <a:srgbClr val="0000FF"/>
                </a:solidFill>
                <a:latin typeface="Times New Roman"/>
                <a:cs typeface="Times New Roman"/>
              </a:rPr>
              <a:t>the </a:t>
            </a:r>
            <a:r>
              <a:rPr sz="2400" b="1" spc="-10">
                <a:solidFill>
                  <a:srgbClr val="0000FF"/>
                </a:solidFill>
                <a:latin typeface="Times New Roman"/>
                <a:cs typeface="Times New Roman"/>
              </a:rPr>
              <a:t>sliding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BE03FA-11B4-4F63-E959-B4B95599A1C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120</a:t>
            </a:fld>
            <a:endParaRPr lang="en-US"/>
          </a:p>
        </p:txBody>
      </p:sp>
    </p:spTree>
  </p:cSld>
  <p:clrMapOvr>
    <a:masterClrMapping/>
  </p:clrMapOvr>
  <p:transition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63776" y="0"/>
            <a:ext cx="7380605" cy="6858000"/>
            <a:chOff x="1763776" y="0"/>
            <a:chExt cx="7380605" cy="6858000"/>
          </a:xfrm>
        </p:grpSpPr>
        <p:pic>
          <p:nvPicPr>
            <p:cNvPr id="3" name="object 3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5435600" y="1358899"/>
              <a:ext cx="3708400" cy="54991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105275" y="0"/>
              <a:ext cx="5038725" cy="30384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763776" y="0"/>
              <a:ext cx="3789299" cy="685799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8739" y="29921"/>
            <a:ext cx="560514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>
                <a:latin typeface="Tahoma"/>
                <a:cs typeface="Tahoma"/>
              </a:rPr>
              <a:t>LAST</a:t>
            </a:r>
            <a:r>
              <a:rPr b="1" spc="-55">
                <a:latin typeface="Tahoma"/>
                <a:cs typeface="Tahoma"/>
              </a:rPr>
              <a:t> </a:t>
            </a:r>
            <a:r>
              <a:rPr b="1">
                <a:latin typeface="Tahoma"/>
                <a:cs typeface="Tahoma"/>
              </a:rPr>
              <a:t>WEEK,</a:t>
            </a:r>
            <a:r>
              <a:rPr b="1" spc="-120">
                <a:latin typeface="Tahoma"/>
                <a:cs typeface="Tahoma"/>
              </a:rPr>
              <a:t> </a:t>
            </a:r>
            <a:r>
              <a:rPr b="1">
                <a:latin typeface="Tahoma"/>
                <a:cs typeface="Tahoma"/>
              </a:rPr>
              <a:t>Earthquake</a:t>
            </a:r>
            <a:r>
              <a:rPr b="1" spc="-60">
                <a:latin typeface="Tahoma"/>
                <a:cs typeface="Tahoma"/>
              </a:rPr>
              <a:t> </a:t>
            </a:r>
            <a:r>
              <a:rPr b="1" spc="-10">
                <a:latin typeface="Tahoma"/>
                <a:cs typeface="Tahoma"/>
              </a:rPr>
              <a:t>(4/1/2017)</a:t>
            </a:r>
          </a:p>
          <a:p>
            <a:pPr marL="12700">
              <a:lnSpc>
                <a:spcPct val="100000"/>
              </a:lnSpc>
            </a:pPr>
            <a:r>
              <a:rPr b="1" spc="-10">
                <a:latin typeface="Tahoma"/>
                <a:cs typeface="Tahoma"/>
              </a:rPr>
              <a:t>M=5.5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BD8BED-0EAC-D689-765C-0E78A52715A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121</a:t>
            </a:fld>
            <a:endParaRPr lang="en-US"/>
          </a:p>
        </p:txBody>
      </p:sp>
    </p:spTree>
  </p:cSld>
  <p:clrMapOvr>
    <a:masterClrMapping/>
  </p:clrMapOvr>
  <p:transition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533400" y="304800"/>
            <a:ext cx="8610600" cy="618807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514F35-16FF-AB8B-DBF5-821072F8FEF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122</a:t>
            </a:fld>
            <a:endParaRPr lang="en-US"/>
          </a:p>
        </p:txBody>
      </p:sp>
    </p:spTree>
  </p:cSld>
  <p:clrMapOvr>
    <a:masterClrMapping/>
  </p:clrMapOvr>
  <p:transition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7851" rIns="0" bIns="0" rtlCol="0">
            <a:spAutoFit/>
          </a:bodyPr>
          <a:lstStyle/>
          <a:p>
            <a:pPr marL="833119">
              <a:lnSpc>
                <a:spcPct val="100000"/>
              </a:lnSpc>
              <a:spcBef>
                <a:spcPts val="100"/>
              </a:spcBef>
            </a:pPr>
            <a:r>
              <a:rPr b="1">
                <a:latin typeface="Arial"/>
                <a:cs typeface="Arial"/>
              </a:rPr>
              <a:t>Ground</a:t>
            </a:r>
            <a:r>
              <a:rPr b="1" spc="-50">
                <a:latin typeface="Arial"/>
                <a:cs typeface="Arial"/>
              </a:rPr>
              <a:t> </a:t>
            </a:r>
            <a:r>
              <a:rPr b="1">
                <a:latin typeface="Arial"/>
                <a:cs typeface="Arial"/>
              </a:rPr>
              <a:t>shaking</a:t>
            </a:r>
            <a:r>
              <a:rPr b="1" spc="-45">
                <a:latin typeface="Arial"/>
                <a:cs typeface="Arial"/>
              </a:rPr>
              <a:t> </a:t>
            </a:r>
            <a:r>
              <a:rPr b="1">
                <a:latin typeface="Arial"/>
                <a:cs typeface="Arial"/>
              </a:rPr>
              <a:t>causing</a:t>
            </a:r>
            <a:r>
              <a:rPr b="1" spc="-45">
                <a:latin typeface="Arial"/>
                <a:cs typeface="Arial"/>
              </a:rPr>
              <a:t> </a:t>
            </a:r>
            <a:r>
              <a:rPr b="1">
                <a:latin typeface="Arial"/>
                <a:cs typeface="Arial"/>
              </a:rPr>
              <a:t>wet</a:t>
            </a:r>
            <a:r>
              <a:rPr b="1" spc="-55">
                <a:latin typeface="Arial"/>
                <a:cs typeface="Arial"/>
              </a:rPr>
              <a:t> </a:t>
            </a:r>
            <a:r>
              <a:rPr b="1">
                <a:latin typeface="Arial"/>
                <a:cs typeface="Arial"/>
              </a:rPr>
              <a:t>sand</a:t>
            </a:r>
            <a:r>
              <a:rPr b="1" spc="-25">
                <a:latin typeface="Arial"/>
                <a:cs typeface="Arial"/>
              </a:rPr>
              <a:t> </a:t>
            </a:r>
            <a:r>
              <a:rPr b="1">
                <a:latin typeface="Arial"/>
                <a:cs typeface="Arial"/>
              </a:rPr>
              <a:t>to</a:t>
            </a:r>
            <a:r>
              <a:rPr b="1" spc="-5">
                <a:latin typeface="Arial"/>
                <a:cs typeface="Arial"/>
              </a:rPr>
              <a:t> </a:t>
            </a:r>
            <a:r>
              <a:rPr b="1">
                <a:latin typeface="Arial"/>
                <a:cs typeface="Arial"/>
              </a:rPr>
              <a:t>squirt</a:t>
            </a:r>
            <a:r>
              <a:rPr b="1" spc="-25">
                <a:latin typeface="Arial"/>
                <a:cs typeface="Arial"/>
              </a:rPr>
              <a:t> up</a:t>
            </a:r>
          </a:p>
          <a:p>
            <a:pPr marL="833119">
              <a:lnSpc>
                <a:spcPct val="100000"/>
              </a:lnSpc>
            </a:pPr>
            <a:r>
              <a:rPr b="1">
                <a:latin typeface="Arial"/>
                <a:cs typeface="Arial"/>
              </a:rPr>
              <a:t>between</a:t>
            </a:r>
            <a:r>
              <a:rPr b="1" spc="-65">
                <a:latin typeface="Arial"/>
                <a:cs typeface="Arial"/>
              </a:rPr>
              <a:t> </a:t>
            </a:r>
            <a:r>
              <a:rPr b="1" spc="-10">
                <a:latin typeface="Arial"/>
                <a:cs typeface="Arial"/>
              </a:rPr>
              <a:t>cracks</a:t>
            </a:r>
          </a:p>
        </p:txBody>
      </p:sp>
      <p:pic>
        <p:nvPicPr>
          <p:cNvPr id="3" name="object 3"/>
          <p:cNvPicPr/>
          <p:nvPr/>
        </p:nvPicPr>
        <p:blipFill>
          <a:blip r:embed="rId2"/>
          <a:stretch>
            <a:fillRect/>
          </a:stretch>
        </p:blipFill>
        <p:spPr>
          <a:xfrm>
            <a:off x="990600" y="914400"/>
            <a:ext cx="6934200" cy="57023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B24021-06A9-E854-91C5-41C8EA1473B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123</a:t>
            </a:fld>
            <a:endParaRPr lang="en-US"/>
          </a:p>
        </p:txBody>
      </p:sp>
    </p:spTree>
  </p:cSld>
  <p:clrMapOvr>
    <a:masterClrMapping/>
  </p:clrMapOvr>
  <p:transition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15821" y="712469"/>
            <a:ext cx="520890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000" b="1">
                <a:latin typeface="Times New Roman"/>
                <a:cs typeface="Times New Roman"/>
              </a:rPr>
              <a:t>Earthquake</a:t>
            </a:r>
            <a:r>
              <a:rPr sz="4000" b="1" spc="-80">
                <a:latin typeface="Times New Roman"/>
                <a:cs typeface="Times New Roman"/>
              </a:rPr>
              <a:t> </a:t>
            </a:r>
            <a:r>
              <a:rPr sz="4000" b="1" spc="-10">
                <a:latin typeface="Times New Roman"/>
                <a:cs typeface="Times New Roman"/>
              </a:rPr>
              <a:t>destruction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8267" y="1767935"/>
            <a:ext cx="8531225" cy="2918460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356235" indent="-343535">
              <a:lnSpc>
                <a:spcPct val="100000"/>
              </a:lnSpc>
              <a:spcBef>
                <a:spcPts val="870"/>
              </a:spcBef>
              <a:buFont typeface="Wingdings"/>
              <a:buChar char=""/>
              <a:tabLst>
                <a:tab pos="356235" algn="l"/>
              </a:tabLst>
            </a:pPr>
            <a:r>
              <a:rPr sz="3200" b="1">
                <a:solidFill>
                  <a:srgbClr val="0000FF"/>
                </a:solidFill>
                <a:latin typeface="Times New Roman"/>
                <a:cs typeface="Times New Roman"/>
              </a:rPr>
              <a:t>Tsunamis</a:t>
            </a:r>
            <a:r>
              <a:rPr sz="3200" b="1">
                <a:latin typeface="Times New Roman"/>
                <a:cs typeface="Times New Roman"/>
              </a:rPr>
              <a:t>,</a:t>
            </a:r>
            <a:r>
              <a:rPr sz="3200" b="1" spc="-75">
                <a:latin typeface="Times New Roman"/>
                <a:cs typeface="Times New Roman"/>
              </a:rPr>
              <a:t> </a:t>
            </a:r>
            <a:r>
              <a:rPr sz="3200" b="1">
                <a:latin typeface="Times New Roman"/>
                <a:cs typeface="Times New Roman"/>
              </a:rPr>
              <a:t>or</a:t>
            </a:r>
            <a:r>
              <a:rPr sz="3200" b="1" spc="-70">
                <a:latin typeface="Times New Roman"/>
                <a:cs typeface="Times New Roman"/>
              </a:rPr>
              <a:t> </a:t>
            </a:r>
            <a:r>
              <a:rPr sz="3200" b="1">
                <a:latin typeface="Times New Roman"/>
                <a:cs typeface="Times New Roman"/>
              </a:rPr>
              <a:t>seismic</a:t>
            </a:r>
            <a:r>
              <a:rPr sz="3200" b="1" spc="-25">
                <a:latin typeface="Times New Roman"/>
                <a:cs typeface="Times New Roman"/>
              </a:rPr>
              <a:t> </a:t>
            </a:r>
            <a:r>
              <a:rPr sz="3200" b="1">
                <a:latin typeface="Times New Roman"/>
                <a:cs typeface="Times New Roman"/>
              </a:rPr>
              <a:t>sea</a:t>
            </a:r>
            <a:r>
              <a:rPr sz="3200" b="1" spc="-75">
                <a:latin typeface="Times New Roman"/>
                <a:cs typeface="Times New Roman"/>
              </a:rPr>
              <a:t> </a:t>
            </a:r>
            <a:r>
              <a:rPr sz="3200" b="1" spc="-10">
                <a:latin typeface="Times New Roman"/>
                <a:cs typeface="Times New Roman"/>
              </a:rPr>
              <a:t>waves</a:t>
            </a:r>
            <a:endParaRPr sz="3200">
              <a:latin typeface="Times New Roman"/>
              <a:cs typeface="Times New Roman"/>
            </a:endParaRPr>
          </a:p>
          <a:p>
            <a:pPr marL="1155700" marR="5080" lvl="1" indent="-228600">
              <a:lnSpc>
                <a:spcPct val="100000"/>
              </a:lnSpc>
              <a:spcBef>
                <a:spcPts val="685"/>
              </a:spcBef>
              <a:buFont typeface="Times New Roman"/>
              <a:buChar char="•"/>
              <a:tabLst>
                <a:tab pos="1155700" algn="l"/>
              </a:tabLst>
            </a:pPr>
            <a:r>
              <a:rPr sz="2800" b="1">
                <a:latin typeface="Times New Roman"/>
                <a:cs typeface="Times New Roman"/>
              </a:rPr>
              <a:t>Destructive</a:t>
            </a:r>
            <a:r>
              <a:rPr sz="2800" b="1" spc="-9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waves</a:t>
            </a:r>
            <a:r>
              <a:rPr sz="2800" b="1" spc="-8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that</a:t>
            </a:r>
            <a:r>
              <a:rPr sz="2800" b="1" spc="1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are</a:t>
            </a:r>
            <a:r>
              <a:rPr sz="2800" b="1" spc="-4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often</a:t>
            </a:r>
            <a:r>
              <a:rPr sz="2800" b="1" spc="15">
                <a:latin typeface="Times New Roman"/>
                <a:cs typeface="Times New Roman"/>
              </a:rPr>
              <a:t> </a:t>
            </a:r>
            <a:r>
              <a:rPr sz="2800" b="1" spc="-10">
                <a:latin typeface="Times New Roman"/>
                <a:cs typeface="Times New Roman"/>
              </a:rPr>
              <a:t>inappropriately </a:t>
            </a:r>
            <a:r>
              <a:rPr sz="2800" b="1">
                <a:latin typeface="Times New Roman"/>
                <a:cs typeface="Times New Roman"/>
              </a:rPr>
              <a:t>called</a:t>
            </a:r>
            <a:r>
              <a:rPr sz="2800" b="1" spc="-9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“</a:t>
            </a:r>
            <a:r>
              <a:rPr sz="2800" b="1">
                <a:solidFill>
                  <a:srgbClr val="FF0000"/>
                </a:solidFill>
                <a:latin typeface="Times New Roman"/>
                <a:cs typeface="Times New Roman"/>
              </a:rPr>
              <a:t>tidal</a:t>
            </a:r>
            <a:r>
              <a:rPr sz="2800" b="1" spc="-1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b="1" spc="-10">
                <a:solidFill>
                  <a:srgbClr val="FF0000"/>
                </a:solidFill>
                <a:latin typeface="Times New Roman"/>
                <a:cs typeface="Times New Roman"/>
              </a:rPr>
              <a:t>waves</a:t>
            </a:r>
            <a:r>
              <a:rPr sz="2800" b="1" spc="-10">
                <a:latin typeface="Times New Roman"/>
                <a:cs typeface="Times New Roman"/>
              </a:rPr>
              <a:t>”</a:t>
            </a:r>
            <a:endParaRPr sz="2800">
              <a:latin typeface="Times New Roman"/>
              <a:cs typeface="Times New Roman"/>
            </a:endParaRPr>
          </a:p>
          <a:p>
            <a:pPr marL="1155700" marR="261620" lvl="1" indent="-228600">
              <a:lnSpc>
                <a:spcPct val="100000"/>
              </a:lnSpc>
              <a:spcBef>
                <a:spcPts val="680"/>
              </a:spcBef>
              <a:buFont typeface="Times New Roman"/>
              <a:buChar char="•"/>
              <a:tabLst>
                <a:tab pos="1155700" algn="l"/>
              </a:tabLst>
            </a:pPr>
            <a:r>
              <a:rPr sz="2800" b="1">
                <a:latin typeface="Times New Roman"/>
                <a:cs typeface="Times New Roman"/>
              </a:rPr>
              <a:t>Result</a:t>
            </a:r>
            <a:r>
              <a:rPr sz="2800" b="1" spc="-4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from</a:t>
            </a:r>
            <a:r>
              <a:rPr sz="2800" b="1" spc="-3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vertical</a:t>
            </a:r>
            <a:r>
              <a:rPr sz="2800" b="1" spc="-7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displacement</a:t>
            </a:r>
            <a:r>
              <a:rPr sz="2800" b="1" spc="-8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along</a:t>
            </a:r>
            <a:r>
              <a:rPr sz="2800" b="1" spc="-4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a</a:t>
            </a:r>
            <a:r>
              <a:rPr sz="2800" b="1" spc="-15">
                <a:latin typeface="Times New Roman"/>
                <a:cs typeface="Times New Roman"/>
              </a:rPr>
              <a:t> </a:t>
            </a:r>
            <a:r>
              <a:rPr sz="2800" b="1" spc="-10">
                <a:latin typeface="Times New Roman"/>
                <a:cs typeface="Times New Roman"/>
              </a:rPr>
              <a:t>fault </a:t>
            </a:r>
            <a:r>
              <a:rPr sz="2800" b="1">
                <a:latin typeface="Times New Roman"/>
                <a:cs typeface="Times New Roman"/>
              </a:rPr>
              <a:t>located</a:t>
            </a:r>
            <a:r>
              <a:rPr sz="2800" b="1" spc="-9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on</a:t>
            </a:r>
            <a:r>
              <a:rPr sz="2800" b="1" spc="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the</a:t>
            </a:r>
            <a:r>
              <a:rPr sz="2800" b="1" spc="-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ocean</a:t>
            </a:r>
            <a:r>
              <a:rPr sz="2800" b="1" spc="-5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floor</a:t>
            </a:r>
            <a:r>
              <a:rPr sz="2800" b="1" spc="-4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or</a:t>
            </a:r>
            <a:r>
              <a:rPr sz="2800" b="1" spc="-2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a</a:t>
            </a:r>
            <a:r>
              <a:rPr sz="2800" b="1" spc="-2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large</a:t>
            </a:r>
            <a:r>
              <a:rPr sz="2800" b="1" spc="-50">
                <a:latin typeface="Times New Roman"/>
                <a:cs typeface="Times New Roman"/>
              </a:rPr>
              <a:t> </a:t>
            </a:r>
            <a:r>
              <a:rPr sz="2800" b="1" spc="-10">
                <a:latin typeface="Times New Roman"/>
                <a:cs typeface="Times New Roman"/>
              </a:rPr>
              <a:t>undersea </a:t>
            </a:r>
            <a:r>
              <a:rPr sz="2800" b="1">
                <a:latin typeface="Times New Roman"/>
                <a:cs typeface="Times New Roman"/>
              </a:rPr>
              <a:t>landslide</a:t>
            </a:r>
            <a:r>
              <a:rPr sz="2800" b="1" spc="-4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triggered</a:t>
            </a:r>
            <a:r>
              <a:rPr sz="2800" b="1" spc="-10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by an</a:t>
            </a:r>
            <a:r>
              <a:rPr sz="2800" b="1" spc="-30">
                <a:latin typeface="Times New Roman"/>
                <a:cs typeface="Times New Roman"/>
              </a:rPr>
              <a:t> </a:t>
            </a:r>
            <a:r>
              <a:rPr sz="2800" b="1" spc="-10">
                <a:latin typeface="Times New Roman"/>
                <a:cs typeface="Times New Roman"/>
              </a:rPr>
              <a:t>earthquake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CDE931-D846-FD8B-2AF3-89EB5E64ED5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124</a:t>
            </a:fld>
            <a:endParaRPr lang="en-US"/>
          </a:p>
        </p:txBody>
      </p:sp>
    </p:spTree>
  </p:cSld>
  <p:clrMapOvr>
    <a:masterClrMapping/>
  </p:clrMapOvr>
  <p:transition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62073" y="1166571"/>
            <a:ext cx="5212080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b="1">
                <a:latin typeface="Times New Roman"/>
                <a:cs typeface="Times New Roman"/>
              </a:rPr>
              <a:t>Earthquake</a:t>
            </a:r>
            <a:r>
              <a:rPr sz="4000" b="1" spc="-70">
                <a:latin typeface="Times New Roman"/>
                <a:cs typeface="Times New Roman"/>
              </a:rPr>
              <a:t> </a:t>
            </a:r>
            <a:r>
              <a:rPr sz="4000" b="1" spc="-10">
                <a:latin typeface="Times New Roman"/>
                <a:cs typeface="Times New Roman"/>
              </a:rPr>
              <a:t>destruction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4844" y="2070778"/>
            <a:ext cx="7584440" cy="4014470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356235" indent="-343535">
              <a:lnSpc>
                <a:spcPct val="100000"/>
              </a:lnSpc>
              <a:spcBef>
                <a:spcPts val="869"/>
              </a:spcBef>
              <a:buFont typeface="Wingdings"/>
              <a:buChar char=""/>
              <a:tabLst>
                <a:tab pos="356235" algn="l"/>
              </a:tabLst>
            </a:pPr>
            <a:r>
              <a:rPr sz="3200" b="1">
                <a:solidFill>
                  <a:srgbClr val="0000FF"/>
                </a:solidFill>
                <a:latin typeface="Times New Roman"/>
                <a:cs typeface="Times New Roman"/>
              </a:rPr>
              <a:t>Tsunamis,</a:t>
            </a:r>
            <a:r>
              <a:rPr sz="3200" b="1" spc="-75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b="1">
                <a:solidFill>
                  <a:srgbClr val="0000FF"/>
                </a:solidFill>
                <a:latin typeface="Times New Roman"/>
                <a:cs typeface="Times New Roman"/>
              </a:rPr>
              <a:t>or</a:t>
            </a:r>
            <a:r>
              <a:rPr sz="3200" b="1" spc="-7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b="1">
                <a:solidFill>
                  <a:srgbClr val="0000FF"/>
                </a:solidFill>
                <a:latin typeface="Times New Roman"/>
                <a:cs typeface="Times New Roman"/>
              </a:rPr>
              <a:t>seismic</a:t>
            </a:r>
            <a:r>
              <a:rPr sz="3200" b="1" spc="-3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b="1">
                <a:solidFill>
                  <a:srgbClr val="0000FF"/>
                </a:solidFill>
                <a:latin typeface="Times New Roman"/>
                <a:cs typeface="Times New Roman"/>
              </a:rPr>
              <a:t>sea</a:t>
            </a:r>
            <a:r>
              <a:rPr sz="3200" b="1" spc="-8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b="1" spc="-10">
                <a:solidFill>
                  <a:srgbClr val="0000FF"/>
                </a:solidFill>
                <a:latin typeface="Times New Roman"/>
                <a:cs typeface="Times New Roman"/>
              </a:rPr>
              <a:t>waves</a:t>
            </a:r>
            <a:endParaRPr sz="3200">
              <a:latin typeface="Times New Roman"/>
              <a:cs typeface="Times New Roman"/>
            </a:endParaRPr>
          </a:p>
          <a:p>
            <a:pPr marL="1155700" marR="583565" lvl="1" indent="-228600">
              <a:lnSpc>
                <a:spcPct val="100000"/>
              </a:lnSpc>
              <a:spcBef>
                <a:spcPts val="690"/>
              </a:spcBef>
              <a:buFont typeface="Times New Roman"/>
              <a:buChar char="•"/>
              <a:tabLst>
                <a:tab pos="1155700" algn="l"/>
              </a:tabLst>
            </a:pPr>
            <a:r>
              <a:rPr sz="2800" b="1">
                <a:latin typeface="Times New Roman"/>
                <a:cs typeface="Times New Roman"/>
              </a:rPr>
              <a:t>In</a:t>
            </a:r>
            <a:r>
              <a:rPr sz="2800" b="1" spc="-3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the</a:t>
            </a:r>
            <a:r>
              <a:rPr sz="2800" b="1" spc="-3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open ocean</a:t>
            </a:r>
            <a:r>
              <a:rPr sz="2800" b="1" spc="-5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height</a:t>
            </a:r>
            <a:r>
              <a:rPr sz="2800" b="1" spc="-5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is</a:t>
            </a:r>
            <a:r>
              <a:rPr sz="2800" b="1" spc="-2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usually</a:t>
            </a:r>
            <a:r>
              <a:rPr sz="2800" b="1" spc="-70">
                <a:latin typeface="Times New Roman"/>
                <a:cs typeface="Times New Roman"/>
              </a:rPr>
              <a:t> </a:t>
            </a:r>
            <a:r>
              <a:rPr sz="2800" b="1" spc="-20">
                <a:latin typeface="Times New Roman"/>
                <a:cs typeface="Times New Roman"/>
              </a:rPr>
              <a:t>less </a:t>
            </a:r>
            <a:r>
              <a:rPr sz="2800" b="1">
                <a:latin typeface="Times New Roman"/>
                <a:cs typeface="Times New Roman"/>
              </a:rPr>
              <a:t>than</a:t>
            </a:r>
            <a:r>
              <a:rPr sz="2800" b="1" spc="-4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1</a:t>
            </a:r>
            <a:r>
              <a:rPr sz="2800" b="1" spc="-30">
                <a:latin typeface="Times New Roman"/>
                <a:cs typeface="Times New Roman"/>
              </a:rPr>
              <a:t> </a:t>
            </a:r>
            <a:r>
              <a:rPr sz="2800" b="1" spc="-10">
                <a:latin typeface="Times New Roman"/>
                <a:cs typeface="Times New Roman"/>
              </a:rPr>
              <a:t>meter</a:t>
            </a:r>
            <a:endParaRPr sz="2800">
              <a:latin typeface="Times New Roman"/>
              <a:cs typeface="Times New Roman"/>
            </a:endParaRPr>
          </a:p>
          <a:p>
            <a:pPr marL="1155700" marR="5080" lvl="1" indent="-228600">
              <a:lnSpc>
                <a:spcPct val="100000"/>
              </a:lnSpc>
              <a:spcBef>
                <a:spcPts val="675"/>
              </a:spcBef>
              <a:buFont typeface="Times New Roman"/>
              <a:buChar char="•"/>
              <a:tabLst>
                <a:tab pos="1155700" algn="l"/>
              </a:tabLst>
            </a:pPr>
            <a:r>
              <a:rPr sz="2800" b="1">
                <a:latin typeface="Times New Roman"/>
                <a:cs typeface="Times New Roman"/>
              </a:rPr>
              <a:t>In</a:t>
            </a:r>
            <a:r>
              <a:rPr sz="2800" b="1" spc="-2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shallower</a:t>
            </a:r>
            <a:r>
              <a:rPr sz="2800" b="1" spc="-8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coastal</a:t>
            </a:r>
            <a:r>
              <a:rPr sz="2800" b="1" spc="-7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waters</a:t>
            </a:r>
            <a:r>
              <a:rPr sz="2800" b="1" spc="-5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the</a:t>
            </a:r>
            <a:r>
              <a:rPr sz="2800" b="1" spc="1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water</a:t>
            </a:r>
            <a:r>
              <a:rPr sz="2800" b="1" spc="-60">
                <a:latin typeface="Times New Roman"/>
                <a:cs typeface="Times New Roman"/>
              </a:rPr>
              <a:t> </a:t>
            </a:r>
            <a:r>
              <a:rPr sz="2800" b="1" spc="-10">
                <a:latin typeface="Times New Roman"/>
                <a:cs typeface="Times New Roman"/>
              </a:rPr>
              <a:t>piles </a:t>
            </a:r>
            <a:r>
              <a:rPr sz="2800" b="1">
                <a:latin typeface="Times New Roman"/>
                <a:cs typeface="Times New Roman"/>
              </a:rPr>
              <a:t>up</a:t>
            </a:r>
            <a:r>
              <a:rPr sz="2800" b="1" spc="-4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to</a:t>
            </a:r>
            <a:r>
              <a:rPr sz="2800" b="1" spc="1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heights</a:t>
            </a:r>
            <a:r>
              <a:rPr sz="2800" b="1" spc="-5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that</a:t>
            </a:r>
            <a:r>
              <a:rPr sz="2800" b="1" spc="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occasionally</a:t>
            </a:r>
            <a:r>
              <a:rPr sz="2800" b="1" spc="-9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exceed</a:t>
            </a:r>
            <a:r>
              <a:rPr sz="2800" b="1" spc="-55">
                <a:latin typeface="Times New Roman"/>
                <a:cs typeface="Times New Roman"/>
              </a:rPr>
              <a:t> </a:t>
            </a:r>
            <a:r>
              <a:rPr sz="2800" b="1" spc="-25">
                <a:latin typeface="Times New Roman"/>
                <a:cs typeface="Times New Roman"/>
              </a:rPr>
              <a:t>30 </a:t>
            </a:r>
            <a:r>
              <a:rPr sz="2800" b="1" spc="-10">
                <a:latin typeface="Times New Roman"/>
                <a:cs typeface="Times New Roman"/>
              </a:rPr>
              <a:t>meters</a:t>
            </a:r>
            <a:endParaRPr sz="2800">
              <a:latin typeface="Times New Roman"/>
              <a:cs typeface="Times New Roman"/>
            </a:endParaRPr>
          </a:p>
          <a:p>
            <a:pPr marL="1155065" lvl="1" indent="-227965">
              <a:lnSpc>
                <a:spcPct val="100000"/>
              </a:lnSpc>
              <a:spcBef>
                <a:spcPts val="680"/>
              </a:spcBef>
              <a:buFont typeface="Times New Roman"/>
              <a:buChar char="•"/>
              <a:tabLst>
                <a:tab pos="1155065" algn="l"/>
              </a:tabLst>
            </a:pPr>
            <a:r>
              <a:rPr sz="2800" b="1">
                <a:latin typeface="Times New Roman"/>
                <a:cs typeface="Times New Roman"/>
              </a:rPr>
              <a:t>Can</a:t>
            </a:r>
            <a:r>
              <a:rPr sz="2800" b="1" spc="-4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be</a:t>
            </a:r>
            <a:r>
              <a:rPr sz="2800" b="1" spc="-1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very</a:t>
            </a:r>
            <a:r>
              <a:rPr sz="2800" b="1" spc="-45">
                <a:latin typeface="Times New Roman"/>
                <a:cs typeface="Times New Roman"/>
              </a:rPr>
              <a:t> </a:t>
            </a:r>
            <a:r>
              <a:rPr sz="2800" b="1" spc="-10">
                <a:latin typeface="Times New Roman"/>
                <a:cs typeface="Times New Roman"/>
              </a:rPr>
              <a:t>destructive</a:t>
            </a:r>
            <a:endParaRPr sz="2800">
              <a:latin typeface="Times New Roman"/>
              <a:cs typeface="Times New Roman"/>
            </a:endParaRPr>
          </a:p>
          <a:p>
            <a:pPr marL="356235" indent="-343535">
              <a:lnSpc>
                <a:spcPct val="100000"/>
              </a:lnSpc>
              <a:spcBef>
                <a:spcPts val="755"/>
              </a:spcBef>
              <a:buFont typeface="Wingdings"/>
              <a:buChar char=""/>
              <a:tabLst>
                <a:tab pos="356235" algn="l"/>
              </a:tabLst>
            </a:pPr>
            <a:r>
              <a:rPr sz="3200" b="1">
                <a:solidFill>
                  <a:srgbClr val="0000FF"/>
                </a:solidFill>
                <a:latin typeface="Times New Roman"/>
                <a:cs typeface="Times New Roman"/>
              </a:rPr>
              <a:t>Landslides</a:t>
            </a:r>
            <a:r>
              <a:rPr sz="3200" b="1" spc="-9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b="1">
                <a:solidFill>
                  <a:srgbClr val="0000FF"/>
                </a:solidFill>
                <a:latin typeface="Times New Roman"/>
                <a:cs typeface="Times New Roman"/>
              </a:rPr>
              <a:t>and</a:t>
            </a:r>
            <a:r>
              <a:rPr sz="3200" b="1" spc="-7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b="1">
                <a:solidFill>
                  <a:srgbClr val="0000FF"/>
                </a:solidFill>
                <a:latin typeface="Times New Roman"/>
                <a:cs typeface="Times New Roman"/>
              </a:rPr>
              <a:t>ground</a:t>
            </a:r>
            <a:r>
              <a:rPr sz="3200" b="1" spc="-65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b="1" spc="-10">
                <a:solidFill>
                  <a:srgbClr val="0000FF"/>
                </a:solidFill>
                <a:latin typeface="Times New Roman"/>
                <a:cs typeface="Times New Roman"/>
              </a:rPr>
              <a:t>subsidence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8C063C-BC44-4A96-32A2-426588A28E6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125</a:t>
            </a:fld>
            <a:endParaRPr lang="en-US"/>
          </a:p>
        </p:txBody>
      </p:sp>
    </p:spTree>
  </p:cSld>
  <p:clrMapOvr>
    <a:masterClrMapping/>
  </p:clrMapOvr>
  <p:transition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9644" y="208229"/>
            <a:ext cx="5460365" cy="695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303904" algn="l"/>
              </a:tabLst>
            </a:pPr>
            <a:r>
              <a:rPr sz="4400"/>
              <a:t>Formation</a:t>
            </a:r>
            <a:r>
              <a:rPr sz="4400" spc="-215"/>
              <a:t> </a:t>
            </a:r>
            <a:r>
              <a:rPr sz="4400" spc="-35"/>
              <a:t>of</a:t>
            </a:r>
            <a:r>
              <a:rPr sz="4400"/>
              <a:t>	</a:t>
            </a:r>
            <a:r>
              <a:rPr sz="4400" spc="-10"/>
              <a:t>Tsunami</a:t>
            </a:r>
            <a:endParaRPr sz="4400"/>
          </a:p>
        </p:txBody>
      </p:sp>
      <p:pic>
        <p:nvPicPr>
          <p:cNvPr id="3" name="object 3"/>
          <p:cNvPicPr/>
          <p:nvPr/>
        </p:nvPicPr>
        <p:blipFill>
          <a:blip r:embed="rId2"/>
          <a:stretch>
            <a:fillRect/>
          </a:stretch>
        </p:blipFill>
        <p:spPr>
          <a:xfrm>
            <a:off x="381000" y="1523936"/>
            <a:ext cx="8382000" cy="508482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0C8F90-7F23-BCA9-7DF6-047F9D27323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126</a:t>
            </a:fld>
            <a:endParaRPr lang="en-US"/>
          </a:p>
        </p:txBody>
      </p:sp>
    </p:spTree>
  </p:cSld>
  <p:clrMapOvr>
    <a:masterClrMapping/>
  </p:clrMapOvr>
  <p:transition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50975" y="282651"/>
            <a:ext cx="510095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16075" algn="l"/>
              </a:tabLst>
            </a:pPr>
            <a:r>
              <a:rPr b="1">
                <a:latin typeface="Arial"/>
                <a:cs typeface="Arial"/>
              </a:rPr>
              <a:t>Tsunami</a:t>
            </a:r>
            <a:r>
              <a:rPr b="1" spc="-35">
                <a:latin typeface="Arial"/>
                <a:cs typeface="Arial"/>
              </a:rPr>
              <a:t> </a:t>
            </a:r>
            <a:r>
              <a:rPr b="1" spc="-50">
                <a:latin typeface="Arial"/>
                <a:cs typeface="Arial"/>
              </a:rPr>
              <a:t>-</a:t>
            </a:r>
            <a:r>
              <a:rPr b="1">
                <a:latin typeface="Arial"/>
                <a:cs typeface="Arial"/>
              </a:rPr>
              <a:t>	on</a:t>
            </a:r>
            <a:r>
              <a:rPr b="1" spc="-10">
                <a:latin typeface="Arial"/>
                <a:cs typeface="Arial"/>
              </a:rPr>
              <a:t> </a:t>
            </a:r>
            <a:r>
              <a:rPr b="1">
                <a:latin typeface="Arial"/>
                <a:cs typeface="Arial"/>
              </a:rPr>
              <a:t>a</a:t>
            </a:r>
            <a:r>
              <a:rPr b="1" spc="-5">
                <a:latin typeface="Arial"/>
                <a:cs typeface="Arial"/>
              </a:rPr>
              <a:t> </a:t>
            </a:r>
            <a:r>
              <a:rPr b="1">
                <a:latin typeface="Arial"/>
                <a:cs typeface="Arial"/>
              </a:rPr>
              <a:t>Hawaiian</a:t>
            </a:r>
            <a:r>
              <a:rPr b="1" spc="-95">
                <a:latin typeface="Arial"/>
                <a:cs typeface="Arial"/>
              </a:rPr>
              <a:t> </a:t>
            </a:r>
            <a:r>
              <a:rPr b="1" spc="-10">
                <a:latin typeface="Arial"/>
                <a:cs typeface="Arial"/>
              </a:rPr>
              <a:t>shoreline</a:t>
            </a:r>
          </a:p>
        </p:txBody>
      </p:sp>
      <p:pic>
        <p:nvPicPr>
          <p:cNvPr id="3" name="object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914462"/>
            <a:ext cx="8610600" cy="581812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EE3FDE-526F-3BBF-5391-E6BDE1F292C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127</a:t>
            </a:fld>
            <a:endParaRPr lang="en-US"/>
          </a:p>
        </p:txBody>
      </p:sp>
    </p:spTree>
  </p:cSld>
  <p:clrMapOvr>
    <a:masterClrMapping/>
  </p:clrMapOvr>
  <p:transition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99135" rIns="0" bIns="0" rtlCol="0">
            <a:spAutoFit/>
          </a:bodyPr>
          <a:lstStyle/>
          <a:p>
            <a:pPr marL="833119">
              <a:lnSpc>
                <a:spcPct val="100000"/>
              </a:lnSpc>
              <a:spcBef>
                <a:spcPts val="100"/>
              </a:spcBef>
            </a:pPr>
            <a:r>
              <a:rPr b="1">
                <a:latin typeface="Arial"/>
                <a:cs typeface="Arial"/>
              </a:rPr>
              <a:t>1964</a:t>
            </a:r>
            <a:r>
              <a:rPr b="1" spc="-85">
                <a:latin typeface="Arial"/>
                <a:cs typeface="Arial"/>
              </a:rPr>
              <a:t> </a:t>
            </a:r>
            <a:r>
              <a:rPr b="1">
                <a:latin typeface="Arial"/>
                <a:cs typeface="Arial"/>
              </a:rPr>
              <a:t>Kodiak,</a:t>
            </a:r>
            <a:r>
              <a:rPr b="1" spc="-85">
                <a:latin typeface="Arial"/>
                <a:cs typeface="Arial"/>
              </a:rPr>
              <a:t> </a:t>
            </a:r>
            <a:r>
              <a:rPr b="1">
                <a:latin typeface="Arial"/>
                <a:cs typeface="Arial"/>
              </a:rPr>
              <a:t>Alaska</a:t>
            </a:r>
            <a:r>
              <a:rPr b="1" spc="5">
                <a:latin typeface="Arial"/>
                <a:cs typeface="Arial"/>
              </a:rPr>
              <a:t> </a:t>
            </a:r>
            <a:r>
              <a:rPr b="1" spc="-10">
                <a:latin typeface="Arial"/>
                <a:cs typeface="Arial"/>
              </a:rPr>
              <a:t>Tsunami</a:t>
            </a:r>
          </a:p>
        </p:txBody>
      </p:sp>
      <p:pic>
        <p:nvPicPr>
          <p:cNvPr id="3" name="object 3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" y="914463"/>
            <a:ext cx="8763000" cy="575144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8F1701-4B48-D795-0347-B689B3D93A2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128</a:t>
            </a:fld>
            <a:endParaRPr lang="en-US"/>
          </a:p>
        </p:txBody>
      </p:sp>
    </p:spTree>
  </p:cSld>
  <p:clrMapOvr>
    <a:masterClrMapping/>
  </p:clrMapOvr>
  <p:transition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/>
          <a:stretch>
            <a:fillRect/>
          </a:stretch>
        </p:blipFill>
        <p:spPr>
          <a:xfrm>
            <a:off x="585216" y="97535"/>
            <a:ext cx="5062728" cy="50901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1684" rIns="0" bIns="0" rtlCol="0">
            <a:spAutoFit/>
          </a:bodyPr>
          <a:lstStyle/>
          <a:p>
            <a:pPr marL="452120">
              <a:lnSpc>
                <a:spcPct val="100000"/>
              </a:lnSpc>
              <a:spcBef>
                <a:spcPts val="100"/>
              </a:spcBef>
            </a:pPr>
            <a:r>
              <a:rPr b="1" i="1">
                <a:solidFill>
                  <a:srgbClr val="000000"/>
                </a:solidFill>
                <a:latin typeface="Arial"/>
                <a:cs typeface="Arial"/>
              </a:rPr>
              <a:t>After</a:t>
            </a:r>
            <a:r>
              <a:rPr b="1" i="1" spc="-85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1" i="1">
                <a:solidFill>
                  <a:srgbClr val="000000"/>
                </a:solidFill>
                <a:latin typeface="Arial"/>
                <a:cs typeface="Arial"/>
              </a:rPr>
              <a:t>the</a:t>
            </a:r>
            <a:r>
              <a:rPr b="1" i="1" spc="-65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1" i="1">
                <a:solidFill>
                  <a:srgbClr val="000000"/>
                </a:solidFill>
                <a:latin typeface="Arial"/>
                <a:cs typeface="Arial"/>
              </a:rPr>
              <a:t>Sumatra</a:t>
            </a:r>
            <a:r>
              <a:rPr b="1" i="1" spc="-85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1" i="1">
                <a:solidFill>
                  <a:srgbClr val="000000"/>
                </a:solidFill>
                <a:latin typeface="Arial"/>
                <a:cs typeface="Arial"/>
              </a:rPr>
              <a:t>Tsunami</a:t>
            </a:r>
            <a:r>
              <a:rPr b="1" i="1" spc="-8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1" i="1" spc="-20">
                <a:solidFill>
                  <a:srgbClr val="000000"/>
                </a:solidFill>
                <a:latin typeface="Arial"/>
                <a:cs typeface="Arial"/>
              </a:rPr>
              <a:t>2005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659275-5178-1497-EC72-B9BDB04E0A4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129</a:t>
            </a:fld>
            <a:endParaRPr lang="en-US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01577" y="457200"/>
            <a:ext cx="6740843" cy="50254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3200" spc="-4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Comparison</a:t>
            </a:r>
            <a:r>
              <a:rPr sz="3200" spc="-26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spc="-8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sz="3200" spc="-26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spc="-15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Rock</a:t>
            </a:r>
            <a:r>
              <a:rPr sz="3200" spc="-26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sz="3200" spc="-4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spc="-1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Mineral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ACB676A-1114-FB1A-A72F-57D93E559E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4116886"/>
              </p:ext>
            </p:extLst>
          </p:nvPr>
        </p:nvGraphicFramePr>
        <p:xfrm>
          <a:off x="685798" y="1066800"/>
          <a:ext cx="7772400" cy="546535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349944">
                  <a:extLst>
                    <a:ext uri="{9D8B030D-6E8A-4147-A177-3AD203B41FA5}">
                      <a16:colId xmlns:a16="http://schemas.microsoft.com/office/drawing/2014/main" val="2544609938"/>
                    </a:ext>
                  </a:extLst>
                </a:gridCol>
                <a:gridCol w="3046565">
                  <a:extLst>
                    <a:ext uri="{9D8B030D-6E8A-4147-A177-3AD203B41FA5}">
                      <a16:colId xmlns:a16="http://schemas.microsoft.com/office/drawing/2014/main" val="2295511644"/>
                    </a:ext>
                  </a:extLst>
                </a:gridCol>
                <a:gridCol w="3375891">
                  <a:extLst>
                    <a:ext uri="{9D8B030D-6E8A-4147-A177-3AD203B41FA5}">
                      <a16:colId xmlns:a16="http://schemas.microsoft.com/office/drawing/2014/main" val="2037845069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Feature</a:t>
                      </a:r>
                    </a:p>
                  </a:txBody>
                  <a:tcPr marL="22860" marR="22860" marT="15240" marB="1524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Rock</a:t>
                      </a:r>
                    </a:p>
                  </a:txBody>
                  <a:tcPr marL="22860" marR="22860" marT="15240" marB="1524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Mineral</a:t>
                      </a:r>
                    </a:p>
                  </a:txBody>
                  <a:tcPr marL="22860" marR="22860" marT="15240" marB="15240" anchor="b"/>
                </a:tc>
                <a:extLst>
                  <a:ext uri="{0D108BD9-81ED-4DB2-BD59-A6C34878D82A}">
                    <a16:rowId xmlns:a16="http://schemas.microsoft.com/office/drawing/2014/main" val="1206399406"/>
                  </a:ext>
                </a:extLst>
              </a:tr>
              <a:tr h="638629">
                <a:tc>
                  <a:txBody>
                    <a:bodyPr/>
                    <a:lstStyle/>
                    <a:p>
                      <a:pPr rtl="0" fontAlgn="b"/>
                      <a:r>
                        <a:rPr lang="en-US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Definition</a:t>
                      </a:r>
                    </a:p>
                  </a:txBody>
                  <a:tcPr marL="22860" marR="22860" marT="15240" marB="1524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naturally occurring solid aggregate of minerals or mineraloids</a:t>
                      </a:r>
                    </a:p>
                  </a:txBody>
                  <a:tcPr marL="22860" marR="22860" marT="15240" marB="1524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naturally occurring, inorganic solid with a specific chemical composition and a crystalline structure</a:t>
                      </a:r>
                    </a:p>
                  </a:txBody>
                  <a:tcPr marL="0" marR="0" marT="15240" marB="15240" anchor="b"/>
                </a:tc>
                <a:extLst>
                  <a:ext uri="{0D108BD9-81ED-4DB2-BD59-A6C34878D82A}">
                    <a16:rowId xmlns:a16="http://schemas.microsoft.com/office/drawing/2014/main" val="1084408911"/>
                  </a:ext>
                </a:extLst>
              </a:tr>
              <a:tr h="638629">
                <a:tc>
                  <a:txBody>
                    <a:bodyPr/>
                    <a:lstStyle/>
                    <a:p>
                      <a:pPr rtl="0" fontAlgn="b"/>
                      <a:r>
                        <a:rPr lang="en-US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Composition</a:t>
                      </a:r>
                    </a:p>
                  </a:txBody>
                  <a:tcPr marL="22860" marR="22860" marT="15240" marB="1524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Mixture of minerals</a:t>
                      </a:r>
                    </a:p>
                  </a:txBody>
                  <a:tcPr marL="22860" marR="22860" marT="15240" marB="1524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Single substance with a specific chemical formula</a:t>
                      </a:r>
                    </a:p>
                  </a:txBody>
                  <a:tcPr marL="0" marR="0" marT="15240" marB="15240" anchor="b"/>
                </a:tc>
                <a:extLst>
                  <a:ext uri="{0D108BD9-81ED-4DB2-BD59-A6C34878D82A}">
                    <a16:rowId xmlns:a16="http://schemas.microsoft.com/office/drawing/2014/main" val="1534508987"/>
                  </a:ext>
                </a:extLst>
              </a:tr>
              <a:tr h="638629">
                <a:tc>
                  <a:txBody>
                    <a:bodyPr/>
                    <a:lstStyle/>
                    <a:p>
                      <a:pPr rtl="0" fontAlgn="b"/>
                      <a:r>
                        <a:rPr lang="en-US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Structure</a:t>
                      </a:r>
                    </a:p>
                  </a:txBody>
                  <a:tcPr marL="22860" marR="22860" marT="15240" marB="1524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 definite structure</a:t>
                      </a:r>
                    </a:p>
                  </a:txBody>
                  <a:tcPr marL="22860" marR="22860" marT="15240" marB="1524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Definite crystalline structure</a:t>
                      </a:r>
                    </a:p>
                  </a:txBody>
                  <a:tcPr marL="0" marR="0" marT="15240" marB="15240" anchor="b"/>
                </a:tc>
                <a:extLst>
                  <a:ext uri="{0D108BD9-81ED-4DB2-BD59-A6C34878D82A}">
                    <a16:rowId xmlns:a16="http://schemas.microsoft.com/office/drawing/2014/main" val="1677103219"/>
                  </a:ext>
                </a:extLst>
              </a:tr>
              <a:tr h="638629">
                <a:tc>
                  <a:txBody>
                    <a:bodyPr/>
                    <a:lstStyle/>
                    <a:p>
                      <a:pPr rtl="0" fontAlgn="b"/>
                      <a:r>
                        <a:rPr lang="en-US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Examples</a:t>
                      </a:r>
                    </a:p>
                  </a:txBody>
                  <a:tcPr marL="22860" marR="22860" marT="15240" marB="1524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Granite, basalt, limestone, sandstone</a:t>
                      </a:r>
                    </a:p>
                  </a:txBody>
                  <a:tcPr marL="22860" marR="22860" marT="15240" marB="1524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Quartz, feldspar, mica, calcite, halite</a:t>
                      </a:r>
                    </a:p>
                  </a:txBody>
                  <a:tcPr marL="0" marR="0" marT="15240" marB="15240" anchor="b"/>
                </a:tc>
                <a:extLst>
                  <a:ext uri="{0D108BD9-81ED-4DB2-BD59-A6C34878D82A}">
                    <a16:rowId xmlns:a16="http://schemas.microsoft.com/office/drawing/2014/main" val="1809678359"/>
                  </a:ext>
                </a:extLst>
              </a:tr>
              <a:tr h="638629">
                <a:tc>
                  <a:txBody>
                    <a:bodyPr/>
                    <a:lstStyle/>
                    <a:p>
                      <a:pPr rtl="0" fontAlgn="b"/>
                      <a:r>
                        <a:rPr lang="en-US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Formation</a:t>
                      </a:r>
                    </a:p>
                  </a:txBody>
                  <a:tcPr marL="22860" marR="22860" marT="15240" marB="1524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Formed through various geological processes like cooling of magma, sedimentation, and metamorphism</a:t>
                      </a:r>
                    </a:p>
                  </a:txBody>
                  <a:tcPr marL="22860" marR="22860" marT="15240" marB="1524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Formed through geological processes like crystallization from magma or solutions</a:t>
                      </a:r>
                    </a:p>
                  </a:txBody>
                  <a:tcPr marL="0" marR="0" marT="15240" marB="15240" anchor="b"/>
                </a:tc>
                <a:extLst>
                  <a:ext uri="{0D108BD9-81ED-4DB2-BD59-A6C34878D82A}">
                    <a16:rowId xmlns:a16="http://schemas.microsoft.com/office/drawing/2014/main" val="1002401520"/>
                  </a:ext>
                </a:extLst>
              </a:tr>
              <a:tr h="638629">
                <a:tc>
                  <a:txBody>
                    <a:bodyPr/>
                    <a:lstStyle/>
                    <a:p>
                      <a:pPr rtl="0" fontAlgn="b"/>
                      <a:r>
                        <a:rPr lang="en-US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Relationship</a:t>
                      </a:r>
                    </a:p>
                  </a:txBody>
                  <a:tcPr marL="22860" marR="22860" marT="15240" marB="1524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Rocks are composed of minerals</a:t>
                      </a:r>
                    </a:p>
                  </a:txBody>
                  <a:tcPr marL="22860" marR="22860" marT="15240" marB="1524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Minerals are the building blocks of rocks</a:t>
                      </a:r>
                    </a:p>
                  </a:txBody>
                  <a:tcPr marL="0" marR="0" marT="15240" marB="15240" anchor="b"/>
                </a:tc>
                <a:extLst>
                  <a:ext uri="{0D108BD9-81ED-4DB2-BD59-A6C34878D82A}">
                    <a16:rowId xmlns:a16="http://schemas.microsoft.com/office/drawing/2014/main" val="2852390301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65E588-0986-1EED-E57D-8514413E025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  <p:transition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97535"/>
            <a:ext cx="5038344" cy="50901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4939" y="179578"/>
            <a:ext cx="46704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i="1">
                <a:solidFill>
                  <a:srgbClr val="000000"/>
                </a:solidFill>
                <a:latin typeface="Arial"/>
                <a:cs typeface="Arial"/>
              </a:rPr>
              <a:t>After</a:t>
            </a:r>
            <a:r>
              <a:rPr b="1" i="1" spc="-85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1" i="1">
                <a:solidFill>
                  <a:srgbClr val="000000"/>
                </a:solidFill>
                <a:latin typeface="Arial"/>
                <a:cs typeface="Arial"/>
              </a:rPr>
              <a:t>the</a:t>
            </a:r>
            <a:r>
              <a:rPr b="1" i="1" spc="-65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1" i="1">
                <a:solidFill>
                  <a:srgbClr val="000000"/>
                </a:solidFill>
                <a:latin typeface="Arial"/>
                <a:cs typeface="Arial"/>
              </a:rPr>
              <a:t>Sumatra</a:t>
            </a:r>
            <a:r>
              <a:rPr b="1" i="1" spc="-85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1" i="1">
                <a:solidFill>
                  <a:srgbClr val="000000"/>
                </a:solidFill>
                <a:latin typeface="Arial"/>
                <a:cs typeface="Arial"/>
              </a:rPr>
              <a:t>Tsunami</a:t>
            </a:r>
            <a:r>
              <a:rPr b="1" i="1" spc="-8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1" i="1" spc="-20">
                <a:solidFill>
                  <a:srgbClr val="000000"/>
                </a:solidFill>
                <a:latin typeface="Arial"/>
                <a:cs typeface="Arial"/>
              </a:rPr>
              <a:t>2005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B2D1A9-C3F8-8156-8A39-CE10F0C6FED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130</a:t>
            </a:fld>
            <a:endParaRPr lang="en-US"/>
          </a:p>
        </p:txBody>
      </p:sp>
    </p:spTree>
  </p:cSld>
  <p:clrMapOvr>
    <a:masterClrMapping/>
  </p:clrMapOvr>
  <p:transition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83818" rIns="0" bIns="0" rtlCol="0">
            <a:spAutoFit/>
          </a:bodyPr>
          <a:lstStyle/>
          <a:p>
            <a:pPr marL="1913255">
              <a:lnSpc>
                <a:spcPct val="100000"/>
              </a:lnSpc>
              <a:spcBef>
                <a:spcPts val="110"/>
              </a:spcBef>
            </a:pPr>
            <a:r>
              <a:rPr sz="4000" b="1">
                <a:latin typeface="Times New Roman"/>
                <a:cs typeface="Times New Roman"/>
              </a:rPr>
              <a:t>Formation</a:t>
            </a:r>
            <a:r>
              <a:rPr sz="4000" b="1" spc="-85">
                <a:latin typeface="Times New Roman"/>
                <a:cs typeface="Times New Roman"/>
              </a:rPr>
              <a:t> </a:t>
            </a:r>
            <a:r>
              <a:rPr sz="4000" b="1">
                <a:latin typeface="Times New Roman"/>
                <a:cs typeface="Times New Roman"/>
              </a:rPr>
              <a:t>of</a:t>
            </a:r>
            <a:r>
              <a:rPr sz="4000" b="1" spc="5">
                <a:latin typeface="Times New Roman"/>
                <a:cs typeface="Times New Roman"/>
              </a:rPr>
              <a:t> </a:t>
            </a:r>
            <a:r>
              <a:rPr sz="4000" b="1">
                <a:latin typeface="Times New Roman"/>
                <a:cs typeface="Times New Roman"/>
              </a:rPr>
              <a:t>a</a:t>
            </a:r>
            <a:r>
              <a:rPr sz="4000" b="1" spc="-5">
                <a:latin typeface="Times New Roman"/>
                <a:cs typeface="Times New Roman"/>
              </a:rPr>
              <a:t> </a:t>
            </a:r>
            <a:r>
              <a:rPr sz="4000" b="1" spc="-10">
                <a:latin typeface="Times New Roman"/>
                <a:cs typeface="Times New Roman"/>
              </a:rPr>
              <a:t>tsunami</a:t>
            </a:r>
            <a:endParaRPr sz="40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/>
          <a:stretch>
            <a:fillRect/>
          </a:stretch>
        </p:blipFill>
        <p:spPr>
          <a:xfrm>
            <a:off x="914400" y="2286000"/>
            <a:ext cx="7772400" cy="36576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77E378-8A46-903C-AE26-16EF460C2F8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131</a:t>
            </a:fld>
            <a:endParaRPr lang="en-US"/>
          </a:p>
        </p:txBody>
      </p:sp>
    </p:spTree>
  </p:cSld>
  <p:clrMapOvr>
    <a:masterClrMapping/>
  </p:clrMapOvr>
  <p:transition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99947" rIns="0" bIns="0" rtlCol="0">
            <a:spAutoFit/>
          </a:bodyPr>
          <a:lstStyle/>
          <a:p>
            <a:pPr marL="872490">
              <a:lnSpc>
                <a:spcPct val="100000"/>
              </a:lnSpc>
              <a:spcBef>
                <a:spcPts val="110"/>
              </a:spcBef>
            </a:pPr>
            <a:r>
              <a:rPr sz="4000" b="1">
                <a:latin typeface="Times New Roman"/>
                <a:cs typeface="Times New Roman"/>
              </a:rPr>
              <a:t>Can</a:t>
            </a:r>
            <a:r>
              <a:rPr sz="4000" b="1" spc="-50">
                <a:latin typeface="Times New Roman"/>
                <a:cs typeface="Times New Roman"/>
              </a:rPr>
              <a:t> </a:t>
            </a:r>
            <a:r>
              <a:rPr sz="4000" b="1">
                <a:latin typeface="Times New Roman"/>
                <a:cs typeface="Times New Roman"/>
              </a:rPr>
              <a:t>earthquakes</a:t>
            </a:r>
            <a:r>
              <a:rPr sz="4000" b="1" spc="-45">
                <a:latin typeface="Times New Roman"/>
                <a:cs typeface="Times New Roman"/>
              </a:rPr>
              <a:t> </a:t>
            </a:r>
            <a:r>
              <a:rPr sz="4000" b="1">
                <a:latin typeface="Times New Roman"/>
                <a:cs typeface="Times New Roman"/>
              </a:rPr>
              <a:t>be</a:t>
            </a:r>
            <a:r>
              <a:rPr sz="4000" b="1" spc="5">
                <a:latin typeface="Times New Roman"/>
                <a:cs typeface="Times New Roman"/>
              </a:rPr>
              <a:t> </a:t>
            </a:r>
            <a:r>
              <a:rPr sz="4000" b="1" spc="-10">
                <a:latin typeface="Times New Roman"/>
                <a:cs typeface="Times New Roman"/>
              </a:rPr>
              <a:t>predicted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4844" y="2099356"/>
            <a:ext cx="8194675" cy="345186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356235" indent="-343535">
              <a:lnSpc>
                <a:spcPct val="100000"/>
              </a:lnSpc>
              <a:spcBef>
                <a:spcPts val="600"/>
              </a:spcBef>
              <a:buFont typeface="Wingdings"/>
              <a:buChar char=""/>
              <a:tabLst>
                <a:tab pos="356235" algn="l"/>
              </a:tabLst>
            </a:pPr>
            <a:r>
              <a:rPr sz="3200" b="1" spc="-10">
                <a:solidFill>
                  <a:srgbClr val="0000FF"/>
                </a:solidFill>
                <a:latin typeface="Times New Roman"/>
                <a:cs typeface="Times New Roman"/>
              </a:rPr>
              <a:t>Short-</a:t>
            </a:r>
            <a:r>
              <a:rPr sz="3200" b="1">
                <a:solidFill>
                  <a:srgbClr val="0000FF"/>
                </a:solidFill>
                <a:latin typeface="Times New Roman"/>
                <a:cs typeface="Times New Roman"/>
              </a:rPr>
              <a:t>range</a:t>
            </a:r>
            <a:r>
              <a:rPr sz="3200" b="1" spc="-45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b="1" spc="-10">
                <a:solidFill>
                  <a:srgbClr val="0000FF"/>
                </a:solidFill>
                <a:latin typeface="Times New Roman"/>
                <a:cs typeface="Times New Roman"/>
              </a:rPr>
              <a:t>predictions</a:t>
            </a:r>
            <a:endParaRPr sz="3200">
              <a:latin typeface="Times New Roman"/>
              <a:cs typeface="Times New Roman"/>
            </a:endParaRPr>
          </a:p>
          <a:p>
            <a:pPr marL="1155700" marR="86995" lvl="1" indent="-228600">
              <a:lnSpc>
                <a:spcPts val="3030"/>
              </a:lnSpc>
              <a:spcBef>
                <a:spcPts val="825"/>
              </a:spcBef>
              <a:buFont typeface="Times New Roman"/>
              <a:buChar char="•"/>
              <a:tabLst>
                <a:tab pos="1155700" algn="l"/>
              </a:tabLst>
            </a:pPr>
            <a:r>
              <a:rPr sz="2800" b="1">
                <a:latin typeface="Times New Roman"/>
                <a:cs typeface="Times New Roman"/>
              </a:rPr>
              <a:t>Goal</a:t>
            </a:r>
            <a:r>
              <a:rPr sz="2800" b="1" spc="-6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is</a:t>
            </a:r>
            <a:r>
              <a:rPr sz="2800" b="1" spc="-1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to</a:t>
            </a:r>
            <a:r>
              <a:rPr sz="2800" b="1" spc="-1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provide</a:t>
            </a:r>
            <a:r>
              <a:rPr sz="2800" b="1" spc="-4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a</a:t>
            </a:r>
            <a:r>
              <a:rPr sz="2800" b="1" spc="-1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warning</a:t>
            </a:r>
            <a:r>
              <a:rPr sz="2800" b="1" spc="-9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of</a:t>
            </a:r>
            <a:r>
              <a:rPr sz="2800" b="1" spc="1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the </a:t>
            </a:r>
            <a:r>
              <a:rPr sz="2800" b="1" spc="-10">
                <a:latin typeface="Times New Roman"/>
                <a:cs typeface="Times New Roman"/>
              </a:rPr>
              <a:t>location </a:t>
            </a:r>
            <a:r>
              <a:rPr sz="2800" b="1">
                <a:latin typeface="Times New Roman"/>
                <a:cs typeface="Times New Roman"/>
              </a:rPr>
              <a:t>and</a:t>
            </a:r>
            <a:r>
              <a:rPr sz="2800" b="1" spc="-4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magnitude</a:t>
            </a:r>
            <a:r>
              <a:rPr sz="2800" b="1" spc="-4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of</a:t>
            </a:r>
            <a:r>
              <a:rPr sz="2800" b="1" spc="-1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a</a:t>
            </a:r>
            <a:r>
              <a:rPr sz="2800" b="1" spc="-3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large</a:t>
            </a:r>
            <a:r>
              <a:rPr sz="2800" b="1" spc="-8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earthquake</a:t>
            </a:r>
            <a:r>
              <a:rPr sz="2800" b="1" spc="-1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within</a:t>
            </a:r>
            <a:r>
              <a:rPr sz="2800" b="1" spc="-65">
                <a:latin typeface="Times New Roman"/>
                <a:cs typeface="Times New Roman"/>
              </a:rPr>
              <a:t> </a:t>
            </a:r>
            <a:r>
              <a:rPr sz="2800" b="1" spc="-50">
                <a:latin typeface="Times New Roman"/>
                <a:cs typeface="Times New Roman"/>
              </a:rPr>
              <a:t>a </a:t>
            </a:r>
            <a:r>
              <a:rPr sz="2800" b="1">
                <a:latin typeface="Times New Roman"/>
                <a:cs typeface="Times New Roman"/>
              </a:rPr>
              <a:t>narrow</a:t>
            </a:r>
            <a:r>
              <a:rPr sz="2800" b="1" spc="-11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time</a:t>
            </a:r>
            <a:r>
              <a:rPr sz="2800" b="1" spc="5">
                <a:latin typeface="Times New Roman"/>
                <a:cs typeface="Times New Roman"/>
              </a:rPr>
              <a:t> </a:t>
            </a:r>
            <a:r>
              <a:rPr sz="2800" b="1" spc="-20">
                <a:latin typeface="Times New Roman"/>
                <a:cs typeface="Times New Roman"/>
              </a:rPr>
              <a:t>frame</a:t>
            </a:r>
            <a:endParaRPr sz="2800">
              <a:latin typeface="Times New Roman"/>
              <a:cs typeface="Times New Roman"/>
            </a:endParaRPr>
          </a:p>
          <a:p>
            <a:pPr marL="1155700" marR="5080" lvl="1" indent="-228600">
              <a:lnSpc>
                <a:spcPct val="90000"/>
              </a:lnSpc>
              <a:spcBef>
                <a:spcPts val="615"/>
              </a:spcBef>
              <a:buFont typeface="Times New Roman"/>
              <a:buChar char="•"/>
              <a:tabLst>
                <a:tab pos="1155700" algn="l"/>
              </a:tabLst>
            </a:pPr>
            <a:r>
              <a:rPr sz="2800" b="1">
                <a:latin typeface="Times New Roman"/>
                <a:cs typeface="Times New Roman"/>
              </a:rPr>
              <a:t>Research</a:t>
            </a:r>
            <a:r>
              <a:rPr sz="2800" b="1" spc="-7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has</a:t>
            </a:r>
            <a:r>
              <a:rPr sz="2800" b="1" spc="-4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concentrated</a:t>
            </a:r>
            <a:r>
              <a:rPr sz="2800" b="1" spc="-5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on</a:t>
            </a:r>
            <a:r>
              <a:rPr sz="2800" b="1" spc="-25">
                <a:latin typeface="Times New Roman"/>
                <a:cs typeface="Times New Roman"/>
              </a:rPr>
              <a:t> </a:t>
            </a:r>
            <a:r>
              <a:rPr sz="2800" b="1" spc="-10">
                <a:latin typeface="Times New Roman"/>
                <a:cs typeface="Times New Roman"/>
              </a:rPr>
              <a:t>monitoring </a:t>
            </a:r>
            <a:r>
              <a:rPr sz="2800" b="1">
                <a:latin typeface="Times New Roman"/>
                <a:cs typeface="Times New Roman"/>
              </a:rPr>
              <a:t>possible</a:t>
            </a:r>
            <a:r>
              <a:rPr sz="2800" b="1" spc="-13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precursors</a:t>
            </a:r>
            <a:r>
              <a:rPr sz="2800" b="1" spc="-4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–</a:t>
            </a:r>
            <a:r>
              <a:rPr sz="2800" b="1" spc="-3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phenomena that</a:t>
            </a:r>
            <a:r>
              <a:rPr sz="2800" b="1" spc="-5">
                <a:latin typeface="Times New Roman"/>
                <a:cs typeface="Times New Roman"/>
              </a:rPr>
              <a:t> </a:t>
            </a:r>
            <a:r>
              <a:rPr sz="2800" b="1" spc="-10">
                <a:latin typeface="Times New Roman"/>
                <a:cs typeface="Times New Roman"/>
              </a:rPr>
              <a:t>precede </a:t>
            </a:r>
            <a:r>
              <a:rPr sz="2800" b="1">
                <a:latin typeface="Times New Roman"/>
                <a:cs typeface="Times New Roman"/>
              </a:rPr>
              <a:t>a</a:t>
            </a:r>
            <a:r>
              <a:rPr sz="2800" b="1" spc="-3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forthcoming</a:t>
            </a:r>
            <a:r>
              <a:rPr sz="2800" b="1" spc="-6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earthquake</a:t>
            </a:r>
            <a:r>
              <a:rPr sz="2800" b="1" spc="-1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such</a:t>
            </a:r>
            <a:r>
              <a:rPr sz="2800" b="1" spc="-4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as</a:t>
            </a:r>
            <a:r>
              <a:rPr sz="2800" b="1" spc="-30">
                <a:latin typeface="Times New Roman"/>
                <a:cs typeface="Times New Roman"/>
              </a:rPr>
              <a:t> </a:t>
            </a:r>
            <a:r>
              <a:rPr sz="2800" b="1" spc="-10">
                <a:latin typeface="Times New Roman"/>
                <a:cs typeface="Times New Roman"/>
              </a:rPr>
              <a:t>measuring </a:t>
            </a:r>
            <a:r>
              <a:rPr sz="2800" b="1">
                <a:latin typeface="Times New Roman"/>
                <a:cs typeface="Times New Roman"/>
              </a:rPr>
              <a:t>uplift,</a:t>
            </a:r>
            <a:r>
              <a:rPr sz="2800" b="1" spc="-7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subsidence,</a:t>
            </a:r>
            <a:r>
              <a:rPr sz="2800" b="1" spc="-6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and</a:t>
            </a:r>
            <a:r>
              <a:rPr sz="2800" b="1" spc="-4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strain</a:t>
            </a:r>
            <a:r>
              <a:rPr sz="2800" b="1" spc="-6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in</a:t>
            </a:r>
            <a:r>
              <a:rPr sz="2800" b="1" spc="-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the</a:t>
            </a:r>
            <a:r>
              <a:rPr sz="2800" b="1" spc="-15">
                <a:latin typeface="Times New Roman"/>
                <a:cs typeface="Times New Roman"/>
              </a:rPr>
              <a:t> </a:t>
            </a:r>
            <a:r>
              <a:rPr sz="2800" b="1" spc="-10">
                <a:latin typeface="Times New Roman"/>
                <a:cs typeface="Times New Roman"/>
              </a:rPr>
              <a:t>rocks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1C25B8-B952-C0BF-637F-0B6A29BC681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132</a:t>
            </a:fld>
            <a:endParaRPr lang="en-US"/>
          </a:p>
        </p:txBody>
      </p:sp>
    </p:spTree>
  </p:cSld>
  <p:clrMapOvr>
    <a:masterClrMapping/>
  </p:clrMapOvr>
  <p:transition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99947" rIns="0" bIns="0" rtlCol="0">
            <a:spAutoFit/>
          </a:bodyPr>
          <a:lstStyle/>
          <a:p>
            <a:pPr marL="872490">
              <a:lnSpc>
                <a:spcPct val="100000"/>
              </a:lnSpc>
              <a:spcBef>
                <a:spcPts val="110"/>
              </a:spcBef>
            </a:pPr>
            <a:r>
              <a:rPr sz="4000" b="1">
                <a:latin typeface="Times New Roman"/>
                <a:cs typeface="Times New Roman"/>
              </a:rPr>
              <a:t>Can</a:t>
            </a:r>
            <a:r>
              <a:rPr sz="4000" b="1" spc="-50">
                <a:latin typeface="Times New Roman"/>
                <a:cs typeface="Times New Roman"/>
              </a:rPr>
              <a:t> </a:t>
            </a:r>
            <a:r>
              <a:rPr sz="4000" b="1">
                <a:latin typeface="Times New Roman"/>
                <a:cs typeface="Times New Roman"/>
              </a:rPr>
              <a:t>earthquakes</a:t>
            </a:r>
            <a:r>
              <a:rPr sz="4000" b="1" spc="-45">
                <a:latin typeface="Times New Roman"/>
                <a:cs typeface="Times New Roman"/>
              </a:rPr>
              <a:t> </a:t>
            </a:r>
            <a:r>
              <a:rPr sz="4000" b="1">
                <a:latin typeface="Times New Roman"/>
                <a:cs typeface="Times New Roman"/>
              </a:rPr>
              <a:t>be</a:t>
            </a:r>
            <a:r>
              <a:rPr sz="4000" b="1" spc="5">
                <a:latin typeface="Times New Roman"/>
                <a:cs typeface="Times New Roman"/>
              </a:rPr>
              <a:t> </a:t>
            </a:r>
            <a:r>
              <a:rPr sz="4000" b="1" spc="-10">
                <a:latin typeface="Times New Roman"/>
                <a:cs typeface="Times New Roman"/>
              </a:rPr>
              <a:t>predicted</a:t>
            </a:r>
            <a:endParaRPr sz="40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/>
          <a:stretch>
            <a:fillRect/>
          </a:stretch>
        </p:blipFill>
        <p:spPr>
          <a:xfrm>
            <a:off x="777240" y="4318000"/>
            <a:ext cx="280416" cy="28346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3825" rIns="0" bIns="0" rtlCol="0">
            <a:spAutoFit/>
          </a:bodyPr>
          <a:lstStyle/>
          <a:p>
            <a:pPr marL="356235" indent="-343535">
              <a:lnSpc>
                <a:spcPct val="100000"/>
              </a:lnSpc>
              <a:spcBef>
                <a:spcPts val="975"/>
              </a:spcBef>
              <a:buFont typeface="Wingdings"/>
              <a:buChar char=""/>
              <a:tabLst>
                <a:tab pos="356235" algn="l"/>
              </a:tabLst>
            </a:pPr>
            <a:r>
              <a:rPr spc="-10"/>
              <a:t>Short-</a:t>
            </a:r>
            <a:r>
              <a:t>range</a:t>
            </a:r>
            <a:r>
              <a:rPr spc="-45"/>
              <a:t> </a:t>
            </a:r>
            <a:r>
              <a:rPr spc="-10"/>
              <a:t>predictions</a:t>
            </a:r>
          </a:p>
          <a:p>
            <a:pPr marL="1155700" marR="5080" lvl="1" indent="-228600">
              <a:lnSpc>
                <a:spcPct val="100000"/>
              </a:lnSpc>
              <a:spcBef>
                <a:spcPts val="790"/>
              </a:spcBef>
              <a:buFont typeface="Times New Roman"/>
              <a:buChar char="•"/>
              <a:tabLst>
                <a:tab pos="1155700" algn="l"/>
              </a:tabLst>
            </a:pPr>
            <a:r>
              <a:rPr sz="2800" b="1">
                <a:solidFill>
                  <a:srgbClr val="FF6600"/>
                </a:solidFill>
                <a:latin typeface="Times New Roman"/>
                <a:cs typeface="Times New Roman"/>
              </a:rPr>
              <a:t>Currently,</a:t>
            </a:r>
            <a:r>
              <a:rPr sz="2800" b="1" spc="-90">
                <a:solidFill>
                  <a:srgbClr val="FF6600"/>
                </a:solidFill>
                <a:latin typeface="Times New Roman"/>
                <a:cs typeface="Times New Roman"/>
              </a:rPr>
              <a:t> </a:t>
            </a:r>
            <a:r>
              <a:rPr sz="2800" b="1">
                <a:solidFill>
                  <a:srgbClr val="FF6600"/>
                </a:solidFill>
                <a:latin typeface="Times New Roman"/>
                <a:cs typeface="Times New Roman"/>
              </a:rPr>
              <a:t>no reliable</a:t>
            </a:r>
            <a:r>
              <a:rPr sz="2800" b="1" spc="-95">
                <a:solidFill>
                  <a:srgbClr val="FF6600"/>
                </a:solidFill>
                <a:latin typeface="Times New Roman"/>
                <a:cs typeface="Times New Roman"/>
              </a:rPr>
              <a:t> </a:t>
            </a:r>
            <a:r>
              <a:rPr sz="2800" b="1">
                <a:solidFill>
                  <a:srgbClr val="FF6600"/>
                </a:solidFill>
                <a:latin typeface="Times New Roman"/>
                <a:cs typeface="Times New Roman"/>
              </a:rPr>
              <a:t>method</a:t>
            </a:r>
            <a:r>
              <a:rPr sz="2800" b="1" spc="10">
                <a:solidFill>
                  <a:srgbClr val="FF6600"/>
                </a:solidFill>
                <a:latin typeface="Times New Roman"/>
                <a:cs typeface="Times New Roman"/>
              </a:rPr>
              <a:t> </a:t>
            </a:r>
            <a:r>
              <a:rPr sz="2800" b="1">
                <a:solidFill>
                  <a:srgbClr val="FF6600"/>
                </a:solidFill>
                <a:latin typeface="Times New Roman"/>
                <a:cs typeface="Times New Roman"/>
              </a:rPr>
              <a:t>exists</a:t>
            </a:r>
            <a:r>
              <a:rPr sz="2800" b="1" spc="-30">
                <a:solidFill>
                  <a:srgbClr val="FF6600"/>
                </a:solidFill>
                <a:latin typeface="Times New Roman"/>
                <a:cs typeface="Times New Roman"/>
              </a:rPr>
              <a:t> </a:t>
            </a:r>
            <a:r>
              <a:rPr sz="2800" b="1" spc="-25">
                <a:latin typeface="Times New Roman"/>
                <a:cs typeface="Times New Roman"/>
              </a:rPr>
              <a:t>for </a:t>
            </a:r>
            <a:r>
              <a:rPr sz="2800" b="1">
                <a:latin typeface="Times New Roman"/>
                <a:cs typeface="Times New Roman"/>
              </a:rPr>
              <a:t>making</a:t>
            </a:r>
            <a:r>
              <a:rPr sz="2800" b="1" spc="-2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short-range</a:t>
            </a:r>
            <a:r>
              <a:rPr sz="2800" b="1" spc="-125">
                <a:latin typeface="Times New Roman"/>
                <a:cs typeface="Times New Roman"/>
              </a:rPr>
              <a:t> </a:t>
            </a:r>
            <a:r>
              <a:rPr sz="2800" b="1" spc="-10">
                <a:latin typeface="Times New Roman"/>
                <a:cs typeface="Times New Roman"/>
              </a:rPr>
              <a:t>earthquake predictions</a:t>
            </a:r>
            <a:endParaRPr sz="2800">
              <a:latin typeface="Times New Roman"/>
              <a:cs typeface="Times New Roman"/>
            </a:endParaRPr>
          </a:p>
          <a:p>
            <a:pPr marL="356870">
              <a:lnSpc>
                <a:spcPct val="100000"/>
              </a:lnSpc>
              <a:spcBef>
                <a:spcPts val="755"/>
              </a:spcBef>
            </a:pPr>
            <a:r>
              <a:rPr spc="-20"/>
              <a:t>Long-</a:t>
            </a:r>
            <a:r>
              <a:t>range</a:t>
            </a:r>
            <a:r>
              <a:rPr spc="-55"/>
              <a:t> </a:t>
            </a:r>
            <a:r>
              <a:rPr spc="-10"/>
              <a:t>forecasts</a:t>
            </a:r>
          </a:p>
          <a:p>
            <a:pPr marL="1155700" marR="260350" lvl="1" indent="-228600">
              <a:lnSpc>
                <a:spcPct val="100000"/>
              </a:lnSpc>
              <a:spcBef>
                <a:spcPts val="690"/>
              </a:spcBef>
              <a:buFont typeface="Times New Roman"/>
              <a:buChar char="•"/>
              <a:tabLst>
                <a:tab pos="1155700" algn="l"/>
              </a:tabLst>
            </a:pPr>
            <a:r>
              <a:rPr sz="2800" b="1">
                <a:latin typeface="Times New Roman"/>
                <a:cs typeface="Times New Roman"/>
              </a:rPr>
              <a:t>Give</a:t>
            </a:r>
            <a:r>
              <a:rPr sz="2800" b="1" spc="-7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the</a:t>
            </a:r>
            <a:r>
              <a:rPr sz="2800" b="1" spc="10">
                <a:latin typeface="Times New Roman"/>
                <a:cs typeface="Times New Roman"/>
              </a:rPr>
              <a:t> </a:t>
            </a:r>
            <a:r>
              <a:rPr sz="2800" b="1">
                <a:solidFill>
                  <a:srgbClr val="FF9900"/>
                </a:solidFill>
                <a:latin typeface="Times New Roman"/>
                <a:cs typeface="Times New Roman"/>
              </a:rPr>
              <a:t>probability</a:t>
            </a:r>
            <a:r>
              <a:rPr sz="2800" b="1" spc="-85">
                <a:solidFill>
                  <a:srgbClr val="FF9900"/>
                </a:solidFill>
                <a:latin typeface="Times New Roman"/>
                <a:cs typeface="Times New Roman"/>
              </a:rPr>
              <a:t> </a:t>
            </a:r>
            <a:r>
              <a:rPr sz="2800" b="1">
                <a:solidFill>
                  <a:srgbClr val="FF9900"/>
                </a:solidFill>
                <a:latin typeface="Times New Roman"/>
                <a:cs typeface="Times New Roman"/>
              </a:rPr>
              <a:t>of</a:t>
            </a:r>
            <a:r>
              <a:rPr sz="2800" b="1" spc="-25">
                <a:solidFill>
                  <a:srgbClr val="FF9900"/>
                </a:solidFill>
                <a:latin typeface="Times New Roman"/>
                <a:cs typeface="Times New Roman"/>
              </a:rPr>
              <a:t> </a:t>
            </a:r>
            <a:r>
              <a:rPr sz="2800" b="1">
                <a:solidFill>
                  <a:srgbClr val="FF9900"/>
                </a:solidFill>
                <a:latin typeface="Times New Roman"/>
                <a:cs typeface="Times New Roman"/>
              </a:rPr>
              <a:t>a</a:t>
            </a:r>
            <a:r>
              <a:rPr sz="2800" b="1" spc="20">
                <a:solidFill>
                  <a:srgbClr val="FF9900"/>
                </a:solidFill>
                <a:latin typeface="Times New Roman"/>
                <a:cs typeface="Times New Roman"/>
              </a:rPr>
              <a:t> </a:t>
            </a:r>
            <a:r>
              <a:rPr sz="2800" b="1" spc="-10">
                <a:solidFill>
                  <a:srgbClr val="FF9900"/>
                </a:solidFill>
                <a:latin typeface="Times New Roman"/>
                <a:cs typeface="Times New Roman"/>
              </a:rPr>
              <a:t>certain </a:t>
            </a:r>
            <a:r>
              <a:rPr sz="2800" b="1">
                <a:solidFill>
                  <a:srgbClr val="FF9900"/>
                </a:solidFill>
                <a:latin typeface="Times New Roman"/>
                <a:cs typeface="Times New Roman"/>
              </a:rPr>
              <a:t>magnitude</a:t>
            </a:r>
            <a:r>
              <a:rPr sz="2800" b="1" spc="-75">
                <a:solidFill>
                  <a:srgbClr val="FF9900"/>
                </a:solidFill>
                <a:latin typeface="Times New Roman"/>
                <a:cs typeface="Times New Roman"/>
              </a:rPr>
              <a:t> </a:t>
            </a:r>
            <a:r>
              <a:rPr sz="2800" b="1">
                <a:solidFill>
                  <a:srgbClr val="FF9900"/>
                </a:solidFill>
                <a:latin typeface="Times New Roman"/>
                <a:cs typeface="Times New Roman"/>
              </a:rPr>
              <a:t>earthquake</a:t>
            </a:r>
            <a:r>
              <a:rPr sz="2800" b="1" spc="-5">
                <a:solidFill>
                  <a:srgbClr val="FF9900"/>
                </a:solidFill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occurring</a:t>
            </a:r>
            <a:r>
              <a:rPr sz="2800" b="1" spc="-8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on</a:t>
            </a:r>
            <a:r>
              <a:rPr sz="2800" b="1" spc="-20">
                <a:latin typeface="Times New Roman"/>
                <a:cs typeface="Times New Roman"/>
              </a:rPr>
              <a:t> </a:t>
            </a:r>
            <a:r>
              <a:rPr sz="2800" b="1" spc="-50">
                <a:latin typeface="Times New Roman"/>
                <a:cs typeface="Times New Roman"/>
              </a:rPr>
              <a:t>a </a:t>
            </a:r>
            <a:r>
              <a:rPr sz="2800" b="1">
                <a:latin typeface="Times New Roman"/>
                <a:cs typeface="Times New Roman"/>
              </a:rPr>
              <a:t>time</a:t>
            </a:r>
            <a:r>
              <a:rPr sz="2800" b="1" spc="-3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scale</a:t>
            </a:r>
            <a:r>
              <a:rPr sz="2800" b="1" spc="-5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of</a:t>
            </a:r>
            <a:r>
              <a:rPr sz="2800" b="1" spc="-3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30</a:t>
            </a:r>
            <a:r>
              <a:rPr sz="2800" b="1" spc="-1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to</a:t>
            </a:r>
            <a:r>
              <a:rPr sz="2800" b="1" spc="1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100</a:t>
            </a:r>
            <a:r>
              <a:rPr sz="2800" b="1" spc="-4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years,</a:t>
            </a:r>
            <a:r>
              <a:rPr sz="2800" b="1" spc="-8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or</a:t>
            </a:r>
            <a:r>
              <a:rPr sz="2800" b="1" spc="-25">
                <a:latin typeface="Times New Roman"/>
                <a:cs typeface="Times New Roman"/>
              </a:rPr>
              <a:t> </a:t>
            </a:r>
            <a:r>
              <a:rPr sz="2800" b="1" spc="-20">
                <a:latin typeface="Times New Roman"/>
                <a:cs typeface="Times New Roman"/>
              </a:rPr>
              <a:t>more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3AD205-49EF-EAD4-B346-6EBBDB2E38B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133</a:t>
            </a:fld>
            <a:endParaRPr lang="en-US"/>
          </a:p>
        </p:txBody>
      </p:sp>
    </p:spTree>
  </p:cSld>
  <p:clrMapOvr>
    <a:masterClrMapping/>
  </p:clrMapOvr>
  <p:transition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85163" y="1166571"/>
            <a:ext cx="656526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b="1">
                <a:latin typeface="Times New Roman"/>
                <a:cs typeface="Times New Roman"/>
              </a:rPr>
              <a:t>Can</a:t>
            </a:r>
            <a:r>
              <a:rPr sz="4000" b="1" spc="-50">
                <a:latin typeface="Times New Roman"/>
                <a:cs typeface="Times New Roman"/>
              </a:rPr>
              <a:t> </a:t>
            </a:r>
            <a:r>
              <a:rPr sz="4000" b="1">
                <a:latin typeface="Times New Roman"/>
                <a:cs typeface="Times New Roman"/>
              </a:rPr>
              <a:t>earthquakes</a:t>
            </a:r>
            <a:r>
              <a:rPr sz="4000" b="1" spc="-45">
                <a:latin typeface="Times New Roman"/>
                <a:cs typeface="Times New Roman"/>
              </a:rPr>
              <a:t> </a:t>
            </a:r>
            <a:r>
              <a:rPr sz="4000" b="1">
                <a:latin typeface="Times New Roman"/>
                <a:cs typeface="Times New Roman"/>
              </a:rPr>
              <a:t>be</a:t>
            </a:r>
            <a:r>
              <a:rPr sz="4000" b="1" spc="5">
                <a:latin typeface="Times New Roman"/>
                <a:cs typeface="Times New Roman"/>
              </a:rPr>
              <a:t> </a:t>
            </a:r>
            <a:r>
              <a:rPr sz="4000" b="1" spc="-10">
                <a:latin typeface="Times New Roman"/>
                <a:cs typeface="Times New Roman"/>
              </a:rPr>
              <a:t>predicted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4844" y="2070778"/>
            <a:ext cx="7254240" cy="2931160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356235" indent="-343535">
              <a:lnSpc>
                <a:spcPct val="100000"/>
              </a:lnSpc>
              <a:spcBef>
                <a:spcPts val="869"/>
              </a:spcBef>
              <a:buFont typeface="Wingdings"/>
              <a:buChar char=""/>
              <a:tabLst>
                <a:tab pos="356235" algn="l"/>
              </a:tabLst>
            </a:pPr>
            <a:r>
              <a:rPr sz="3200" b="1" spc="-20">
                <a:solidFill>
                  <a:srgbClr val="0000FF"/>
                </a:solidFill>
                <a:latin typeface="Times New Roman"/>
                <a:cs typeface="Times New Roman"/>
              </a:rPr>
              <a:t>Long-</a:t>
            </a:r>
            <a:r>
              <a:rPr sz="3200" b="1">
                <a:solidFill>
                  <a:srgbClr val="0000FF"/>
                </a:solidFill>
                <a:latin typeface="Times New Roman"/>
                <a:cs typeface="Times New Roman"/>
              </a:rPr>
              <a:t>range</a:t>
            </a:r>
            <a:r>
              <a:rPr sz="3200" b="1" spc="-55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b="1" spc="-10">
                <a:solidFill>
                  <a:srgbClr val="0000FF"/>
                </a:solidFill>
                <a:latin typeface="Times New Roman"/>
                <a:cs typeface="Times New Roman"/>
              </a:rPr>
              <a:t>forecasts</a:t>
            </a:r>
            <a:endParaRPr sz="3200">
              <a:latin typeface="Times New Roman"/>
              <a:cs typeface="Times New Roman"/>
            </a:endParaRPr>
          </a:p>
          <a:p>
            <a:pPr marL="1155700" marR="196850" lvl="1" indent="-228600">
              <a:lnSpc>
                <a:spcPct val="100000"/>
              </a:lnSpc>
              <a:spcBef>
                <a:spcPts val="690"/>
              </a:spcBef>
              <a:buFont typeface="Times New Roman"/>
              <a:buChar char="•"/>
              <a:tabLst>
                <a:tab pos="1155700" algn="l"/>
              </a:tabLst>
            </a:pPr>
            <a:r>
              <a:rPr sz="2800" b="1">
                <a:latin typeface="Times New Roman"/>
                <a:cs typeface="Times New Roman"/>
              </a:rPr>
              <a:t>Based</a:t>
            </a:r>
            <a:r>
              <a:rPr sz="2800" b="1" spc="-10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on</a:t>
            </a:r>
            <a:r>
              <a:rPr sz="2800" b="1" spc="-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the</a:t>
            </a:r>
            <a:r>
              <a:rPr sz="2800" b="1" spc="-1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premise</a:t>
            </a:r>
            <a:r>
              <a:rPr sz="2800" b="1" spc="-3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that</a:t>
            </a:r>
            <a:r>
              <a:rPr sz="2800" b="1" spc="-35">
                <a:latin typeface="Times New Roman"/>
                <a:cs typeface="Times New Roman"/>
              </a:rPr>
              <a:t> </a:t>
            </a:r>
            <a:r>
              <a:rPr sz="2800" b="1" spc="-10">
                <a:latin typeface="Times New Roman"/>
                <a:cs typeface="Times New Roman"/>
              </a:rPr>
              <a:t>earthquakes </a:t>
            </a:r>
            <a:r>
              <a:rPr sz="2800" b="1">
                <a:latin typeface="Times New Roman"/>
                <a:cs typeface="Times New Roman"/>
              </a:rPr>
              <a:t>are</a:t>
            </a:r>
            <a:r>
              <a:rPr sz="2800" b="1" spc="-5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repetitive</a:t>
            </a:r>
            <a:r>
              <a:rPr sz="2800" b="1" spc="-9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or</a:t>
            </a:r>
            <a:r>
              <a:rPr sz="2800" b="1" spc="-15">
                <a:latin typeface="Times New Roman"/>
                <a:cs typeface="Times New Roman"/>
              </a:rPr>
              <a:t> </a:t>
            </a:r>
            <a:r>
              <a:rPr sz="2800" b="1" spc="-10">
                <a:latin typeface="Times New Roman"/>
                <a:cs typeface="Times New Roman"/>
              </a:rPr>
              <a:t>cyclical</a:t>
            </a:r>
            <a:endParaRPr sz="2800">
              <a:latin typeface="Times New Roman"/>
              <a:cs typeface="Times New Roman"/>
            </a:endParaRPr>
          </a:p>
          <a:p>
            <a:pPr marL="1384300">
              <a:lnSpc>
                <a:spcPct val="100000"/>
              </a:lnSpc>
              <a:spcBef>
                <a:spcPts val="595"/>
              </a:spcBef>
            </a:pPr>
            <a:r>
              <a:rPr sz="2400">
                <a:solidFill>
                  <a:srgbClr val="FF9900"/>
                </a:solidFill>
                <a:latin typeface="Times New Roman"/>
                <a:cs typeface="Times New Roman"/>
              </a:rPr>
              <a:t>–</a:t>
            </a:r>
            <a:r>
              <a:rPr sz="2400" spc="-35">
                <a:solidFill>
                  <a:srgbClr val="FF9900"/>
                </a:solidFill>
                <a:latin typeface="Times New Roman"/>
                <a:cs typeface="Times New Roman"/>
              </a:rPr>
              <a:t> </a:t>
            </a:r>
            <a:r>
              <a:rPr sz="2400" b="1">
                <a:solidFill>
                  <a:srgbClr val="FF9900"/>
                </a:solidFill>
                <a:latin typeface="Times New Roman"/>
                <a:cs typeface="Times New Roman"/>
              </a:rPr>
              <a:t>Using</a:t>
            </a:r>
            <a:r>
              <a:rPr sz="2400" b="1" spc="-60">
                <a:solidFill>
                  <a:srgbClr val="FF9900"/>
                </a:solidFill>
                <a:latin typeface="Times New Roman"/>
                <a:cs typeface="Times New Roman"/>
              </a:rPr>
              <a:t> </a:t>
            </a:r>
            <a:r>
              <a:rPr sz="2400" b="1">
                <a:solidFill>
                  <a:srgbClr val="FF9900"/>
                </a:solidFill>
                <a:latin typeface="Times New Roman"/>
                <a:cs typeface="Times New Roman"/>
              </a:rPr>
              <a:t>historical</a:t>
            </a:r>
            <a:r>
              <a:rPr sz="2400" b="1" spc="-55">
                <a:solidFill>
                  <a:srgbClr val="FF9900"/>
                </a:solidFill>
                <a:latin typeface="Times New Roman"/>
                <a:cs typeface="Times New Roman"/>
              </a:rPr>
              <a:t> </a:t>
            </a:r>
            <a:r>
              <a:rPr sz="2400" b="1">
                <a:solidFill>
                  <a:srgbClr val="FF9900"/>
                </a:solidFill>
                <a:latin typeface="Times New Roman"/>
                <a:cs typeface="Times New Roman"/>
              </a:rPr>
              <a:t>records</a:t>
            </a:r>
            <a:r>
              <a:rPr sz="2400" b="1" spc="-10">
                <a:solidFill>
                  <a:srgbClr val="FF9900"/>
                </a:solidFill>
                <a:latin typeface="Times New Roman"/>
                <a:cs typeface="Times New Roman"/>
              </a:rPr>
              <a:t> </a:t>
            </a:r>
            <a:r>
              <a:rPr sz="2400" b="1">
                <a:solidFill>
                  <a:srgbClr val="FF9900"/>
                </a:solidFill>
                <a:latin typeface="Times New Roman"/>
                <a:cs typeface="Times New Roman"/>
              </a:rPr>
              <a:t>or</a:t>
            </a:r>
            <a:r>
              <a:rPr sz="2400" b="1" spc="-45">
                <a:solidFill>
                  <a:srgbClr val="FF9900"/>
                </a:solidFill>
                <a:latin typeface="Times New Roman"/>
                <a:cs typeface="Times New Roman"/>
              </a:rPr>
              <a:t> </a:t>
            </a:r>
            <a:r>
              <a:rPr sz="2400" b="1" spc="-10">
                <a:solidFill>
                  <a:srgbClr val="FF9900"/>
                </a:solidFill>
                <a:latin typeface="Times New Roman"/>
                <a:cs typeface="Times New Roman"/>
              </a:rPr>
              <a:t>paleoseismology</a:t>
            </a:r>
            <a:endParaRPr sz="2400">
              <a:latin typeface="Times New Roman"/>
              <a:cs typeface="Times New Roman"/>
            </a:endParaRPr>
          </a:p>
          <a:p>
            <a:pPr marL="1155700" marR="615315" lvl="1" indent="-228600">
              <a:lnSpc>
                <a:spcPct val="100000"/>
              </a:lnSpc>
              <a:spcBef>
                <a:spcPts val="660"/>
              </a:spcBef>
              <a:buFont typeface="Times New Roman"/>
              <a:buChar char="•"/>
              <a:tabLst>
                <a:tab pos="1155700" algn="l"/>
              </a:tabLst>
            </a:pPr>
            <a:r>
              <a:rPr sz="2800" b="1">
                <a:latin typeface="Times New Roman"/>
                <a:cs typeface="Times New Roman"/>
              </a:rPr>
              <a:t>Are</a:t>
            </a:r>
            <a:r>
              <a:rPr sz="2800" b="1" spc="-6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important</a:t>
            </a:r>
            <a:r>
              <a:rPr sz="2800" b="1" spc="-5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because</a:t>
            </a:r>
            <a:r>
              <a:rPr sz="2800" b="1" spc="-5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they</a:t>
            </a:r>
            <a:r>
              <a:rPr sz="2800" b="1" spc="-40">
                <a:latin typeface="Times New Roman"/>
                <a:cs typeface="Times New Roman"/>
              </a:rPr>
              <a:t> </a:t>
            </a:r>
            <a:r>
              <a:rPr sz="2800" b="1" spc="-10">
                <a:latin typeface="Times New Roman"/>
                <a:cs typeface="Times New Roman"/>
              </a:rPr>
              <a:t>provide </a:t>
            </a:r>
            <a:r>
              <a:rPr sz="2800" b="1">
                <a:latin typeface="Times New Roman"/>
                <a:cs typeface="Times New Roman"/>
              </a:rPr>
              <a:t>information</a:t>
            </a:r>
            <a:r>
              <a:rPr sz="2800" b="1" spc="-9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used</a:t>
            </a:r>
            <a:r>
              <a:rPr sz="2800" b="1" spc="-45">
                <a:latin typeface="Times New Roman"/>
                <a:cs typeface="Times New Roman"/>
              </a:rPr>
              <a:t> </a:t>
            </a:r>
            <a:r>
              <a:rPr sz="2800" b="1" spc="-25">
                <a:latin typeface="Times New Roman"/>
                <a:cs typeface="Times New Roman"/>
              </a:rPr>
              <a:t>to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9BBC1-917C-E659-72C2-2783B20474E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134</a:t>
            </a:fld>
            <a:endParaRPr lang="en-US"/>
          </a:p>
        </p:txBody>
      </p:sp>
    </p:spTree>
  </p:cSld>
  <p:clrMapOvr>
    <a:masterClrMapping/>
  </p:clrMapOvr>
  <p:transition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68655" rIns="0" bIns="0" rtlCol="0">
            <a:spAutoFit/>
          </a:bodyPr>
          <a:lstStyle/>
          <a:p>
            <a:pPr marL="986155">
              <a:lnSpc>
                <a:spcPct val="100000"/>
              </a:lnSpc>
              <a:spcBef>
                <a:spcPts val="100"/>
              </a:spcBef>
            </a:pPr>
            <a:r>
              <a:t>Earthquakes</a:t>
            </a:r>
            <a:r>
              <a:rPr spc="-95"/>
              <a:t> </a:t>
            </a:r>
            <a:r>
              <a:t>may</a:t>
            </a:r>
            <a:r>
              <a:rPr spc="-90"/>
              <a:t> </a:t>
            </a:r>
            <a:r>
              <a:t>be</a:t>
            </a:r>
            <a:r>
              <a:rPr spc="-65"/>
              <a:t> </a:t>
            </a:r>
            <a:r>
              <a:t>more</a:t>
            </a:r>
            <a:r>
              <a:rPr spc="-70"/>
              <a:t> </a:t>
            </a:r>
            <a:r>
              <a:t>likely</a:t>
            </a:r>
            <a:r>
              <a:rPr spc="-30"/>
              <a:t> </a:t>
            </a:r>
            <a:r>
              <a:t>to</a:t>
            </a:r>
            <a:r>
              <a:rPr spc="-60"/>
              <a:t> </a:t>
            </a:r>
            <a:r>
              <a:t>occur</a:t>
            </a:r>
            <a:r>
              <a:rPr spc="-75"/>
              <a:t> </a:t>
            </a:r>
            <a:r>
              <a:t>along</a:t>
            </a:r>
            <a:r>
              <a:rPr spc="-65"/>
              <a:t> </a:t>
            </a:r>
            <a:r>
              <a:rPr spc="-25"/>
              <a:t>the</a:t>
            </a:r>
          </a:p>
          <a:p>
            <a:pPr marL="986155">
              <a:lnSpc>
                <a:spcPct val="100000"/>
              </a:lnSpc>
            </a:pPr>
            <a:r>
              <a:rPr b="1">
                <a:latin typeface="Arial"/>
                <a:cs typeface="Arial"/>
              </a:rPr>
              <a:t>seismic</a:t>
            </a:r>
            <a:r>
              <a:rPr b="1" spc="-85">
                <a:latin typeface="Arial"/>
                <a:cs typeface="Arial"/>
              </a:rPr>
              <a:t> </a:t>
            </a:r>
            <a:r>
              <a:rPr b="1">
                <a:latin typeface="Arial"/>
                <a:cs typeface="Arial"/>
              </a:rPr>
              <a:t>gaps</a:t>
            </a:r>
            <a:r>
              <a:rPr b="1" spc="-20">
                <a:latin typeface="Arial"/>
                <a:cs typeface="Arial"/>
              </a:rPr>
              <a:t> </a:t>
            </a:r>
            <a:r>
              <a:t>around</a:t>
            </a:r>
            <a:r>
              <a:rPr spc="-65"/>
              <a:t> </a:t>
            </a:r>
            <a:r>
              <a:t>the</a:t>
            </a:r>
            <a:r>
              <a:rPr spc="-35"/>
              <a:t> </a:t>
            </a:r>
            <a:r>
              <a:t>Pacific</a:t>
            </a:r>
            <a:r>
              <a:rPr spc="-75"/>
              <a:t> </a:t>
            </a:r>
            <a:r>
              <a:t>in</a:t>
            </a:r>
            <a:r>
              <a:rPr spc="-25"/>
              <a:t> </a:t>
            </a:r>
            <a:r>
              <a:t>the</a:t>
            </a:r>
            <a:r>
              <a:rPr spc="-40"/>
              <a:t> </a:t>
            </a:r>
            <a:r>
              <a:t>near</a:t>
            </a:r>
            <a:r>
              <a:rPr spc="-50"/>
              <a:t> </a:t>
            </a:r>
            <a:r>
              <a:rPr spc="-10"/>
              <a:t>future</a:t>
            </a:r>
          </a:p>
        </p:txBody>
      </p:sp>
      <p:pic>
        <p:nvPicPr>
          <p:cNvPr id="3" name="object 3"/>
          <p:cNvPicPr/>
          <p:nvPr/>
        </p:nvPicPr>
        <p:blipFill>
          <a:blip r:embed="rId2"/>
          <a:stretch>
            <a:fillRect/>
          </a:stretch>
        </p:blipFill>
        <p:spPr>
          <a:xfrm>
            <a:off x="609600" y="1338325"/>
            <a:ext cx="8153400" cy="525297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F8DF8A-E5CC-490A-7830-3F5596D3575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135</a:t>
            </a:fld>
            <a:endParaRPr lang="en-US"/>
          </a:p>
        </p:txBody>
      </p:sp>
    </p:spTree>
  </p:cSld>
  <p:clrMapOvr>
    <a:masterClrMapping/>
  </p:clrMapOvr>
  <p:transition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1066863"/>
            <a:ext cx="8153400" cy="54434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BE5CE3-74CE-C553-CDBD-08528F64428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136</a:t>
            </a:fld>
            <a:endParaRPr lang="en-US"/>
          </a:p>
        </p:txBody>
      </p:sp>
    </p:spTree>
  </p:cSld>
  <p:clrMapOvr>
    <a:masterClrMapping/>
  </p:clrMapOvr>
  <p:transition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228600" y="1676463"/>
            <a:ext cx="8305800" cy="44401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53F2BD-E61E-B97F-965A-ED69BAE49EF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137</a:t>
            </a:fld>
            <a:endParaRPr lang="en-US"/>
          </a:p>
        </p:txBody>
      </p:sp>
    </p:spTree>
  </p:cSld>
  <p:clrMapOvr>
    <a:masterClrMapping/>
  </p:clrMapOvr>
  <p:transition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381000" y="2367026"/>
            <a:ext cx="8534400" cy="336702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9E9F97-735A-3C0D-941E-BD8CA982D64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138</a:t>
            </a:fld>
            <a:endParaRPr lang="en-US"/>
          </a:p>
        </p:txBody>
      </p:sp>
    </p:spTree>
  </p:cSld>
  <p:clrMapOvr>
    <a:masterClrMapping/>
  </p:clrMapOvr>
  <p:transition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" y="2133600"/>
            <a:ext cx="8610600" cy="380682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B833B2-8B34-740A-3DFF-1AA3698BE14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139</a:t>
            </a:fld>
            <a:endParaRPr lang="en-US"/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25393-EB71-CF11-5F6B-F89DB7BFC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85228D0-0BC1-8B1E-BC1E-0946D013121D}"/>
              </a:ext>
            </a:extLst>
          </p:cNvPr>
          <p:cNvSpPr txBox="1"/>
          <p:nvPr/>
        </p:nvSpPr>
        <p:spPr>
          <a:xfrm>
            <a:off x="876300" y="1105287"/>
            <a:ext cx="7391400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en-US" sz="24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Key Points: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Geology: The study of the Earth.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Geomorphology: The study of landforms.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Mineralogy: The study of minerals.</a:t>
            </a:r>
          </a:p>
          <a:p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Importance of Earth Sciences: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Resource exploration and management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 protection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Natural hazard assessment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Understanding Earth's history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CE6D34-BCD0-2BFD-60E3-6D8A8D638E9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996977"/>
      </p:ext>
    </p:extLst>
  </p:cSld>
  <p:clrMapOvr>
    <a:masterClrMapping/>
  </p:clrMapOvr>
  <p:transition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304800" y="1981200"/>
            <a:ext cx="8382000" cy="3349625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239CD970-6F9A-88C0-2A84-3446D7AC6AA0}"/>
              </a:ext>
            </a:extLst>
          </p:cNvPr>
          <p:cNvSpPr txBox="1"/>
          <p:nvPr/>
        </p:nvSpPr>
        <p:spPr>
          <a:xfrm>
            <a:off x="1863883" y="685800"/>
            <a:ext cx="5263833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defPPr>
              <a:defRPr kern="0"/>
            </a:defPPr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US" sz="4000" b="1">
                <a:solidFill>
                  <a:srgbClr val="FF0000"/>
                </a:solidFill>
                <a:latin typeface="Times New Roman"/>
                <a:cs typeface="Times New Roman"/>
              </a:rPr>
              <a:t>Earthquakes</a:t>
            </a:r>
            <a:r>
              <a:rPr lang="en-US" sz="4000" b="1" spc="-45">
                <a:solidFill>
                  <a:srgbClr val="FF0000"/>
                </a:solidFill>
                <a:latin typeface="Times New Roman"/>
                <a:cs typeface="Times New Roman"/>
              </a:rPr>
              <a:t> Resistance</a:t>
            </a:r>
            <a:endParaRPr lang="en-US" sz="400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DFBB4-9B7E-D5EE-BB22-F6CC034C51F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140</a:t>
            </a:fld>
            <a:endParaRPr lang="en-US"/>
          </a:p>
        </p:txBody>
      </p:sp>
    </p:spTree>
  </p:cSld>
  <p:clrMapOvr>
    <a:masterClrMapping/>
  </p:clrMapOvr>
  <p:transition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323850" y="1484249"/>
            <a:ext cx="8534400" cy="357505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B00FBC-E10B-CE4B-32BE-5A484C119B1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141</a:t>
            </a:fld>
            <a:endParaRPr lang="en-US"/>
          </a:p>
        </p:txBody>
      </p:sp>
    </p:spTree>
  </p:cSld>
  <p:clrMapOvr>
    <a:masterClrMapping/>
  </p:clrMapOvr>
  <p:transition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20FB58-CFF3-894F-C479-DCE33B86E0F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142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8EE18A-144B-B196-9AB2-743FB3C49EEB}"/>
              </a:ext>
            </a:extLst>
          </p:cNvPr>
          <p:cNvSpPr txBox="1"/>
          <p:nvPr/>
        </p:nvSpPr>
        <p:spPr>
          <a:xfrm>
            <a:off x="1676400" y="2644170"/>
            <a:ext cx="579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Thanks for Your Attention!!!</a:t>
            </a:r>
          </a:p>
        </p:txBody>
      </p:sp>
    </p:spTree>
    <p:extLst>
      <p:ext uri="{BB962C8B-B14F-4D97-AF65-F5344CB8AC3E}">
        <p14:creationId xmlns:p14="http://schemas.microsoft.com/office/powerpoint/2010/main" val="190113136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1804" y="1905000"/>
            <a:ext cx="8001000" cy="136383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ctr">
              <a:spcBef>
                <a:spcPts val="75"/>
              </a:spcBef>
            </a:pPr>
            <a:r>
              <a:rPr lang="en-US" sz="4400" spc="5"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Metamorphic</a:t>
            </a:r>
            <a:r>
              <a:rPr lang="en-US" sz="4400" spc="-130"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en-US" sz="4400" spc="5"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Rocks</a:t>
            </a:r>
            <a:r>
              <a:rPr lang="en-US" sz="4400" spc="-75"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en-US" sz="4400" spc="5"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and </a:t>
            </a:r>
            <a:r>
              <a:rPr lang="en-US" sz="4400" spc="-985">
                <a:latin typeface="Times New Roman"/>
                <a:cs typeface="Times New Roman"/>
              </a:rPr>
              <a:t> </a:t>
            </a:r>
            <a:r>
              <a:rPr lang="en-US" sz="4400" spc="-985"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T</a:t>
            </a:r>
            <a:r>
              <a:rPr lang="en-US" sz="4400"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he</a:t>
            </a:r>
            <a:r>
              <a:rPr lang="en-US" sz="4400" spc="-40"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en-US" sz="4400" spc="5"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Rock</a:t>
            </a:r>
            <a:r>
              <a:rPr lang="en-US" sz="4400" spc="-50"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en-US" sz="4400"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Cycle</a:t>
            </a:r>
            <a:endParaRPr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83E5FDD1-C98A-3A61-9BF9-7A8EB7A29EA3}"/>
              </a:ext>
            </a:extLst>
          </p:cNvPr>
          <p:cNvSpPr txBox="1"/>
          <p:nvPr/>
        </p:nvSpPr>
        <p:spPr>
          <a:xfrm>
            <a:off x="571500" y="3733800"/>
            <a:ext cx="8001000" cy="68672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3300" b="1" i="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algn="ctr">
              <a:spcBef>
                <a:spcPts val="75"/>
              </a:spcBef>
            </a:pPr>
            <a:r>
              <a:rPr lang="en-US" sz="4400" kern="0" spc="-4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(Week 3-4)</a:t>
            </a:r>
            <a:endParaRPr lang="en-US" sz="4400" kern="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65D2A8-90E5-1C39-F0FB-539ED6BB832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C9AD80-A688-03EF-A18B-1E0302F5A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4316" cy="155448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3400" y="2057400"/>
            <a:ext cx="8308975" cy="3613809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6870" marR="5080" indent="-344805" algn="just">
              <a:lnSpc>
                <a:spcPct val="80000"/>
              </a:lnSpc>
              <a:spcBef>
                <a:spcPts val="819"/>
              </a:spcBef>
              <a:buFont typeface="Arial MT"/>
              <a:buChar char="•"/>
              <a:tabLst>
                <a:tab pos="357505" algn="l"/>
              </a:tabLst>
            </a:pPr>
            <a:r>
              <a:rPr sz="3000" b="1">
                <a:solidFill>
                  <a:srgbClr val="0000FF"/>
                </a:solidFill>
                <a:latin typeface="Times New Roman"/>
                <a:cs typeface="Times New Roman"/>
              </a:rPr>
              <a:t>Most</a:t>
            </a:r>
            <a:r>
              <a:rPr sz="3000" b="1" spc="5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000" b="1" spc="-25">
                <a:solidFill>
                  <a:srgbClr val="0000FF"/>
                </a:solidFill>
                <a:latin typeface="Times New Roman"/>
                <a:cs typeface="Times New Roman"/>
              </a:rPr>
              <a:t>rocks</a:t>
            </a:r>
            <a:r>
              <a:rPr sz="3000" b="1" spc="-20">
                <a:solidFill>
                  <a:srgbClr val="0000FF"/>
                </a:solidFill>
                <a:latin typeface="Times New Roman"/>
                <a:cs typeface="Times New Roman"/>
              </a:rPr>
              <a:t> are</a:t>
            </a:r>
            <a:r>
              <a:rPr sz="3000" b="1" spc="-15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000" b="1" spc="15">
                <a:solidFill>
                  <a:srgbClr val="0000FF"/>
                </a:solidFill>
                <a:latin typeface="Times New Roman"/>
                <a:cs typeface="Times New Roman"/>
              </a:rPr>
              <a:t>an</a:t>
            </a:r>
            <a:r>
              <a:rPr sz="3000" b="1" spc="2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000" b="1" spc="-10">
                <a:solidFill>
                  <a:srgbClr val="0000FF"/>
                </a:solidFill>
                <a:latin typeface="Times New Roman"/>
                <a:cs typeface="Times New Roman"/>
              </a:rPr>
              <a:t>aggregate</a:t>
            </a:r>
            <a:r>
              <a:rPr sz="3000" b="1" spc="-5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000" b="1" spc="5">
                <a:solidFill>
                  <a:srgbClr val="0000FF"/>
                </a:solidFill>
                <a:latin typeface="Times New Roman"/>
                <a:cs typeface="Times New Roman"/>
              </a:rPr>
              <a:t>of</a:t>
            </a:r>
            <a:r>
              <a:rPr sz="3000" b="1" spc="1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000" b="1" spc="-5">
                <a:solidFill>
                  <a:srgbClr val="0000FF"/>
                </a:solidFill>
                <a:latin typeface="Times New Roman"/>
                <a:cs typeface="Times New Roman"/>
              </a:rPr>
              <a:t>one</a:t>
            </a:r>
            <a:r>
              <a:rPr sz="300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000" b="1" spc="5">
                <a:solidFill>
                  <a:srgbClr val="0000FF"/>
                </a:solidFill>
                <a:latin typeface="Times New Roman"/>
                <a:cs typeface="Times New Roman"/>
              </a:rPr>
              <a:t>or</a:t>
            </a:r>
            <a:r>
              <a:rPr sz="3000" b="1" spc="1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000" b="1" spc="-25">
                <a:solidFill>
                  <a:srgbClr val="0000FF"/>
                </a:solidFill>
                <a:latin typeface="Times New Roman"/>
                <a:cs typeface="Times New Roman"/>
              </a:rPr>
              <a:t>more </a:t>
            </a:r>
            <a:r>
              <a:rPr sz="3000" b="1" spc="-2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000" b="1" spc="-5">
                <a:solidFill>
                  <a:srgbClr val="0000FF"/>
                </a:solidFill>
                <a:latin typeface="Times New Roman"/>
                <a:cs typeface="Times New Roman"/>
              </a:rPr>
              <a:t>minerals, and </a:t>
            </a:r>
            <a:r>
              <a:rPr sz="3000" b="1">
                <a:solidFill>
                  <a:srgbClr val="0000FF"/>
                </a:solidFill>
                <a:latin typeface="Times New Roman"/>
                <a:cs typeface="Times New Roman"/>
              </a:rPr>
              <a:t>a </a:t>
            </a:r>
            <a:r>
              <a:rPr sz="3000" b="1" spc="-5">
                <a:solidFill>
                  <a:srgbClr val="0000FF"/>
                </a:solidFill>
                <a:latin typeface="Times New Roman"/>
                <a:cs typeface="Times New Roman"/>
              </a:rPr>
              <a:t>few </a:t>
            </a:r>
            <a:r>
              <a:rPr sz="3000" b="1" spc="-25">
                <a:solidFill>
                  <a:srgbClr val="0000FF"/>
                </a:solidFill>
                <a:latin typeface="Times New Roman"/>
                <a:cs typeface="Times New Roman"/>
              </a:rPr>
              <a:t>rocks </a:t>
            </a:r>
            <a:r>
              <a:rPr sz="3000" b="1" spc="-20">
                <a:solidFill>
                  <a:srgbClr val="0000FF"/>
                </a:solidFill>
                <a:latin typeface="Times New Roman"/>
                <a:cs typeface="Times New Roman"/>
              </a:rPr>
              <a:t>are </a:t>
            </a:r>
            <a:r>
              <a:rPr sz="3000" b="1" spc="-5">
                <a:solidFill>
                  <a:srgbClr val="0000FF"/>
                </a:solidFill>
                <a:latin typeface="Times New Roman"/>
                <a:cs typeface="Times New Roman"/>
              </a:rPr>
              <a:t>composed </a:t>
            </a:r>
            <a:r>
              <a:rPr sz="3000" b="1" spc="5">
                <a:solidFill>
                  <a:srgbClr val="0000FF"/>
                </a:solidFill>
                <a:latin typeface="Times New Roman"/>
                <a:cs typeface="Times New Roman"/>
              </a:rPr>
              <a:t>of </a:t>
            </a:r>
            <a:r>
              <a:rPr sz="3000" b="1" spc="-10">
                <a:solidFill>
                  <a:srgbClr val="0000FF"/>
                </a:solidFill>
                <a:latin typeface="Times New Roman"/>
                <a:cs typeface="Times New Roman"/>
              </a:rPr>
              <a:t>non- </a:t>
            </a:r>
            <a:r>
              <a:rPr sz="3000" b="1" spc="-5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000" b="1" spc="-10">
                <a:solidFill>
                  <a:srgbClr val="0000FF"/>
                </a:solidFill>
                <a:latin typeface="Times New Roman"/>
                <a:cs typeface="Times New Roman"/>
              </a:rPr>
              <a:t>mineral</a:t>
            </a:r>
            <a:r>
              <a:rPr sz="3000" b="1" spc="25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000" b="1" spc="-50">
                <a:solidFill>
                  <a:srgbClr val="0000FF"/>
                </a:solidFill>
                <a:latin typeface="Times New Roman"/>
                <a:cs typeface="Times New Roman"/>
              </a:rPr>
              <a:t>matter.</a:t>
            </a:r>
            <a:endParaRPr sz="3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0000FF"/>
              </a:buClr>
              <a:buFont typeface="Arial MT"/>
              <a:buChar char="•"/>
            </a:pPr>
            <a:endParaRPr sz="3100">
              <a:latin typeface="Times New Roman"/>
              <a:cs typeface="Times New Roman"/>
            </a:endParaRPr>
          </a:p>
          <a:p>
            <a:pPr marL="356870" indent="-344805">
              <a:lnSpc>
                <a:spcPts val="3585"/>
              </a:lnSpc>
              <a:spcBef>
                <a:spcPts val="5"/>
              </a:spcBef>
              <a:buFont typeface="Arial MT"/>
              <a:buChar char="•"/>
              <a:tabLst>
                <a:tab pos="356870" algn="l"/>
                <a:tab pos="357505" algn="l"/>
              </a:tabLst>
            </a:pPr>
            <a:r>
              <a:rPr sz="3000" b="1" spc="-20">
                <a:solidFill>
                  <a:srgbClr val="0000FF"/>
                </a:solidFill>
                <a:latin typeface="Times New Roman"/>
                <a:cs typeface="Times New Roman"/>
              </a:rPr>
              <a:t>There</a:t>
            </a:r>
            <a:r>
              <a:rPr sz="3000" b="1" spc="-5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000" b="1" spc="-20">
                <a:solidFill>
                  <a:srgbClr val="0000FF"/>
                </a:solidFill>
                <a:latin typeface="Times New Roman"/>
                <a:cs typeface="Times New Roman"/>
              </a:rPr>
              <a:t>are</a:t>
            </a:r>
            <a:r>
              <a:rPr sz="3000" b="1" spc="-5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000" b="1" spc="-15">
                <a:solidFill>
                  <a:srgbClr val="0000FF"/>
                </a:solidFill>
                <a:latin typeface="Times New Roman"/>
                <a:cs typeface="Times New Roman"/>
              </a:rPr>
              <a:t>three</a:t>
            </a:r>
            <a:r>
              <a:rPr sz="3000" b="1" spc="-5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000" b="1" spc="-10">
                <a:solidFill>
                  <a:srgbClr val="0000FF"/>
                </a:solidFill>
                <a:latin typeface="Times New Roman"/>
                <a:cs typeface="Times New Roman"/>
              </a:rPr>
              <a:t>major</a:t>
            </a:r>
            <a:r>
              <a:rPr sz="3000" b="1" spc="-5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000" b="1" spc="-20">
                <a:solidFill>
                  <a:srgbClr val="0000FF"/>
                </a:solidFill>
                <a:latin typeface="Times New Roman"/>
                <a:cs typeface="Times New Roman"/>
              </a:rPr>
              <a:t>rock</a:t>
            </a:r>
            <a:r>
              <a:rPr sz="3000" b="1" spc="2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000" b="1">
                <a:solidFill>
                  <a:srgbClr val="0000FF"/>
                </a:solidFill>
                <a:latin typeface="Times New Roman"/>
                <a:cs typeface="Times New Roman"/>
              </a:rPr>
              <a:t>types:</a:t>
            </a:r>
            <a:endParaRPr sz="3000">
              <a:latin typeface="Times New Roman"/>
              <a:cs typeface="Times New Roman"/>
            </a:endParaRPr>
          </a:p>
          <a:p>
            <a:pPr marL="756285" lvl="1" indent="-287020">
              <a:lnSpc>
                <a:spcPts val="3825"/>
              </a:lnSpc>
              <a:buFont typeface="Arial MT"/>
              <a:buChar char="–"/>
              <a:tabLst>
                <a:tab pos="756920" algn="l"/>
                <a:tab pos="1261110" algn="l"/>
              </a:tabLst>
            </a:pPr>
            <a:r>
              <a:rPr sz="3200" b="1">
                <a:solidFill>
                  <a:srgbClr val="0D0D0D"/>
                </a:solidFill>
                <a:latin typeface="Palatino Linotype"/>
                <a:cs typeface="Palatino Linotype"/>
              </a:rPr>
              <a:t>1.	</a:t>
            </a:r>
            <a:r>
              <a:rPr sz="3200" b="1" spc="-10">
                <a:solidFill>
                  <a:srgbClr val="0D0D0D"/>
                </a:solidFill>
                <a:latin typeface="Palatino Linotype"/>
                <a:cs typeface="Palatino Linotype"/>
              </a:rPr>
              <a:t>Igneous</a:t>
            </a:r>
            <a:endParaRPr sz="3200">
              <a:latin typeface="Palatino Linotype"/>
              <a:cs typeface="Palatino Linotype"/>
            </a:endParaRPr>
          </a:p>
          <a:p>
            <a:pPr marL="756285" lvl="1" indent="-287020">
              <a:lnSpc>
                <a:spcPts val="3825"/>
              </a:lnSpc>
              <a:buFont typeface="Arial MT"/>
              <a:buChar char="–"/>
              <a:tabLst>
                <a:tab pos="756920" algn="l"/>
                <a:tab pos="1261110" algn="l"/>
              </a:tabLst>
            </a:pPr>
            <a:r>
              <a:rPr sz="3200" b="1">
                <a:solidFill>
                  <a:srgbClr val="0D0D0D"/>
                </a:solidFill>
                <a:latin typeface="Palatino Linotype"/>
                <a:cs typeface="Palatino Linotype"/>
              </a:rPr>
              <a:t>2.	</a:t>
            </a:r>
            <a:r>
              <a:rPr sz="3200" b="1" spc="-10">
                <a:solidFill>
                  <a:srgbClr val="0D0D0D"/>
                </a:solidFill>
                <a:latin typeface="Palatino Linotype"/>
                <a:cs typeface="Palatino Linotype"/>
              </a:rPr>
              <a:t>Sedimentary</a:t>
            </a:r>
            <a:endParaRPr lang="en-US" sz="3200" b="1" spc="-10">
              <a:solidFill>
                <a:srgbClr val="0D0D0D"/>
              </a:solidFill>
              <a:latin typeface="Palatino Linotype"/>
              <a:cs typeface="Palatino Linotype"/>
            </a:endParaRPr>
          </a:p>
          <a:p>
            <a:pPr marL="756285" lvl="1" indent="-287020">
              <a:lnSpc>
                <a:spcPts val="3825"/>
              </a:lnSpc>
              <a:buFont typeface="Arial MT"/>
              <a:buChar char="–"/>
              <a:tabLst>
                <a:tab pos="756920" algn="l"/>
                <a:tab pos="1261110" algn="l"/>
              </a:tabLst>
            </a:pPr>
            <a:r>
              <a:rPr lang="en-US" sz="3200" b="1" spc="-10">
                <a:solidFill>
                  <a:srgbClr val="0D0D0D"/>
                </a:solidFill>
                <a:latin typeface="Palatino Linotype"/>
                <a:cs typeface="Palatino Linotype"/>
              </a:rPr>
              <a:t>3. Metamorphic</a:t>
            </a:r>
            <a:endParaRPr sz="3200">
              <a:latin typeface="Palatino Linotype"/>
              <a:cs typeface="Palatino Linotype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557131"/>
            <a:ext cx="5387975" cy="6296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058545" marR="5080" indent="-1045844">
              <a:lnSpc>
                <a:spcPct val="100000"/>
              </a:lnSpc>
              <a:spcBef>
                <a:spcPts val="110"/>
              </a:spcBef>
            </a:pPr>
            <a:r>
              <a:rPr lang="en-US" sz="4000" spc="5"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What is Rock?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C7DDE7-CA22-CFC3-C52C-D0C93624A5C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02866" y="139699"/>
            <a:ext cx="496379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000" b="0" spc="5">
                <a:latin typeface="Arial Black"/>
                <a:cs typeface="Arial Black"/>
              </a:rPr>
              <a:t>Major</a:t>
            </a:r>
            <a:r>
              <a:rPr sz="4000" b="0" spc="-85">
                <a:latin typeface="Arial Black"/>
                <a:cs typeface="Arial Black"/>
              </a:rPr>
              <a:t> </a:t>
            </a:r>
            <a:r>
              <a:rPr sz="4000" b="0" spc="-40">
                <a:latin typeface="Arial Black"/>
                <a:cs typeface="Arial Black"/>
              </a:rPr>
              <a:t>Rock</a:t>
            </a:r>
            <a:r>
              <a:rPr sz="4000" b="0" spc="-55">
                <a:latin typeface="Arial Black"/>
                <a:cs typeface="Arial Black"/>
              </a:rPr>
              <a:t> </a:t>
            </a:r>
            <a:r>
              <a:rPr sz="4000" b="0" spc="-15">
                <a:latin typeface="Arial Black"/>
                <a:cs typeface="Arial Black"/>
              </a:rPr>
              <a:t>Types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6244" y="901954"/>
            <a:ext cx="8306434" cy="3185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9085" marR="5080" indent="-287020" algn="just">
              <a:lnSpc>
                <a:spcPct val="100000"/>
              </a:lnSpc>
              <a:spcBef>
                <a:spcPts val="105"/>
              </a:spcBef>
              <a:buFont typeface="Arial MT"/>
              <a:buChar char="–"/>
              <a:tabLst>
                <a:tab pos="299720" algn="l"/>
              </a:tabLst>
            </a:pPr>
            <a:r>
              <a:rPr sz="2800" b="1" spc="-35">
                <a:solidFill>
                  <a:srgbClr val="0000FF"/>
                </a:solidFill>
                <a:latin typeface="Arial"/>
                <a:cs typeface="Arial"/>
              </a:rPr>
              <a:t>Igneous</a:t>
            </a:r>
            <a:r>
              <a:rPr sz="2800" b="1" spc="-3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800" b="1" spc="-80">
                <a:latin typeface="Arial"/>
                <a:cs typeface="Arial"/>
              </a:rPr>
              <a:t>rocks</a:t>
            </a:r>
            <a:r>
              <a:rPr sz="2800" b="1" spc="-75">
                <a:latin typeface="Arial"/>
                <a:cs typeface="Arial"/>
              </a:rPr>
              <a:t> </a:t>
            </a:r>
            <a:r>
              <a:rPr sz="2800" b="1" spc="90">
                <a:latin typeface="Arial"/>
                <a:cs typeface="Arial"/>
              </a:rPr>
              <a:t>are </a:t>
            </a:r>
            <a:r>
              <a:rPr sz="2800" b="1" spc="20">
                <a:latin typeface="Arial"/>
                <a:cs typeface="Arial"/>
              </a:rPr>
              <a:t>formed</a:t>
            </a:r>
            <a:r>
              <a:rPr sz="2800" b="1" spc="25">
                <a:latin typeface="Arial"/>
                <a:cs typeface="Arial"/>
              </a:rPr>
              <a:t> </a:t>
            </a:r>
            <a:r>
              <a:rPr sz="2800" b="1" spc="95">
                <a:latin typeface="Arial"/>
                <a:cs typeface="Arial"/>
              </a:rPr>
              <a:t>by </a:t>
            </a:r>
            <a:r>
              <a:rPr sz="2800" b="1" spc="-15">
                <a:latin typeface="Arial"/>
                <a:cs typeface="Arial"/>
              </a:rPr>
              <a:t>the</a:t>
            </a:r>
            <a:r>
              <a:rPr sz="2800" b="1" spc="-10">
                <a:latin typeface="Arial"/>
                <a:cs typeface="Arial"/>
              </a:rPr>
              <a:t> </a:t>
            </a:r>
            <a:r>
              <a:rPr sz="2800" b="1" spc="-60">
                <a:latin typeface="Arial"/>
                <a:cs typeface="Arial"/>
              </a:rPr>
              <a:t>cooling</a:t>
            </a:r>
            <a:r>
              <a:rPr sz="2800" b="1" spc="-55">
                <a:latin typeface="Arial"/>
                <a:cs typeface="Arial"/>
              </a:rPr>
              <a:t> </a:t>
            </a:r>
            <a:r>
              <a:rPr sz="2800" b="1" spc="20">
                <a:latin typeface="Arial"/>
                <a:cs typeface="Arial"/>
              </a:rPr>
              <a:t>of </a:t>
            </a:r>
            <a:r>
              <a:rPr sz="2800" b="1" spc="25">
                <a:latin typeface="Arial"/>
                <a:cs typeface="Arial"/>
              </a:rPr>
              <a:t> </a:t>
            </a:r>
            <a:r>
              <a:rPr sz="2800" b="1" spc="-10">
                <a:latin typeface="Arial"/>
                <a:cs typeface="Arial"/>
              </a:rPr>
              <a:t>molten </a:t>
            </a:r>
            <a:r>
              <a:rPr sz="2800" b="1" spc="60">
                <a:latin typeface="Arial"/>
                <a:cs typeface="Arial"/>
              </a:rPr>
              <a:t>magma </a:t>
            </a:r>
            <a:r>
              <a:rPr sz="2800" b="1" spc="35">
                <a:latin typeface="Arial"/>
                <a:cs typeface="Arial"/>
              </a:rPr>
              <a:t>or </a:t>
            </a:r>
            <a:r>
              <a:rPr sz="2800" b="1" spc="100">
                <a:latin typeface="Arial"/>
                <a:cs typeface="Arial"/>
              </a:rPr>
              <a:t>lava </a:t>
            </a:r>
            <a:r>
              <a:rPr sz="2800" b="1" spc="10">
                <a:latin typeface="Arial"/>
                <a:cs typeface="Arial"/>
              </a:rPr>
              <a:t>near, </a:t>
            </a:r>
            <a:r>
              <a:rPr sz="2800" b="1">
                <a:latin typeface="Arial"/>
                <a:cs typeface="Arial"/>
              </a:rPr>
              <a:t>at, </a:t>
            </a:r>
            <a:r>
              <a:rPr sz="2800" b="1" spc="35">
                <a:latin typeface="Arial"/>
                <a:cs typeface="Arial"/>
              </a:rPr>
              <a:t>or </a:t>
            </a:r>
            <a:r>
              <a:rPr sz="2800" b="1" spc="85">
                <a:latin typeface="Arial"/>
                <a:cs typeface="Arial"/>
              </a:rPr>
              <a:t>below </a:t>
            </a:r>
            <a:r>
              <a:rPr sz="2800" b="1" spc="-10">
                <a:latin typeface="Arial"/>
                <a:cs typeface="Arial"/>
              </a:rPr>
              <a:t>the </a:t>
            </a:r>
            <a:r>
              <a:rPr sz="2800" b="1" spc="-5">
                <a:latin typeface="Arial"/>
                <a:cs typeface="Arial"/>
              </a:rPr>
              <a:t> </a:t>
            </a:r>
            <a:r>
              <a:rPr sz="2800" b="1" spc="-35">
                <a:latin typeface="Trebuchet MS"/>
                <a:cs typeface="Trebuchet MS"/>
              </a:rPr>
              <a:t>Earth’s</a:t>
            </a:r>
            <a:r>
              <a:rPr sz="2800" b="1" spc="-114">
                <a:latin typeface="Trebuchet MS"/>
                <a:cs typeface="Trebuchet MS"/>
              </a:rPr>
              <a:t> </a:t>
            </a:r>
            <a:r>
              <a:rPr sz="2800" b="1" spc="-65">
                <a:latin typeface="Arial"/>
                <a:cs typeface="Arial"/>
              </a:rPr>
              <a:t>surface.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0000FF"/>
              </a:buClr>
              <a:buFont typeface="Arial MT"/>
              <a:buChar char="–"/>
            </a:pPr>
            <a:endParaRPr sz="4100">
              <a:latin typeface="Arial"/>
              <a:cs typeface="Arial"/>
            </a:endParaRPr>
          </a:p>
          <a:p>
            <a:pPr marL="299085" marR="6350" indent="-287020" algn="just">
              <a:lnSpc>
                <a:spcPct val="100000"/>
              </a:lnSpc>
              <a:buFont typeface="Arial MT"/>
              <a:buChar char="–"/>
              <a:tabLst>
                <a:tab pos="299720" algn="l"/>
              </a:tabLst>
            </a:pPr>
            <a:r>
              <a:rPr sz="2800" b="1" spc="5">
                <a:solidFill>
                  <a:srgbClr val="0000FF"/>
                </a:solidFill>
                <a:latin typeface="Arial"/>
                <a:cs typeface="Arial"/>
              </a:rPr>
              <a:t>Sedimentary</a:t>
            </a:r>
            <a:r>
              <a:rPr sz="2800" b="1" spc="1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800" b="1" spc="-85">
                <a:latin typeface="Arial"/>
                <a:cs typeface="Arial"/>
              </a:rPr>
              <a:t>rocks</a:t>
            </a:r>
            <a:r>
              <a:rPr sz="2800" b="1" spc="-80">
                <a:latin typeface="Arial"/>
                <a:cs typeface="Arial"/>
              </a:rPr>
              <a:t> </a:t>
            </a:r>
            <a:r>
              <a:rPr sz="2800" b="1" spc="100">
                <a:latin typeface="Arial"/>
                <a:cs typeface="Arial"/>
              </a:rPr>
              <a:t>are</a:t>
            </a:r>
            <a:r>
              <a:rPr sz="2800" b="1" spc="105">
                <a:latin typeface="Arial"/>
                <a:cs typeface="Arial"/>
              </a:rPr>
              <a:t> </a:t>
            </a:r>
            <a:r>
              <a:rPr sz="2800" b="1" spc="15">
                <a:latin typeface="Arial"/>
                <a:cs typeface="Arial"/>
              </a:rPr>
              <a:t>formed</a:t>
            </a:r>
            <a:r>
              <a:rPr sz="2800" b="1" spc="20">
                <a:latin typeface="Arial"/>
                <a:cs typeface="Arial"/>
              </a:rPr>
              <a:t> </a:t>
            </a:r>
            <a:r>
              <a:rPr sz="2800" b="1" spc="95">
                <a:latin typeface="Arial"/>
                <a:cs typeface="Arial"/>
              </a:rPr>
              <a:t>by</a:t>
            </a:r>
            <a:r>
              <a:rPr sz="2800" b="1" spc="100">
                <a:latin typeface="Arial"/>
                <a:cs typeface="Arial"/>
              </a:rPr>
              <a:t> </a:t>
            </a:r>
            <a:r>
              <a:rPr sz="2800" b="1" spc="-10">
                <a:latin typeface="Arial"/>
                <a:cs typeface="Arial"/>
              </a:rPr>
              <a:t>the </a:t>
            </a:r>
            <a:r>
              <a:rPr sz="2800" b="1" spc="-5">
                <a:latin typeface="Arial"/>
                <a:cs typeface="Arial"/>
              </a:rPr>
              <a:t> </a:t>
            </a:r>
            <a:r>
              <a:rPr sz="2800" b="1" spc="-35">
                <a:latin typeface="Arial"/>
                <a:cs typeface="Arial"/>
              </a:rPr>
              <a:t>lithification </a:t>
            </a:r>
            <a:r>
              <a:rPr sz="2800" b="1" spc="25">
                <a:latin typeface="Arial"/>
                <a:cs typeface="Arial"/>
              </a:rPr>
              <a:t>of </a:t>
            </a:r>
            <a:r>
              <a:rPr sz="2800" b="1" spc="-30">
                <a:latin typeface="Arial"/>
                <a:cs typeface="Arial"/>
              </a:rPr>
              <a:t>inorganic </a:t>
            </a:r>
            <a:r>
              <a:rPr sz="2800" b="1" spc="45">
                <a:latin typeface="Arial"/>
                <a:cs typeface="Arial"/>
              </a:rPr>
              <a:t>and </a:t>
            </a:r>
            <a:r>
              <a:rPr sz="2800" b="1" spc="-30">
                <a:latin typeface="Arial"/>
                <a:cs typeface="Arial"/>
              </a:rPr>
              <a:t>organic </a:t>
            </a:r>
            <a:r>
              <a:rPr sz="2800" b="1" spc="-70">
                <a:latin typeface="Arial"/>
                <a:cs typeface="Arial"/>
              </a:rPr>
              <a:t>sediments </a:t>
            </a:r>
            <a:r>
              <a:rPr sz="2800" b="1" spc="-65">
                <a:latin typeface="Arial"/>
                <a:cs typeface="Arial"/>
              </a:rPr>
              <a:t> </a:t>
            </a:r>
            <a:r>
              <a:rPr sz="2800" b="1" spc="-15">
                <a:latin typeface="Arial"/>
                <a:cs typeface="Arial"/>
              </a:rPr>
              <a:t>deposited</a:t>
            </a:r>
            <a:r>
              <a:rPr sz="2800" b="1" spc="-10">
                <a:latin typeface="Arial"/>
                <a:cs typeface="Arial"/>
              </a:rPr>
              <a:t> </a:t>
            </a:r>
            <a:r>
              <a:rPr sz="2800" b="1" spc="90">
                <a:latin typeface="Arial"/>
                <a:cs typeface="Arial"/>
              </a:rPr>
              <a:t>at</a:t>
            </a:r>
            <a:r>
              <a:rPr sz="2800" b="1" spc="-100">
                <a:latin typeface="Arial"/>
                <a:cs typeface="Arial"/>
              </a:rPr>
              <a:t> </a:t>
            </a:r>
            <a:r>
              <a:rPr sz="2800" b="1" spc="40">
                <a:latin typeface="Arial"/>
                <a:cs typeface="Arial"/>
              </a:rPr>
              <a:t>or</a:t>
            </a:r>
            <a:r>
              <a:rPr sz="2800" b="1" spc="-10">
                <a:latin typeface="Arial"/>
                <a:cs typeface="Arial"/>
              </a:rPr>
              <a:t> </a:t>
            </a:r>
            <a:r>
              <a:rPr sz="2800" b="1" spc="55">
                <a:latin typeface="Arial"/>
                <a:cs typeface="Arial"/>
              </a:rPr>
              <a:t>near</a:t>
            </a:r>
            <a:r>
              <a:rPr sz="2800" b="1" spc="-30">
                <a:latin typeface="Arial"/>
                <a:cs typeface="Arial"/>
              </a:rPr>
              <a:t> </a:t>
            </a:r>
            <a:r>
              <a:rPr sz="2800" b="1" spc="-10">
                <a:latin typeface="Arial"/>
                <a:cs typeface="Arial"/>
              </a:rPr>
              <a:t>the</a:t>
            </a:r>
            <a:r>
              <a:rPr sz="2800" b="1">
                <a:latin typeface="Arial"/>
                <a:cs typeface="Arial"/>
              </a:rPr>
              <a:t> </a:t>
            </a:r>
            <a:r>
              <a:rPr sz="2800" b="1" spc="-35">
                <a:latin typeface="Trebuchet MS"/>
                <a:cs typeface="Trebuchet MS"/>
              </a:rPr>
              <a:t>Earth’s</a:t>
            </a:r>
            <a:r>
              <a:rPr sz="2800" b="1" spc="-85">
                <a:latin typeface="Trebuchet MS"/>
                <a:cs typeface="Trebuchet MS"/>
              </a:rPr>
              <a:t> </a:t>
            </a:r>
            <a:r>
              <a:rPr sz="2800" b="1" spc="-65">
                <a:latin typeface="Arial"/>
                <a:cs typeface="Arial"/>
              </a:rPr>
              <a:t>surface.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7346" y="4567629"/>
            <a:ext cx="8307070" cy="14285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  <a:tabLst>
                <a:tab pos="3532504" algn="l"/>
                <a:tab pos="4808220" algn="l"/>
                <a:tab pos="5753735" algn="l"/>
                <a:tab pos="7348220" algn="l"/>
              </a:tabLst>
            </a:pPr>
            <a:r>
              <a:rPr sz="2800" spc="250">
                <a:solidFill>
                  <a:srgbClr val="0000CC"/>
                </a:solidFill>
                <a:latin typeface="Arial MT"/>
                <a:cs typeface="Arial MT"/>
              </a:rPr>
              <a:t>–</a:t>
            </a:r>
            <a:r>
              <a:rPr sz="2800" b="1" spc="140">
                <a:solidFill>
                  <a:srgbClr val="0000CC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Me</a:t>
            </a:r>
            <a:r>
              <a:rPr sz="2800" b="1" spc="45">
                <a:solidFill>
                  <a:srgbClr val="0000CC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t</a:t>
            </a:r>
            <a:r>
              <a:rPr sz="2800" b="1" spc="25">
                <a:solidFill>
                  <a:srgbClr val="0000CC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amorphi</a:t>
            </a:r>
            <a:r>
              <a:rPr sz="2800" b="1" spc="-445">
                <a:solidFill>
                  <a:srgbClr val="0000CC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c</a:t>
            </a:r>
            <a:r>
              <a:rPr lang="en-US" sz="3600" b="1" spc="-445">
                <a:solidFill>
                  <a:srgbClr val="0000CC"/>
                </a:solidFill>
                <a:uFill>
                  <a:solidFill>
                    <a:srgbClr val="FFFF00"/>
                  </a:solidFill>
                </a:uFill>
                <a:latin typeface="Arial"/>
                <a:cs typeface="Arial"/>
              </a:rPr>
              <a:t>  </a:t>
            </a:r>
            <a:r>
              <a:rPr sz="2800" b="1" spc="30">
                <a:latin typeface="Arial"/>
                <a:cs typeface="Arial"/>
              </a:rPr>
              <a:t>r</a:t>
            </a:r>
            <a:r>
              <a:rPr sz="2800" b="1" spc="40">
                <a:latin typeface="Arial"/>
                <a:cs typeface="Arial"/>
              </a:rPr>
              <a:t>o</a:t>
            </a:r>
            <a:r>
              <a:rPr sz="2800" b="1" spc="-160">
                <a:latin typeface="Arial"/>
                <a:cs typeface="Arial"/>
              </a:rPr>
              <a:t>ck</a:t>
            </a:r>
            <a:r>
              <a:rPr sz="2800" b="1" spc="-155">
                <a:latin typeface="Arial"/>
                <a:cs typeface="Arial"/>
              </a:rPr>
              <a:t>s</a:t>
            </a:r>
            <a:r>
              <a:rPr sz="2800" b="1">
                <a:latin typeface="Arial"/>
                <a:cs typeface="Arial"/>
              </a:rPr>
              <a:t>	</a:t>
            </a:r>
            <a:r>
              <a:rPr sz="2800" b="1" spc="190">
                <a:latin typeface="Arial"/>
                <a:cs typeface="Arial"/>
              </a:rPr>
              <a:t>a</a:t>
            </a:r>
            <a:r>
              <a:rPr sz="2800" b="1" spc="40">
                <a:latin typeface="Arial"/>
                <a:cs typeface="Arial"/>
              </a:rPr>
              <a:t>r</a:t>
            </a:r>
            <a:r>
              <a:rPr sz="2800" b="1" spc="65">
                <a:latin typeface="Arial"/>
                <a:cs typeface="Arial"/>
              </a:rPr>
              <a:t>e</a:t>
            </a:r>
            <a:r>
              <a:rPr lang="en-US" sz="2800" b="1" spc="65">
                <a:latin typeface="Arial"/>
                <a:cs typeface="Arial"/>
              </a:rPr>
              <a:t> </a:t>
            </a:r>
            <a:r>
              <a:rPr sz="2800" b="1" spc="20">
                <a:latin typeface="Arial"/>
                <a:cs typeface="Arial"/>
              </a:rPr>
              <a:t>f</a:t>
            </a:r>
            <a:r>
              <a:rPr sz="2800" b="1" spc="10">
                <a:latin typeface="Arial"/>
                <a:cs typeface="Arial"/>
              </a:rPr>
              <a:t>o</a:t>
            </a:r>
            <a:r>
              <a:rPr sz="2800" b="1" spc="35">
                <a:latin typeface="Arial"/>
                <a:cs typeface="Arial"/>
              </a:rPr>
              <a:t>r</a:t>
            </a:r>
            <a:r>
              <a:rPr sz="2800" b="1" spc="-25">
                <a:latin typeface="Arial"/>
                <a:cs typeface="Arial"/>
              </a:rPr>
              <a:t>m</a:t>
            </a:r>
            <a:r>
              <a:rPr sz="2800" b="1" spc="25">
                <a:latin typeface="Arial"/>
                <a:cs typeface="Arial"/>
              </a:rPr>
              <a:t>e</a:t>
            </a:r>
            <a:r>
              <a:rPr sz="2800" b="1" spc="30">
                <a:latin typeface="Arial"/>
                <a:cs typeface="Arial"/>
              </a:rPr>
              <a:t>d</a:t>
            </a:r>
            <a:r>
              <a:rPr lang="en-US" sz="2800" b="1" spc="30">
                <a:latin typeface="Arial"/>
                <a:cs typeface="Arial"/>
              </a:rPr>
              <a:t> </a:t>
            </a:r>
            <a:r>
              <a:rPr sz="2800" b="1" spc="170">
                <a:latin typeface="Arial"/>
                <a:cs typeface="Arial"/>
              </a:rPr>
              <a:t>w</a:t>
            </a:r>
            <a:r>
              <a:rPr sz="2800" b="1" spc="110">
                <a:latin typeface="Arial"/>
                <a:cs typeface="Arial"/>
              </a:rPr>
              <a:t>h</a:t>
            </a:r>
            <a:r>
              <a:rPr sz="2800" b="1" spc="-10">
                <a:latin typeface="Arial"/>
                <a:cs typeface="Arial"/>
              </a:rPr>
              <a:t>en</a:t>
            </a:r>
            <a:r>
              <a:rPr lang="en-US" sz="2800" b="1" spc="-10">
                <a:latin typeface="Arial"/>
                <a:cs typeface="Arial"/>
              </a:rPr>
              <a:t> </a:t>
            </a:r>
            <a:r>
              <a:rPr lang="en-US" sz="2800" b="1" spc="35">
                <a:latin typeface="Arial"/>
                <a:cs typeface="Arial"/>
              </a:rPr>
              <a:t>p</a:t>
            </a:r>
            <a:r>
              <a:rPr lang="en-US" sz="2800" b="1" spc="45">
                <a:latin typeface="Arial"/>
                <a:cs typeface="Arial"/>
              </a:rPr>
              <a:t>re-</a:t>
            </a:r>
            <a:r>
              <a:rPr lang="en-US" sz="2800" b="1" spc="30">
                <a:latin typeface="Arial"/>
                <a:cs typeface="Arial"/>
              </a:rPr>
              <a:t>e</a:t>
            </a:r>
            <a:r>
              <a:rPr lang="en-US" sz="2800" b="1" spc="260">
                <a:latin typeface="Arial"/>
                <a:cs typeface="Arial"/>
              </a:rPr>
              <a:t>x</a:t>
            </a:r>
            <a:r>
              <a:rPr lang="en-US" sz="2800" b="1" spc="-20">
                <a:latin typeface="Arial"/>
                <a:cs typeface="Arial"/>
              </a:rPr>
              <a:t>i</a:t>
            </a:r>
            <a:r>
              <a:rPr lang="en-US" sz="2800" b="1" spc="-90">
                <a:latin typeface="Arial"/>
                <a:cs typeface="Arial"/>
              </a:rPr>
              <a:t>sti</a:t>
            </a:r>
            <a:r>
              <a:rPr lang="en-US" sz="2800" b="1" spc="-150">
                <a:latin typeface="Arial"/>
                <a:cs typeface="Arial"/>
              </a:rPr>
              <a:t>n</a:t>
            </a:r>
            <a:r>
              <a:rPr lang="en-US" sz="2800" b="1" spc="20">
                <a:latin typeface="Arial"/>
                <a:cs typeface="Arial"/>
              </a:rPr>
              <a:t>g </a:t>
            </a:r>
            <a:r>
              <a:rPr lang="en-US" sz="2800" b="1" spc="30">
                <a:latin typeface="Arial"/>
                <a:cs typeface="Arial"/>
              </a:rPr>
              <a:t>r</a:t>
            </a:r>
            <a:r>
              <a:rPr lang="en-US" sz="2800" b="1" spc="40">
                <a:latin typeface="Arial"/>
                <a:cs typeface="Arial"/>
              </a:rPr>
              <a:t>o</a:t>
            </a:r>
            <a:r>
              <a:rPr lang="en-US" sz="2800" b="1" spc="-160">
                <a:latin typeface="Arial"/>
                <a:cs typeface="Arial"/>
              </a:rPr>
              <a:t>ck</a:t>
            </a:r>
            <a:r>
              <a:rPr lang="en-US" sz="2800" b="1" spc="-155">
                <a:latin typeface="Arial"/>
                <a:cs typeface="Arial"/>
              </a:rPr>
              <a:t>s </a:t>
            </a:r>
            <a:r>
              <a:rPr lang="en-US" sz="2800" b="1" spc="190">
                <a:latin typeface="Arial"/>
                <a:cs typeface="Arial"/>
              </a:rPr>
              <a:t>a</a:t>
            </a:r>
            <a:r>
              <a:rPr lang="en-US" sz="2800" b="1" spc="40">
                <a:latin typeface="Arial"/>
                <a:cs typeface="Arial"/>
              </a:rPr>
              <a:t>r</a:t>
            </a:r>
            <a:r>
              <a:rPr lang="en-US" sz="2800" b="1" spc="65">
                <a:latin typeface="Arial"/>
                <a:cs typeface="Arial"/>
              </a:rPr>
              <a:t>e </a:t>
            </a:r>
            <a:r>
              <a:rPr lang="en-US" sz="2800" b="1" spc="-5">
                <a:latin typeface="Arial"/>
                <a:cs typeface="Arial"/>
              </a:rPr>
              <a:t>t</a:t>
            </a:r>
            <a:r>
              <a:rPr lang="en-US" sz="2800" b="1" spc="35">
                <a:latin typeface="Arial"/>
                <a:cs typeface="Arial"/>
              </a:rPr>
              <a:t>r</a:t>
            </a:r>
            <a:r>
              <a:rPr lang="en-US" sz="2800" b="1" spc="190">
                <a:latin typeface="Arial"/>
                <a:cs typeface="Arial"/>
              </a:rPr>
              <a:t>a</a:t>
            </a:r>
            <a:r>
              <a:rPr lang="en-US" sz="2800" b="1" spc="-80">
                <a:latin typeface="Arial"/>
                <a:cs typeface="Arial"/>
              </a:rPr>
              <a:t>n</a:t>
            </a:r>
            <a:r>
              <a:rPr lang="en-US" sz="2800" b="1" spc="-75">
                <a:latin typeface="Arial"/>
                <a:cs typeface="Arial"/>
              </a:rPr>
              <a:t>sf</a:t>
            </a:r>
            <a:r>
              <a:rPr lang="en-US" sz="2800" b="1" spc="-114">
                <a:latin typeface="Arial"/>
                <a:cs typeface="Arial"/>
              </a:rPr>
              <a:t>o</a:t>
            </a:r>
            <a:r>
              <a:rPr lang="en-US" sz="2800" b="1" spc="5">
                <a:latin typeface="Arial"/>
                <a:cs typeface="Arial"/>
              </a:rPr>
              <a:t>rm</a:t>
            </a:r>
            <a:r>
              <a:rPr lang="en-US" sz="2800" b="1" spc="30">
                <a:latin typeface="Arial"/>
                <a:cs typeface="Arial"/>
              </a:rPr>
              <a:t>e</a:t>
            </a:r>
            <a:r>
              <a:rPr lang="en-US" sz="2800" b="1" spc="40">
                <a:latin typeface="Arial"/>
                <a:cs typeface="Arial"/>
              </a:rPr>
              <a:t>d </a:t>
            </a:r>
            <a:r>
              <a:rPr lang="en-US" sz="2800" b="1" spc="-20">
                <a:latin typeface="Arial"/>
                <a:cs typeface="Arial"/>
              </a:rPr>
              <a:t>i</a:t>
            </a:r>
            <a:r>
              <a:rPr lang="en-US" sz="2800" b="1" spc="-50">
                <a:latin typeface="Arial"/>
                <a:cs typeface="Arial"/>
              </a:rPr>
              <a:t>n</a:t>
            </a:r>
            <a:r>
              <a:rPr lang="en-US" sz="2800" b="1" spc="-15">
                <a:latin typeface="Arial"/>
                <a:cs typeface="Arial"/>
              </a:rPr>
              <a:t>t</a:t>
            </a:r>
            <a:r>
              <a:rPr lang="en-US" sz="2800" b="1" spc="25">
                <a:latin typeface="Arial"/>
                <a:cs typeface="Arial"/>
              </a:rPr>
              <a:t>o new </a:t>
            </a:r>
            <a:r>
              <a:rPr lang="en-US" sz="2800" b="1" spc="30">
                <a:latin typeface="Arial"/>
                <a:cs typeface="Arial"/>
              </a:rPr>
              <a:t>r</a:t>
            </a:r>
            <a:r>
              <a:rPr lang="en-US" sz="2800" b="1" spc="40">
                <a:latin typeface="Arial"/>
                <a:cs typeface="Arial"/>
              </a:rPr>
              <a:t>o</a:t>
            </a:r>
            <a:r>
              <a:rPr lang="en-US" sz="2800" b="1" spc="-160">
                <a:latin typeface="Arial"/>
                <a:cs typeface="Arial"/>
              </a:rPr>
              <a:t>ck</a:t>
            </a:r>
            <a:r>
              <a:rPr lang="en-US" sz="2800" b="1" spc="-155">
                <a:latin typeface="Arial"/>
                <a:cs typeface="Arial"/>
              </a:rPr>
              <a:t>s </a:t>
            </a:r>
            <a:r>
              <a:rPr lang="en-US" sz="2800" b="1" spc="105">
                <a:latin typeface="Arial"/>
                <a:cs typeface="Arial"/>
              </a:rPr>
              <a:t>b</a:t>
            </a:r>
            <a:r>
              <a:rPr lang="en-US" sz="2800" b="1" spc="85">
                <a:latin typeface="Arial"/>
                <a:cs typeface="Arial"/>
              </a:rPr>
              <a:t>y </a:t>
            </a:r>
            <a:r>
              <a:rPr lang="en-US" sz="2800" b="1" spc="-15">
                <a:solidFill>
                  <a:srgbClr val="FF0000"/>
                </a:solidFill>
                <a:latin typeface="Arial"/>
                <a:cs typeface="Arial"/>
              </a:rPr>
              <a:t>h</a:t>
            </a:r>
            <a:r>
              <a:rPr lang="en-US" sz="2800" b="1" spc="-3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en-US" sz="2800" b="1" spc="185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lang="en-US" sz="2800" b="1" spc="-10">
                <a:solidFill>
                  <a:srgbClr val="FF0000"/>
                </a:solidFill>
                <a:latin typeface="Arial"/>
                <a:cs typeface="Arial"/>
              </a:rPr>
              <a:t>t </a:t>
            </a:r>
            <a:r>
              <a:rPr lang="en-US" sz="2800" b="1" spc="165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lang="en-US" sz="2800" b="1" spc="-85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lang="en-US" sz="2800" b="1" spc="30">
                <a:solidFill>
                  <a:srgbClr val="FF0000"/>
                </a:solidFill>
                <a:latin typeface="Arial"/>
                <a:cs typeface="Arial"/>
              </a:rPr>
              <a:t>d </a:t>
            </a:r>
            <a:r>
              <a:rPr lang="en-US" sz="2800" b="1" spc="35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lang="en-US" sz="2800" b="1" spc="4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lang="en-US" sz="2800" b="1" spc="35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en-US" sz="2800" b="1" spc="-30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lang="en-US" sz="2800" b="1" spc="-285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lang="en-US" sz="2800" b="1" spc="5">
                <a:solidFill>
                  <a:srgbClr val="FF0000"/>
                </a:solidFill>
                <a:latin typeface="Arial"/>
                <a:cs typeface="Arial"/>
              </a:rPr>
              <a:t>u</a:t>
            </a:r>
            <a:r>
              <a:rPr lang="en-US" sz="2800" b="1" spc="-5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lang="en-US" sz="2800" b="1" spc="45">
                <a:solidFill>
                  <a:srgbClr val="FF0000"/>
                </a:solidFill>
                <a:latin typeface="Arial"/>
                <a:cs typeface="Arial"/>
              </a:rPr>
              <a:t>e </a:t>
            </a:r>
            <a:r>
              <a:rPr lang="en-US" sz="2800" b="1" spc="15">
                <a:solidFill>
                  <a:srgbClr val="FF0000"/>
                </a:solidFill>
                <a:latin typeface="Arial"/>
                <a:cs typeface="Arial"/>
              </a:rPr>
              <a:t>b</a:t>
            </a:r>
            <a:r>
              <a:rPr lang="en-US" sz="2800" b="1" spc="10">
                <a:solidFill>
                  <a:srgbClr val="FF0000"/>
                </a:solidFill>
                <a:latin typeface="Arial"/>
                <a:cs typeface="Arial"/>
              </a:rPr>
              <a:t>elo</a:t>
            </a:r>
            <a:r>
              <a:rPr lang="en-US" sz="2800" b="1" spc="365">
                <a:solidFill>
                  <a:srgbClr val="FF0000"/>
                </a:solidFill>
                <a:latin typeface="Arial"/>
                <a:cs typeface="Arial"/>
              </a:rPr>
              <a:t>w</a:t>
            </a:r>
            <a:r>
              <a:rPr lang="en-US" sz="2800" b="1" spc="38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800" b="1" spc="-5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lang="en-US" sz="2800" b="1" spc="-15">
                <a:solidFill>
                  <a:srgbClr val="FF0000"/>
                </a:solidFill>
                <a:latin typeface="Arial"/>
                <a:cs typeface="Arial"/>
              </a:rPr>
              <a:t>h</a:t>
            </a:r>
            <a:r>
              <a:rPr lang="en-US" sz="2800" b="1" spc="-10">
                <a:solidFill>
                  <a:srgbClr val="FF0000"/>
                </a:solidFill>
                <a:latin typeface="Arial"/>
                <a:cs typeface="Arial"/>
              </a:rPr>
              <a:t>e </a:t>
            </a:r>
            <a:r>
              <a:rPr lang="en-US" sz="2800" b="1" spc="-60">
                <a:solidFill>
                  <a:srgbClr val="FF0000"/>
                </a:solidFill>
                <a:latin typeface="Trebuchet MS"/>
                <a:cs typeface="Trebuchet MS"/>
              </a:rPr>
              <a:t>Ear</a:t>
            </a:r>
            <a:r>
              <a:rPr lang="en-US" sz="2800" b="1" spc="-35">
                <a:solidFill>
                  <a:srgbClr val="FF0000"/>
                </a:solidFill>
                <a:latin typeface="Trebuchet MS"/>
                <a:cs typeface="Trebuchet MS"/>
              </a:rPr>
              <a:t>t</a:t>
            </a:r>
            <a:r>
              <a:rPr lang="en-US" sz="2800" b="1" spc="-10">
                <a:solidFill>
                  <a:srgbClr val="FF0000"/>
                </a:solidFill>
                <a:latin typeface="Trebuchet MS"/>
                <a:cs typeface="Trebuchet MS"/>
              </a:rPr>
              <a:t>h’s  </a:t>
            </a:r>
            <a:r>
              <a:rPr lang="en-US" sz="2800" b="1" spc="-65">
                <a:solidFill>
                  <a:srgbClr val="FF0000"/>
                </a:solidFill>
                <a:latin typeface="Arial"/>
                <a:cs typeface="Arial"/>
              </a:rPr>
              <a:t>surface.</a:t>
            </a:r>
            <a:endParaRPr lang="en-US" sz="2800"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394D84-5503-E64E-7E3A-14C3C3B84A4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99459" y="0"/>
            <a:ext cx="1546225" cy="4540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800" b="0" spc="-10">
                <a:latin typeface="Calibri"/>
                <a:cs typeface="Calibri"/>
              </a:rPr>
              <a:t>Rock</a:t>
            </a:r>
            <a:r>
              <a:rPr sz="2800" b="0" spc="-114">
                <a:latin typeface="Calibri"/>
                <a:cs typeface="Calibri"/>
              </a:rPr>
              <a:t> </a:t>
            </a:r>
            <a:r>
              <a:rPr sz="2800" b="0" spc="-10">
                <a:latin typeface="Calibri"/>
                <a:cs typeface="Calibri"/>
              </a:rPr>
              <a:t>Cycle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62000" y="595375"/>
            <a:ext cx="7696200" cy="6263005"/>
            <a:chOff x="762000" y="595375"/>
            <a:chExt cx="7696200" cy="6263005"/>
          </a:xfrm>
        </p:grpSpPr>
        <p:pic>
          <p:nvPicPr>
            <p:cNvPr id="4" name="object 4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762000" y="595375"/>
              <a:ext cx="7696200" cy="626262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391282" y="2962401"/>
              <a:ext cx="607695" cy="1533525"/>
            </a:xfrm>
            <a:custGeom>
              <a:avLst/>
              <a:gdLst/>
              <a:ahLst/>
              <a:cxnLst/>
              <a:rect l="l" t="t" r="r" b="b"/>
              <a:pathLst>
                <a:path w="607694" h="1533525">
                  <a:moveTo>
                    <a:pt x="22606" y="1257046"/>
                  </a:moveTo>
                  <a:lnTo>
                    <a:pt x="12108" y="1261391"/>
                  </a:lnTo>
                  <a:lnTo>
                    <a:pt x="4337" y="1269172"/>
                  </a:lnTo>
                  <a:lnTo>
                    <a:pt x="67" y="1279227"/>
                  </a:lnTo>
                  <a:lnTo>
                    <a:pt x="0" y="1290574"/>
                  </a:lnTo>
                  <a:lnTo>
                    <a:pt x="47117" y="1533525"/>
                  </a:lnTo>
                  <a:lnTo>
                    <a:pt x="98786" y="1489456"/>
                  </a:lnTo>
                  <a:lnTo>
                    <a:pt x="92837" y="1489456"/>
                  </a:lnTo>
                  <a:lnTo>
                    <a:pt x="38862" y="1470533"/>
                  </a:lnTo>
                  <a:lnTo>
                    <a:pt x="73770" y="1370803"/>
                  </a:lnTo>
                  <a:lnTo>
                    <a:pt x="56134" y="1279652"/>
                  </a:lnTo>
                  <a:lnTo>
                    <a:pt x="51788" y="1269172"/>
                  </a:lnTo>
                  <a:lnTo>
                    <a:pt x="44037" y="1261443"/>
                  </a:lnTo>
                  <a:lnTo>
                    <a:pt x="33952" y="1257167"/>
                  </a:lnTo>
                  <a:lnTo>
                    <a:pt x="22606" y="1257046"/>
                  </a:lnTo>
                  <a:close/>
                </a:path>
                <a:path w="607694" h="1533525">
                  <a:moveTo>
                    <a:pt x="73770" y="1370803"/>
                  </a:moveTo>
                  <a:lnTo>
                    <a:pt x="38862" y="1470533"/>
                  </a:lnTo>
                  <a:lnTo>
                    <a:pt x="92837" y="1489456"/>
                  </a:lnTo>
                  <a:lnTo>
                    <a:pt x="98036" y="1474597"/>
                  </a:lnTo>
                  <a:lnTo>
                    <a:pt x="93853" y="1474597"/>
                  </a:lnTo>
                  <a:lnTo>
                    <a:pt x="47243" y="1458214"/>
                  </a:lnTo>
                  <a:lnTo>
                    <a:pt x="84530" y="1426415"/>
                  </a:lnTo>
                  <a:lnTo>
                    <a:pt x="73770" y="1370803"/>
                  </a:lnTo>
                  <a:close/>
                </a:path>
                <a:path w="607694" h="1533525">
                  <a:moveTo>
                    <a:pt x="219106" y="1322736"/>
                  </a:moveTo>
                  <a:lnTo>
                    <a:pt x="208200" y="1323967"/>
                  </a:lnTo>
                  <a:lnTo>
                    <a:pt x="198247" y="1329436"/>
                  </a:lnTo>
                  <a:lnTo>
                    <a:pt x="127811" y="1389504"/>
                  </a:lnTo>
                  <a:lnTo>
                    <a:pt x="92837" y="1489456"/>
                  </a:lnTo>
                  <a:lnTo>
                    <a:pt x="98786" y="1489456"/>
                  </a:lnTo>
                  <a:lnTo>
                    <a:pt x="235331" y="1372997"/>
                  </a:lnTo>
                  <a:lnTo>
                    <a:pt x="242365" y="1364043"/>
                  </a:lnTo>
                  <a:lnTo>
                    <a:pt x="245316" y="1353470"/>
                  </a:lnTo>
                  <a:lnTo>
                    <a:pt x="244099" y="1342564"/>
                  </a:lnTo>
                  <a:lnTo>
                    <a:pt x="238633" y="1332611"/>
                  </a:lnTo>
                  <a:lnTo>
                    <a:pt x="229679" y="1325649"/>
                  </a:lnTo>
                  <a:lnTo>
                    <a:pt x="219106" y="1322736"/>
                  </a:lnTo>
                  <a:close/>
                </a:path>
                <a:path w="607694" h="1533525">
                  <a:moveTo>
                    <a:pt x="84530" y="1426415"/>
                  </a:moveTo>
                  <a:lnTo>
                    <a:pt x="47243" y="1458214"/>
                  </a:lnTo>
                  <a:lnTo>
                    <a:pt x="93853" y="1474597"/>
                  </a:lnTo>
                  <a:lnTo>
                    <a:pt x="84530" y="1426415"/>
                  </a:lnTo>
                  <a:close/>
                </a:path>
                <a:path w="607694" h="1533525">
                  <a:moveTo>
                    <a:pt x="127811" y="1389504"/>
                  </a:moveTo>
                  <a:lnTo>
                    <a:pt x="84530" y="1426415"/>
                  </a:lnTo>
                  <a:lnTo>
                    <a:pt x="93853" y="1474597"/>
                  </a:lnTo>
                  <a:lnTo>
                    <a:pt x="98036" y="1474597"/>
                  </a:lnTo>
                  <a:lnTo>
                    <a:pt x="127811" y="1389504"/>
                  </a:lnTo>
                  <a:close/>
                </a:path>
                <a:path w="607694" h="1533525">
                  <a:moveTo>
                    <a:pt x="553593" y="0"/>
                  </a:moveTo>
                  <a:lnTo>
                    <a:pt x="73770" y="1370803"/>
                  </a:lnTo>
                  <a:lnTo>
                    <a:pt x="84530" y="1426415"/>
                  </a:lnTo>
                  <a:lnTo>
                    <a:pt x="127811" y="1389504"/>
                  </a:lnTo>
                  <a:lnTo>
                    <a:pt x="607441" y="18796"/>
                  </a:lnTo>
                  <a:lnTo>
                    <a:pt x="55359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990600" y="3733736"/>
            <a:ext cx="1371600" cy="36703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127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>
              <a:lnSpc>
                <a:spcPct val="100000"/>
              </a:lnSpc>
              <a:spcBef>
                <a:spcPts val="325"/>
              </a:spcBef>
            </a:pPr>
            <a:r>
              <a:rPr sz="1800" b="1" spc="-5">
                <a:latin typeface="Arial"/>
                <a:cs typeface="Arial"/>
              </a:rPr>
              <a:t>MAGMA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5650" y="1412875"/>
            <a:ext cx="1646555" cy="7080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937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379095">
              <a:lnSpc>
                <a:spcPct val="100000"/>
              </a:lnSpc>
              <a:spcBef>
                <a:spcPts val="310"/>
              </a:spcBef>
            </a:pPr>
            <a:r>
              <a:rPr sz="2000" b="1" spc="-5">
                <a:solidFill>
                  <a:srgbClr val="FF0000"/>
                </a:solidFill>
                <a:latin typeface="Arial"/>
                <a:cs typeface="Arial"/>
              </a:rPr>
              <a:t>IG</a:t>
            </a:r>
            <a:r>
              <a:rPr sz="2000" b="1" spc="-1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sz="2000" b="1" spc="-2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2000" b="1" spc="-5">
                <a:solidFill>
                  <a:srgbClr val="FF0000"/>
                </a:solidFill>
                <a:latin typeface="Arial"/>
                <a:cs typeface="Arial"/>
              </a:rPr>
              <a:t>OUS  ROCKS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76800" y="5257800"/>
            <a:ext cx="2103120" cy="59631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191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710">
              <a:lnSpc>
                <a:spcPct val="100000"/>
              </a:lnSpc>
              <a:spcBef>
                <a:spcPts val="330"/>
              </a:spcBef>
            </a:pPr>
            <a:r>
              <a:rPr sz="1800" b="1" spc="-25" dirty="0">
                <a:latin typeface="Arial"/>
                <a:cs typeface="Arial"/>
              </a:rPr>
              <a:t>SEDIMENTARY</a:t>
            </a:r>
            <a:endParaRPr sz="1800" dirty="0">
              <a:latin typeface="Arial"/>
              <a:cs typeface="Arial"/>
            </a:endParaRPr>
          </a:p>
          <a:p>
            <a:pPr marL="92710">
              <a:lnSpc>
                <a:spcPct val="100000"/>
              </a:lnSpc>
            </a:pPr>
            <a:r>
              <a:rPr sz="1800" b="1" spc="-10" dirty="0">
                <a:latin typeface="Arial"/>
                <a:cs typeface="Arial"/>
              </a:rPr>
              <a:t>ROCKS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90800" y="5410200"/>
            <a:ext cx="2133600" cy="64135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191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>
              <a:lnSpc>
                <a:spcPct val="100000"/>
              </a:lnSpc>
              <a:spcBef>
                <a:spcPts val="330"/>
              </a:spcBef>
            </a:pPr>
            <a:r>
              <a:rPr sz="1800" b="1" spc="-20">
                <a:latin typeface="Arial"/>
                <a:cs typeface="Arial"/>
              </a:rPr>
              <a:t>METAMORPHIC</a:t>
            </a:r>
            <a:endParaRPr sz="1800">
              <a:latin typeface="Arial"/>
              <a:cs typeface="Arial"/>
            </a:endParaRPr>
          </a:p>
          <a:p>
            <a:pPr marL="92075">
              <a:lnSpc>
                <a:spcPct val="100000"/>
              </a:lnSpc>
            </a:pPr>
            <a:r>
              <a:rPr sz="1800" b="1" spc="-10">
                <a:latin typeface="Arial"/>
                <a:cs typeface="Arial"/>
              </a:rPr>
              <a:t>ROCKS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85DD76C-DDB7-F55A-70E4-614BB784FAC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36467" y="2278144"/>
            <a:ext cx="810895" cy="822960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095">
              <a:lnSpc>
                <a:spcPct val="100000"/>
              </a:lnSpc>
              <a:spcBef>
                <a:spcPts val="595"/>
              </a:spcBef>
            </a:pPr>
            <a:r>
              <a:rPr sz="2200" b="1" i="1" spc="10">
                <a:latin typeface="Arial"/>
                <a:cs typeface="Arial"/>
              </a:rPr>
              <a:t>(G</a:t>
            </a:r>
            <a:r>
              <a:rPr sz="2200" b="1" i="1">
                <a:latin typeface="Arial"/>
                <a:cs typeface="Arial"/>
              </a:rPr>
              <a:t>rk)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2200" b="1" i="1" spc="5">
                <a:latin typeface="Arial"/>
                <a:cs typeface="Arial"/>
              </a:rPr>
              <a:t>(Grk)</a:t>
            </a:r>
            <a:endParaRPr sz="2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5902" y="1244041"/>
            <a:ext cx="3879850" cy="10198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3200" b="1" spc="-5">
                <a:solidFill>
                  <a:srgbClr val="0000CC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Definitions</a:t>
            </a:r>
            <a:endParaRPr sz="3200">
              <a:solidFill>
                <a:srgbClr val="0000CC"/>
              </a:solidFill>
              <a:latin typeface="Times New Roman"/>
              <a:cs typeface="Times New Roman"/>
            </a:endParaRPr>
          </a:p>
          <a:p>
            <a:pPr marL="55244">
              <a:lnSpc>
                <a:spcPct val="100000"/>
              </a:lnSpc>
              <a:spcBef>
                <a:spcPts val="30"/>
              </a:spcBef>
              <a:tabLst>
                <a:tab pos="358140" algn="l"/>
              </a:tabLst>
            </a:pPr>
            <a:r>
              <a:rPr sz="3750" spc="-509" baseline="-6666">
                <a:latin typeface="Arial MT"/>
                <a:cs typeface="Arial MT"/>
              </a:rPr>
              <a:t>•</a:t>
            </a:r>
            <a:r>
              <a:rPr sz="3750" spc="-509" baseline="-2222">
                <a:solidFill>
                  <a:srgbClr val="FFFF00"/>
                </a:solidFill>
                <a:latin typeface="Arial MT"/>
                <a:cs typeface="Arial MT"/>
              </a:rPr>
              <a:t>•	</a:t>
            </a:r>
            <a:r>
              <a:rPr sz="3300" b="1">
                <a:latin typeface="Times New Roman"/>
                <a:cs typeface="Times New Roman"/>
              </a:rPr>
              <a:t>Metamorphic</a:t>
            </a:r>
            <a:r>
              <a:rPr sz="3300" b="1" spc="-100">
                <a:latin typeface="Times New Roman"/>
                <a:cs typeface="Times New Roman"/>
              </a:rPr>
              <a:t> </a:t>
            </a:r>
            <a:r>
              <a:rPr sz="3300" b="1" spc="5">
                <a:latin typeface="Times New Roman"/>
                <a:cs typeface="Times New Roman"/>
              </a:rPr>
              <a:t>Rock</a:t>
            </a:r>
            <a:endParaRPr sz="33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0080" y="2278144"/>
            <a:ext cx="2596387" cy="879087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0820" indent="-173355">
              <a:lnSpc>
                <a:spcPct val="100000"/>
              </a:lnSpc>
              <a:spcBef>
                <a:spcPts val="595"/>
              </a:spcBef>
              <a:buClr>
                <a:srgbClr val="EE7E0E"/>
              </a:buClr>
              <a:buFont typeface="Comic Sans MS"/>
              <a:buChar char="-"/>
              <a:tabLst>
                <a:tab pos="211454" algn="l"/>
              </a:tabLst>
            </a:pPr>
            <a:r>
              <a:rPr sz="2400" b="1" spc="5">
                <a:latin typeface="Arial"/>
                <a:cs typeface="Arial"/>
              </a:rPr>
              <a:t>"Meta"=</a:t>
            </a:r>
            <a:r>
              <a:rPr sz="2400" b="1" spc="-120">
                <a:latin typeface="Arial"/>
                <a:cs typeface="Arial"/>
              </a:rPr>
              <a:t> </a:t>
            </a:r>
            <a:r>
              <a:rPr sz="2400" b="1" spc="-5">
                <a:latin typeface="Arial"/>
                <a:cs typeface="Arial"/>
              </a:rPr>
              <a:t>Change</a:t>
            </a:r>
            <a:endParaRPr sz="2400">
              <a:latin typeface="Arial"/>
              <a:cs typeface="Arial"/>
            </a:endParaRPr>
          </a:p>
          <a:p>
            <a:pPr marL="210820" indent="-173355">
              <a:lnSpc>
                <a:spcPct val="100000"/>
              </a:lnSpc>
              <a:spcBef>
                <a:spcPts val="500"/>
              </a:spcBef>
              <a:buClr>
                <a:srgbClr val="EE7E0E"/>
              </a:buClr>
              <a:buFont typeface="Comic Sans MS"/>
              <a:buChar char="-"/>
              <a:tabLst>
                <a:tab pos="211454" algn="l"/>
              </a:tabLst>
            </a:pPr>
            <a:r>
              <a:rPr sz="2400" b="1">
                <a:latin typeface="Arial"/>
                <a:cs typeface="Arial"/>
              </a:rPr>
              <a:t>"Morph"=</a:t>
            </a:r>
            <a:r>
              <a:rPr sz="2400" b="1" spc="-110">
                <a:latin typeface="Arial"/>
                <a:cs typeface="Arial"/>
              </a:rPr>
              <a:t> </a:t>
            </a:r>
            <a:r>
              <a:rPr sz="2400" b="1" spc="5">
                <a:latin typeface="Arial"/>
                <a:cs typeface="Arial"/>
              </a:rPr>
              <a:t>form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xfrm>
            <a:off x="533400" y="3352800"/>
            <a:ext cx="8229600" cy="2101857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46050" algn="l">
              <a:lnSpc>
                <a:spcPct val="100000"/>
              </a:lnSpc>
              <a:spcBef>
                <a:spcPts val="550"/>
              </a:spcBef>
              <a:tabLst>
                <a:tab pos="2658110" algn="l"/>
              </a:tabLst>
            </a:pPr>
            <a:r>
              <a:rPr sz="3300" b="0" baseline="10101">
                <a:solidFill>
                  <a:srgbClr val="EE7E0E"/>
                </a:solidFill>
                <a:latin typeface="Comic Sans MS"/>
                <a:cs typeface="Comic Sans MS"/>
              </a:rPr>
              <a:t>-</a:t>
            </a:r>
            <a:r>
              <a:rPr sz="3300" b="0" spc="-434" baseline="10101">
                <a:solidFill>
                  <a:srgbClr val="EE7E0E"/>
                </a:solidFill>
                <a:latin typeface="Comic Sans MS"/>
                <a:cs typeface="Comic Sans MS"/>
              </a:rPr>
              <a:t> </a:t>
            </a:r>
            <a:r>
              <a:rPr sz="3300" spc="5"/>
              <a:t>a</a:t>
            </a:r>
            <a:r>
              <a:rPr sz="3300" spc="-25"/>
              <a:t> </a:t>
            </a:r>
            <a:r>
              <a:rPr sz="3300" spc="5"/>
              <a:t>rock</a:t>
            </a:r>
            <a:r>
              <a:rPr sz="3300" spc="-45"/>
              <a:t> </a:t>
            </a:r>
            <a:r>
              <a:rPr sz="3300" spc="5"/>
              <a:t>that	</a:t>
            </a:r>
            <a:r>
              <a:rPr sz="3300"/>
              <a:t>has</a:t>
            </a:r>
            <a:r>
              <a:rPr sz="3300" spc="-55"/>
              <a:t> </a:t>
            </a:r>
            <a:r>
              <a:rPr sz="3300" spc="5"/>
              <a:t>been</a:t>
            </a:r>
            <a:r>
              <a:rPr sz="3300" spc="-65"/>
              <a:t> </a:t>
            </a:r>
            <a:r>
              <a:rPr sz="3300" spc="5"/>
              <a:t>changed</a:t>
            </a:r>
            <a:r>
              <a:rPr lang="en-US">
                <a:latin typeface="Comic Sans MS"/>
              </a:rPr>
              <a:t> </a:t>
            </a:r>
            <a:r>
              <a:rPr sz="3300" spc="5"/>
              <a:t>from</a:t>
            </a:r>
            <a:r>
              <a:rPr sz="3300" spc="-45"/>
              <a:t> </a:t>
            </a:r>
            <a:r>
              <a:rPr sz="3300"/>
              <a:t>its</a:t>
            </a:r>
            <a:r>
              <a:rPr sz="3300" spc="-20"/>
              <a:t> </a:t>
            </a:r>
            <a:r>
              <a:rPr sz="3300"/>
              <a:t>original</a:t>
            </a:r>
            <a:r>
              <a:rPr sz="3300" spc="-25"/>
              <a:t> </a:t>
            </a:r>
            <a:r>
              <a:rPr sz="3300" spc="5"/>
              <a:t>form</a:t>
            </a:r>
            <a:r>
              <a:rPr lang="en-US" sz="3300" spc="5"/>
              <a:t> </a:t>
            </a:r>
            <a:r>
              <a:rPr sz="3300">
                <a:solidFill>
                  <a:srgbClr val="0000CC"/>
                </a:solidFill>
              </a:rPr>
              <a:t>(</a:t>
            </a:r>
            <a:r>
              <a:rPr sz="3300" spc="5">
                <a:solidFill>
                  <a:srgbClr val="0000CC"/>
                </a:solidFill>
              </a:rPr>
              <a:t>parent</a:t>
            </a:r>
            <a:r>
              <a:rPr sz="3300">
                <a:solidFill>
                  <a:srgbClr val="0000CC"/>
                </a:solidFill>
              </a:rPr>
              <a:t>)</a:t>
            </a:r>
            <a:r>
              <a:rPr sz="3300" spc="-120">
                <a:solidFill>
                  <a:srgbClr val="0000CC"/>
                </a:solidFill>
              </a:rPr>
              <a:t> </a:t>
            </a:r>
            <a:r>
              <a:rPr sz="3300" spc="5"/>
              <a:t>by </a:t>
            </a:r>
            <a:r>
              <a:rPr sz="3300" spc="-910"/>
              <a:t> </a:t>
            </a:r>
            <a:r>
              <a:rPr sz="3300" spc="5">
                <a:solidFill>
                  <a:srgbClr val="FF0000"/>
                </a:solidFill>
              </a:rPr>
              <a:t>heat</a:t>
            </a:r>
            <a:r>
              <a:rPr sz="3300"/>
              <a:t>,</a:t>
            </a:r>
            <a:r>
              <a:rPr sz="3300" spc="405"/>
              <a:t> </a:t>
            </a:r>
            <a:r>
              <a:rPr sz="3300" spc="5">
                <a:solidFill>
                  <a:srgbClr val="FF0000"/>
                </a:solidFill>
              </a:rPr>
              <a:t>pressure</a:t>
            </a:r>
            <a:r>
              <a:rPr sz="3300"/>
              <a:t>,</a:t>
            </a:r>
            <a:r>
              <a:rPr sz="3300" spc="-25"/>
              <a:t> </a:t>
            </a:r>
            <a:r>
              <a:rPr sz="3300" spc="5"/>
              <a:t>and</a:t>
            </a:r>
            <a:r>
              <a:rPr lang="en-US" spc="5"/>
              <a:t> </a:t>
            </a:r>
            <a:r>
              <a:rPr sz="3300">
                <a:solidFill>
                  <a:srgbClr val="FF0000"/>
                </a:solidFill>
              </a:rPr>
              <a:t>fluid</a:t>
            </a:r>
            <a:r>
              <a:rPr sz="3300" spc="-55">
                <a:solidFill>
                  <a:srgbClr val="FF0000"/>
                </a:solidFill>
              </a:rPr>
              <a:t> </a:t>
            </a:r>
            <a:r>
              <a:rPr sz="3300" spc="-5">
                <a:solidFill>
                  <a:srgbClr val="FF0000"/>
                </a:solidFill>
              </a:rPr>
              <a:t>activity</a:t>
            </a:r>
            <a:r>
              <a:rPr lang="en-US" sz="3300" spc="-5">
                <a:solidFill>
                  <a:srgbClr val="FF0000"/>
                </a:solidFill>
              </a:rPr>
              <a:t> </a:t>
            </a:r>
            <a:r>
              <a:rPr lang="en-US" sz="3300" spc="-5"/>
              <a:t>into a new rock called</a:t>
            </a:r>
            <a:r>
              <a:rPr lang="en-US" sz="3300" spc="-5">
                <a:solidFill>
                  <a:srgbClr val="FF0000"/>
                </a:solidFill>
              </a:rPr>
              <a:t> </a:t>
            </a:r>
            <a:r>
              <a:rPr lang="en-US" sz="3300" spc="-5">
                <a:solidFill>
                  <a:srgbClr val="0000CC"/>
                </a:solidFill>
              </a:rPr>
              <a:t>(daughter).</a:t>
            </a:r>
            <a:endParaRPr sz="3300">
              <a:solidFill>
                <a:srgbClr val="0000CC"/>
              </a:solidFill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704338" y="232664"/>
            <a:ext cx="39979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>
                <a:latin typeface="Times New Roman"/>
                <a:cs typeface="Times New Roman"/>
              </a:rPr>
              <a:t>Metamorphic</a:t>
            </a:r>
            <a:r>
              <a:rPr spc="-50">
                <a:latin typeface="Times New Roman"/>
                <a:cs typeface="Times New Roman"/>
              </a:rPr>
              <a:t> </a:t>
            </a:r>
            <a:r>
              <a:rPr spc="-5">
                <a:latin typeface="Times New Roman"/>
                <a:cs typeface="Times New Roman"/>
              </a:rPr>
              <a:t>Rocks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2233BA-C481-B179-9257-15B91BDAA00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F77FCE2-1F4B-E3FD-4C49-32D57E20904D}"/>
              </a:ext>
            </a:extLst>
          </p:cNvPr>
          <p:cNvSpPr txBox="1"/>
          <p:nvPr/>
        </p:nvSpPr>
        <p:spPr>
          <a:xfrm>
            <a:off x="735806" y="973682"/>
            <a:ext cx="7672388" cy="272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algn="ctr">
              <a:lnSpc>
                <a:spcPct val="115000"/>
              </a:lnSpc>
              <a:spcAft>
                <a:spcPts val="75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Engineering Geology and Geomorphology</a:t>
            </a:r>
          </a:p>
          <a:p>
            <a:pPr marL="342900" algn="ctr">
              <a:lnSpc>
                <a:spcPct val="115000"/>
              </a:lnSpc>
              <a:spcAft>
                <a:spcPts val="750"/>
              </a:spcAft>
            </a:pPr>
            <a:endParaRPr lang="en-US" sz="15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COURSE CODE: CE 0732-2209</a:t>
            </a:r>
            <a:r>
              <a:rPr lang="en-US" sz="1600" b="1" dirty="0">
                <a:latin typeface="Calibri" panose="020F0502020204030204" pitchFamily="34" charset="0"/>
                <a:ea typeface="Times New Roman" panose="02020603050405020304" pitchFamily="18" charset="0"/>
              </a:rPr>
              <a:t>                                                                             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CREDIT: 03</a:t>
            </a:r>
            <a:endParaRPr lang="en-US" sz="1600" b="1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MID EXAMINATION: 2 HOURS                                                           CIE MARKS: 90</a:t>
            </a:r>
            <a:endParaRPr lang="en-US" sz="16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SEMESTER END EXAMINATION: 3 HOURS                                    SEE MARKS: 60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1734A5-59E9-7AC4-3576-E8562611A699}"/>
              </a:ext>
            </a:extLst>
          </p:cNvPr>
          <p:cNvSpPr txBox="1"/>
          <p:nvPr/>
        </p:nvSpPr>
        <p:spPr>
          <a:xfrm>
            <a:off x="438150" y="4114800"/>
            <a:ext cx="8267700" cy="2007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Course Learning Outcomes (CLOs): 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completing this course, students will be able to-</a:t>
            </a:r>
          </a:p>
          <a:p>
            <a:pPr>
              <a:lnSpc>
                <a:spcPct val="150000"/>
              </a:lnSpc>
            </a:pPr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 01 Define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general terms related to geology, geomorphology and mineralogy.</a:t>
            </a:r>
          </a:p>
          <a:p>
            <a:pPr>
              <a:lnSpc>
                <a:spcPct val="150000"/>
              </a:lnSpc>
            </a:pPr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 02 Understand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concepts of metamorphic rocks and rock cycle.</a:t>
            </a:r>
          </a:p>
          <a:p>
            <a:pPr>
              <a:lnSpc>
                <a:spcPct val="150000"/>
              </a:lnSpc>
            </a:pPr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 03 Distinguish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weathering, erosion and deposition.</a:t>
            </a:r>
          </a:p>
          <a:p>
            <a:pPr>
              <a:lnSpc>
                <a:spcPct val="150000"/>
              </a:lnSpc>
            </a:pPr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 04 Explain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relationship between geology, seismology and earthquake.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2A84C9-E956-C42B-4765-91BED2ADD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6324600"/>
            <a:ext cx="2057400" cy="365125"/>
          </a:xfrm>
        </p:spPr>
        <p:txBody>
          <a:bodyPr/>
          <a:lstStyle/>
          <a:p>
            <a:fld id="{74D176D1-BC84-44D9-9E2B-F40FD01EB285}" type="slidenum">
              <a:rPr lang="en-US" sz="1600" smtClean="0"/>
              <a:t>2</a:t>
            </a:fld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623914980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7"/>
          <p:cNvSpPr txBox="1"/>
          <p:nvPr/>
        </p:nvSpPr>
        <p:spPr>
          <a:xfrm>
            <a:off x="200977" y="914400"/>
            <a:ext cx="8742045" cy="5361852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6870" marR="5715" indent="-344805" algn="just">
              <a:lnSpc>
                <a:spcPct val="80000"/>
              </a:lnSpc>
              <a:spcBef>
                <a:spcPts val="675"/>
              </a:spcBef>
              <a:buClr>
                <a:srgbClr val="0000FF"/>
              </a:buClr>
              <a:buSzPct val="64583"/>
              <a:buFont typeface="Wingdings"/>
              <a:buChar char=""/>
              <a:tabLst>
                <a:tab pos="357505" algn="l"/>
              </a:tabLst>
            </a:pPr>
            <a:r>
              <a:rPr sz="2400" b="1" spc="5">
                <a:latin typeface="Arial"/>
                <a:cs typeface="Arial"/>
              </a:rPr>
              <a:t>Metamorphic</a:t>
            </a:r>
            <a:r>
              <a:rPr sz="2400" b="1" spc="10">
                <a:latin typeface="Arial"/>
                <a:cs typeface="Arial"/>
              </a:rPr>
              <a:t> </a:t>
            </a:r>
            <a:r>
              <a:rPr sz="2400" b="1" spc="-75">
                <a:latin typeface="Arial"/>
                <a:cs typeface="Arial"/>
              </a:rPr>
              <a:t>rocks</a:t>
            </a:r>
            <a:r>
              <a:rPr sz="2400" b="1" spc="-70">
                <a:latin typeface="Arial"/>
                <a:cs typeface="Arial"/>
              </a:rPr>
              <a:t> </a:t>
            </a:r>
            <a:r>
              <a:rPr sz="2400" b="1" spc="75">
                <a:latin typeface="Arial"/>
                <a:cs typeface="Arial"/>
              </a:rPr>
              <a:t>are</a:t>
            </a:r>
            <a:r>
              <a:rPr sz="2400" b="1" spc="80">
                <a:latin typeface="Arial"/>
                <a:cs typeface="Arial"/>
              </a:rPr>
              <a:t> </a:t>
            </a:r>
            <a:r>
              <a:rPr sz="2400" b="1" spc="20">
                <a:latin typeface="Arial"/>
                <a:cs typeface="Arial"/>
              </a:rPr>
              <a:t>formed</a:t>
            </a:r>
            <a:r>
              <a:rPr sz="2400" b="1" spc="25">
                <a:latin typeface="Arial"/>
                <a:cs typeface="Arial"/>
              </a:rPr>
              <a:t> </a:t>
            </a:r>
            <a:r>
              <a:rPr sz="2400" b="1" spc="60">
                <a:latin typeface="Arial"/>
                <a:cs typeface="Arial"/>
              </a:rPr>
              <a:t>when</a:t>
            </a:r>
            <a:r>
              <a:rPr sz="2400" b="1" spc="65">
                <a:latin typeface="Arial"/>
                <a:cs typeface="Arial"/>
              </a:rPr>
              <a:t> </a:t>
            </a:r>
            <a:r>
              <a:rPr sz="2400" b="1" spc="-10">
                <a:latin typeface="Arial"/>
                <a:cs typeface="Arial"/>
              </a:rPr>
              <a:t>existing</a:t>
            </a:r>
            <a:r>
              <a:rPr sz="2400" b="1" spc="-5">
                <a:latin typeface="Arial"/>
                <a:cs typeface="Arial"/>
              </a:rPr>
              <a:t> </a:t>
            </a:r>
            <a:r>
              <a:rPr sz="2400" b="1" spc="25">
                <a:latin typeface="Arial"/>
                <a:cs typeface="Arial"/>
              </a:rPr>
              <a:t>parent </a:t>
            </a:r>
            <a:r>
              <a:rPr sz="2400" b="1" spc="30">
                <a:latin typeface="Arial"/>
                <a:cs typeface="Arial"/>
              </a:rPr>
              <a:t> </a:t>
            </a:r>
            <a:r>
              <a:rPr sz="2400" b="1" spc="-70">
                <a:latin typeface="Arial"/>
                <a:cs typeface="Arial"/>
              </a:rPr>
              <a:t>rocks</a:t>
            </a:r>
            <a:r>
              <a:rPr sz="2400" b="1" spc="-65">
                <a:latin typeface="Arial"/>
                <a:cs typeface="Arial"/>
              </a:rPr>
              <a:t> </a:t>
            </a:r>
            <a:r>
              <a:rPr sz="2400" b="1" spc="75">
                <a:latin typeface="Arial"/>
                <a:cs typeface="Arial"/>
              </a:rPr>
              <a:t>are</a:t>
            </a:r>
            <a:r>
              <a:rPr sz="2400" b="1" spc="80">
                <a:latin typeface="Arial"/>
                <a:cs typeface="Arial"/>
              </a:rPr>
              <a:t> </a:t>
            </a:r>
            <a:r>
              <a:rPr sz="2400" b="1" spc="-5">
                <a:latin typeface="Arial"/>
                <a:cs typeface="Arial"/>
              </a:rPr>
              <a:t>transformed</a:t>
            </a:r>
            <a:r>
              <a:rPr sz="2400" b="1">
                <a:latin typeface="Arial"/>
                <a:cs typeface="Arial"/>
              </a:rPr>
              <a:t> </a:t>
            </a:r>
            <a:r>
              <a:rPr sz="2400" b="1" spc="-15">
                <a:latin typeface="Arial"/>
                <a:cs typeface="Arial"/>
              </a:rPr>
              <a:t>(</a:t>
            </a:r>
            <a:r>
              <a:rPr sz="2400" b="1" spc="-15">
                <a:solidFill>
                  <a:srgbClr val="0000FF"/>
                </a:solidFill>
                <a:latin typeface="Arial"/>
                <a:cs typeface="Arial"/>
              </a:rPr>
              <a:t>metamorphosed</a:t>
            </a:r>
            <a:r>
              <a:rPr sz="2400" b="1" spc="-15">
                <a:latin typeface="Arial"/>
                <a:cs typeface="Arial"/>
              </a:rPr>
              <a:t>)</a:t>
            </a:r>
            <a:r>
              <a:rPr sz="2400" b="1" spc="-10">
                <a:latin typeface="Arial"/>
                <a:cs typeface="Arial"/>
              </a:rPr>
              <a:t> </a:t>
            </a:r>
            <a:r>
              <a:rPr sz="2400" b="1" spc="75">
                <a:latin typeface="Arial"/>
                <a:cs typeface="Arial"/>
              </a:rPr>
              <a:t>by</a:t>
            </a:r>
            <a:r>
              <a:rPr sz="2400" b="1" spc="80">
                <a:latin typeface="Arial"/>
                <a:cs typeface="Arial"/>
              </a:rPr>
              <a:t> </a:t>
            </a:r>
            <a:r>
              <a:rPr sz="2400" b="1" spc="30">
                <a:latin typeface="Arial"/>
                <a:cs typeface="Arial"/>
              </a:rPr>
              <a:t>heat</a:t>
            </a:r>
            <a:r>
              <a:rPr sz="2400" b="1" spc="35">
                <a:latin typeface="Arial"/>
                <a:cs typeface="Arial"/>
              </a:rPr>
              <a:t> </a:t>
            </a:r>
            <a:r>
              <a:rPr sz="2400" b="1" spc="30">
                <a:latin typeface="Arial"/>
                <a:cs typeface="Arial"/>
              </a:rPr>
              <a:t>and </a:t>
            </a:r>
            <a:r>
              <a:rPr sz="2400" b="1" spc="35">
                <a:latin typeface="Arial"/>
                <a:cs typeface="Arial"/>
              </a:rPr>
              <a:t> </a:t>
            </a:r>
            <a:r>
              <a:rPr sz="2400" b="1" spc="-50">
                <a:latin typeface="Arial"/>
                <a:cs typeface="Arial"/>
              </a:rPr>
              <a:t>pressure </a:t>
            </a:r>
            <a:r>
              <a:rPr sz="2400" b="1" spc="25">
                <a:latin typeface="Arial"/>
                <a:cs typeface="Arial"/>
              </a:rPr>
              <a:t>deep </a:t>
            </a:r>
            <a:r>
              <a:rPr sz="2400" b="1" spc="65">
                <a:latin typeface="Arial"/>
                <a:cs typeface="Arial"/>
              </a:rPr>
              <a:t>below </a:t>
            </a:r>
            <a:r>
              <a:rPr sz="2400" b="1" spc="-10">
                <a:latin typeface="Arial"/>
                <a:cs typeface="Arial"/>
              </a:rPr>
              <a:t>the </a:t>
            </a:r>
            <a:r>
              <a:rPr sz="2400" b="1" spc="-50">
                <a:latin typeface="Arial"/>
                <a:cs typeface="Arial"/>
              </a:rPr>
              <a:t>surface </a:t>
            </a:r>
            <a:r>
              <a:rPr sz="2400" b="1" spc="25">
                <a:latin typeface="Arial"/>
                <a:cs typeface="Arial"/>
              </a:rPr>
              <a:t>of </a:t>
            </a:r>
            <a:r>
              <a:rPr sz="2400" b="1" spc="-10">
                <a:latin typeface="Arial"/>
                <a:cs typeface="Arial"/>
              </a:rPr>
              <a:t>the </a:t>
            </a:r>
            <a:r>
              <a:rPr sz="2400" b="1" spc="25">
                <a:latin typeface="Arial"/>
                <a:cs typeface="Arial"/>
              </a:rPr>
              <a:t>earth </a:t>
            </a:r>
            <a:r>
              <a:rPr sz="2400" b="1" spc="35">
                <a:latin typeface="Arial"/>
                <a:cs typeface="Arial"/>
              </a:rPr>
              <a:t>or </a:t>
            </a:r>
            <a:r>
              <a:rPr sz="2400" b="1" spc="20">
                <a:latin typeface="Arial"/>
                <a:cs typeface="Arial"/>
              </a:rPr>
              <a:t>along </a:t>
            </a:r>
            <a:r>
              <a:rPr sz="2400" b="1" spc="-10">
                <a:latin typeface="Arial"/>
                <a:cs typeface="Arial"/>
              </a:rPr>
              <a:t>the </a:t>
            </a:r>
            <a:r>
              <a:rPr sz="2400" b="1" spc="-655">
                <a:latin typeface="Arial"/>
                <a:cs typeface="Arial"/>
              </a:rPr>
              <a:t> </a:t>
            </a:r>
            <a:r>
              <a:rPr sz="2400" b="1" spc="30">
                <a:latin typeface="Arial"/>
                <a:cs typeface="Arial"/>
              </a:rPr>
              <a:t>boundary</a:t>
            </a:r>
            <a:r>
              <a:rPr sz="2400" b="1" spc="-30">
                <a:latin typeface="Arial"/>
                <a:cs typeface="Arial"/>
              </a:rPr>
              <a:t> </a:t>
            </a:r>
            <a:r>
              <a:rPr sz="2400" b="1" spc="25">
                <a:latin typeface="Arial"/>
                <a:cs typeface="Arial"/>
              </a:rPr>
              <a:t>of</a:t>
            </a:r>
            <a:r>
              <a:rPr sz="2400" b="1" spc="-10">
                <a:latin typeface="Arial"/>
                <a:cs typeface="Arial"/>
              </a:rPr>
              <a:t> </a:t>
            </a:r>
            <a:r>
              <a:rPr sz="2400" b="1" spc="-80">
                <a:latin typeface="Arial"/>
                <a:cs typeface="Arial"/>
              </a:rPr>
              <a:t>tectonic</a:t>
            </a:r>
            <a:r>
              <a:rPr sz="2400" b="1" spc="-10">
                <a:latin typeface="Arial"/>
                <a:cs typeface="Arial"/>
              </a:rPr>
              <a:t> </a:t>
            </a:r>
            <a:r>
              <a:rPr sz="2400" b="1" spc="-35">
                <a:latin typeface="Arial"/>
                <a:cs typeface="Arial"/>
              </a:rPr>
              <a:t>plates.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0000FF"/>
              </a:buClr>
              <a:buFont typeface="Wingdings"/>
              <a:buChar char=""/>
            </a:pPr>
            <a:endParaRPr sz="3000">
              <a:latin typeface="Arial"/>
              <a:cs typeface="Arial"/>
            </a:endParaRPr>
          </a:p>
          <a:p>
            <a:pPr marL="356870" marR="5080" indent="-344805" algn="just">
              <a:lnSpc>
                <a:spcPct val="80000"/>
              </a:lnSpc>
              <a:spcBef>
                <a:spcPts val="5"/>
              </a:spcBef>
              <a:buClr>
                <a:srgbClr val="0000FF"/>
              </a:buClr>
              <a:buSzPct val="64583"/>
              <a:buFont typeface="Wingdings"/>
              <a:buChar char=""/>
              <a:tabLst>
                <a:tab pos="357505" algn="l"/>
              </a:tabLst>
            </a:pPr>
            <a:r>
              <a:rPr sz="2400" b="1" spc="-120">
                <a:latin typeface="Arial"/>
                <a:cs typeface="Arial"/>
              </a:rPr>
              <a:t>The</a:t>
            </a:r>
            <a:r>
              <a:rPr sz="2400" b="1" spc="425">
                <a:latin typeface="Arial"/>
                <a:cs typeface="Arial"/>
              </a:rPr>
              <a:t> </a:t>
            </a:r>
            <a:r>
              <a:rPr sz="2400" b="1" spc="10">
                <a:latin typeface="Arial"/>
                <a:cs typeface="Arial"/>
              </a:rPr>
              <a:t>three </a:t>
            </a:r>
            <a:r>
              <a:rPr sz="2400" b="1" spc="45">
                <a:latin typeface="Arial"/>
                <a:cs typeface="Arial"/>
              </a:rPr>
              <a:t>primary </a:t>
            </a:r>
            <a:r>
              <a:rPr sz="2400" b="1" spc="-114">
                <a:latin typeface="Arial"/>
                <a:cs typeface="Arial"/>
              </a:rPr>
              <a:t>causes</a:t>
            </a:r>
            <a:r>
              <a:rPr sz="2400" b="1" spc="434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b="1" spc="25">
                <a:latin typeface="Arial"/>
                <a:cs typeface="Arial"/>
              </a:rPr>
              <a:t>of </a:t>
            </a:r>
            <a:r>
              <a:rPr sz="2400" b="1" spc="-15">
                <a:latin typeface="Arial"/>
                <a:cs typeface="Arial"/>
              </a:rPr>
              <a:t>metamorphism </a:t>
            </a:r>
            <a:r>
              <a:rPr sz="2400" b="1" spc="-55">
                <a:latin typeface="Arial"/>
                <a:cs typeface="Arial"/>
              </a:rPr>
              <a:t>include </a:t>
            </a:r>
            <a:r>
              <a:rPr sz="2400" b="1">
                <a:latin typeface="Arial"/>
                <a:cs typeface="Arial"/>
              </a:rPr>
              <a:t>one </a:t>
            </a:r>
            <a:r>
              <a:rPr sz="2400" b="1" spc="5">
                <a:latin typeface="Arial"/>
                <a:cs typeface="Arial"/>
              </a:rPr>
              <a:t> </a:t>
            </a:r>
            <a:r>
              <a:rPr sz="2400" b="1" spc="35">
                <a:latin typeface="Arial"/>
                <a:cs typeface="Arial"/>
              </a:rPr>
              <a:t>or</a:t>
            </a:r>
            <a:r>
              <a:rPr sz="2400" b="1" spc="40">
                <a:latin typeface="Arial"/>
                <a:cs typeface="Arial"/>
              </a:rPr>
              <a:t> </a:t>
            </a:r>
            <a:r>
              <a:rPr sz="2400" b="1" spc="20">
                <a:latin typeface="Arial"/>
                <a:cs typeface="Arial"/>
              </a:rPr>
              <a:t>more</a:t>
            </a:r>
            <a:r>
              <a:rPr sz="2400" b="1" spc="25">
                <a:latin typeface="Arial"/>
                <a:cs typeface="Arial"/>
              </a:rPr>
              <a:t> </a:t>
            </a:r>
            <a:r>
              <a:rPr sz="2400" b="1" spc="15">
                <a:latin typeface="Arial"/>
                <a:cs typeface="Arial"/>
              </a:rPr>
              <a:t>of</a:t>
            </a:r>
            <a:r>
              <a:rPr sz="2400" b="1" spc="20">
                <a:latin typeface="Arial"/>
                <a:cs typeface="Arial"/>
              </a:rPr>
              <a:t> </a:t>
            </a:r>
            <a:r>
              <a:rPr sz="2400" b="1" spc="-10">
                <a:latin typeface="Arial"/>
                <a:cs typeface="Arial"/>
              </a:rPr>
              <a:t>the</a:t>
            </a:r>
            <a:r>
              <a:rPr sz="2400" b="1" spc="-5">
                <a:latin typeface="Arial"/>
                <a:cs typeface="Arial"/>
              </a:rPr>
              <a:t> </a:t>
            </a:r>
            <a:r>
              <a:rPr sz="2400" b="1" spc="30">
                <a:latin typeface="Arial"/>
                <a:cs typeface="Arial"/>
              </a:rPr>
              <a:t>following</a:t>
            </a:r>
            <a:r>
              <a:rPr sz="2400" b="1" spc="35">
                <a:latin typeface="Arial"/>
                <a:cs typeface="Arial"/>
              </a:rPr>
              <a:t> </a:t>
            </a:r>
            <a:r>
              <a:rPr sz="2400" b="1" spc="-75">
                <a:latin typeface="Arial"/>
                <a:cs typeface="Arial"/>
              </a:rPr>
              <a:t>conditions:</a:t>
            </a:r>
            <a:r>
              <a:rPr sz="2400" b="1" spc="-7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800" b="1">
                <a:solidFill>
                  <a:srgbClr val="0000CC"/>
                </a:solidFill>
                <a:uFill>
                  <a:solidFill>
                    <a:srgbClr val="0D0D0D"/>
                  </a:solidFill>
                </a:uFill>
                <a:latin typeface="Arial"/>
                <a:cs typeface="Arial"/>
              </a:rPr>
              <a:t>heat</a:t>
            </a:r>
            <a:r>
              <a:rPr sz="2400" b="1">
                <a:solidFill>
                  <a:srgbClr val="0000CC"/>
                </a:solidFill>
                <a:uFill>
                  <a:solidFill>
                    <a:srgbClr val="0D0D0D"/>
                  </a:solidFill>
                </a:uFill>
                <a:latin typeface="Arial"/>
                <a:cs typeface="Arial"/>
              </a:rPr>
              <a:t>,</a:t>
            </a:r>
            <a:r>
              <a:rPr sz="2400" b="1" spc="5">
                <a:solidFill>
                  <a:srgbClr val="0000CC"/>
                </a:solidFill>
                <a:uFill>
                  <a:solidFill>
                    <a:srgbClr val="0D0D0D"/>
                  </a:solidFill>
                </a:uFill>
                <a:latin typeface="Arial"/>
                <a:cs typeface="Arial"/>
              </a:rPr>
              <a:t> </a:t>
            </a:r>
            <a:r>
              <a:rPr sz="2400" b="1" spc="-60">
                <a:solidFill>
                  <a:srgbClr val="0000CC"/>
                </a:solidFill>
                <a:uFill>
                  <a:solidFill>
                    <a:srgbClr val="0D0D0D"/>
                  </a:solidFill>
                </a:uFill>
                <a:latin typeface="Arial"/>
                <a:cs typeface="Arial"/>
              </a:rPr>
              <a:t>pressure, </a:t>
            </a:r>
            <a:r>
              <a:rPr sz="2400" b="1" spc="-55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spc="50">
                <a:solidFill>
                  <a:srgbClr val="0000CC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and/or</a:t>
            </a:r>
            <a:r>
              <a:rPr sz="2400" b="1" spc="-35">
                <a:solidFill>
                  <a:srgbClr val="0000CC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400" b="1" spc="-45">
                <a:solidFill>
                  <a:srgbClr val="0000CC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chemically</a:t>
            </a:r>
            <a:r>
              <a:rPr sz="2400" b="1" spc="10">
                <a:solidFill>
                  <a:srgbClr val="0000CC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400" b="1" spc="-20">
                <a:solidFill>
                  <a:srgbClr val="0000CC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active</a:t>
            </a:r>
            <a:r>
              <a:rPr sz="2400" b="1" spc="5">
                <a:solidFill>
                  <a:srgbClr val="0000CC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400" b="1" spc="-65">
                <a:solidFill>
                  <a:srgbClr val="0000CC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fluids.</a:t>
            </a:r>
            <a:endParaRPr sz="2400">
              <a:solidFill>
                <a:srgbClr val="0000CC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0000FF"/>
              </a:buClr>
              <a:buFont typeface="Wingdings"/>
              <a:buChar char=""/>
            </a:pPr>
            <a:endParaRPr sz="3000">
              <a:latin typeface="Arial"/>
              <a:cs typeface="Arial"/>
            </a:endParaRPr>
          </a:p>
          <a:p>
            <a:pPr marL="356870" marR="5715" indent="-344805" algn="just">
              <a:lnSpc>
                <a:spcPct val="80000"/>
              </a:lnSpc>
              <a:buClr>
                <a:srgbClr val="0000FF"/>
              </a:buClr>
              <a:buSzPct val="64583"/>
              <a:buFont typeface="Wingdings"/>
              <a:buChar char=""/>
              <a:tabLst>
                <a:tab pos="357505" algn="l"/>
              </a:tabLst>
            </a:pPr>
            <a:r>
              <a:rPr sz="2400" b="1" spc="-25">
                <a:latin typeface="Arial"/>
                <a:cs typeface="Arial"/>
              </a:rPr>
              <a:t>During metamorphism, </a:t>
            </a:r>
            <a:r>
              <a:rPr sz="2400" b="1" spc="-75">
                <a:latin typeface="Arial"/>
                <a:cs typeface="Arial"/>
              </a:rPr>
              <a:t>rocks </a:t>
            </a:r>
            <a:r>
              <a:rPr sz="2400" b="1" spc="80">
                <a:latin typeface="Arial"/>
                <a:cs typeface="Arial"/>
              </a:rPr>
              <a:t>may </a:t>
            </a:r>
            <a:r>
              <a:rPr sz="2400" b="1" spc="-20">
                <a:solidFill>
                  <a:srgbClr val="FF0066"/>
                </a:solidFill>
                <a:latin typeface="Arial"/>
                <a:cs typeface="Arial"/>
              </a:rPr>
              <a:t>fold, </a:t>
            </a:r>
            <a:r>
              <a:rPr sz="2400" b="1" spc="-25">
                <a:solidFill>
                  <a:srgbClr val="FF0066"/>
                </a:solidFill>
                <a:latin typeface="Arial"/>
                <a:cs typeface="Arial"/>
              </a:rPr>
              <a:t>fracture, </a:t>
            </a:r>
            <a:r>
              <a:rPr sz="2400" b="1" spc="35">
                <a:solidFill>
                  <a:srgbClr val="FF0066"/>
                </a:solidFill>
                <a:latin typeface="Arial"/>
                <a:cs typeface="Arial"/>
              </a:rPr>
              <a:t>or </a:t>
            </a:r>
            <a:r>
              <a:rPr sz="2400" b="1" spc="10">
                <a:solidFill>
                  <a:srgbClr val="FF0066"/>
                </a:solidFill>
                <a:latin typeface="Arial"/>
                <a:cs typeface="Arial"/>
              </a:rPr>
              <a:t>even </a:t>
            </a:r>
            <a:r>
              <a:rPr sz="2400" b="1" spc="15">
                <a:solidFill>
                  <a:srgbClr val="FF0066"/>
                </a:solidFill>
                <a:latin typeface="Arial"/>
                <a:cs typeface="Arial"/>
              </a:rPr>
              <a:t> </a:t>
            </a:r>
            <a:r>
              <a:rPr sz="2400" b="1" spc="40">
                <a:solidFill>
                  <a:srgbClr val="FF0066"/>
                </a:solidFill>
                <a:latin typeface="Arial"/>
                <a:cs typeface="Arial"/>
              </a:rPr>
              <a:t>partially</a:t>
            </a:r>
            <a:r>
              <a:rPr sz="2400" b="1" spc="45">
                <a:solidFill>
                  <a:srgbClr val="FF0066"/>
                </a:solidFill>
                <a:latin typeface="Arial"/>
                <a:cs typeface="Arial"/>
              </a:rPr>
              <a:t> </a:t>
            </a:r>
            <a:r>
              <a:rPr sz="2400" b="1" spc="-10">
                <a:solidFill>
                  <a:srgbClr val="FF0066"/>
                </a:solidFill>
                <a:latin typeface="Arial"/>
                <a:cs typeface="Arial"/>
              </a:rPr>
              <a:t>melt</a:t>
            </a:r>
            <a:r>
              <a:rPr sz="2400" b="1" spc="-5">
                <a:solidFill>
                  <a:srgbClr val="FF0066"/>
                </a:solidFill>
                <a:latin typeface="Arial"/>
                <a:cs typeface="Arial"/>
              </a:rPr>
              <a:t> </a:t>
            </a:r>
            <a:r>
              <a:rPr sz="2400" b="1" spc="5">
                <a:latin typeface="Arial"/>
                <a:cs typeface="Arial"/>
              </a:rPr>
              <a:t>to</a:t>
            </a:r>
            <a:r>
              <a:rPr sz="2400" b="1" spc="10">
                <a:latin typeface="Arial"/>
                <a:cs typeface="Arial"/>
              </a:rPr>
              <a:t> </a:t>
            </a:r>
            <a:r>
              <a:rPr sz="2400" b="1" spc="150">
                <a:latin typeface="Arial"/>
                <a:cs typeface="Arial"/>
              </a:rPr>
              <a:t>a</a:t>
            </a:r>
            <a:r>
              <a:rPr sz="2400" b="1" spc="155">
                <a:latin typeface="Arial"/>
                <a:cs typeface="Arial"/>
              </a:rPr>
              <a:t> </a:t>
            </a:r>
            <a:r>
              <a:rPr sz="2400" b="1" spc="-120">
                <a:latin typeface="Arial"/>
                <a:cs typeface="Arial"/>
              </a:rPr>
              <a:t>viscous</a:t>
            </a:r>
            <a:r>
              <a:rPr sz="2400" b="1" spc="-114">
                <a:latin typeface="Arial"/>
                <a:cs typeface="Arial"/>
              </a:rPr>
              <a:t> </a:t>
            </a:r>
            <a:r>
              <a:rPr sz="2400" b="1" spc="-20">
                <a:latin typeface="Arial"/>
                <a:cs typeface="Arial"/>
              </a:rPr>
              <a:t>state</a:t>
            </a:r>
            <a:r>
              <a:rPr sz="2400" b="1" spc="-15">
                <a:latin typeface="Arial"/>
                <a:cs typeface="Arial"/>
              </a:rPr>
              <a:t> </a:t>
            </a:r>
            <a:r>
              <a:rPr sz="2400" b="1" spc="30">
                <a:latin typeface="Arial"/>
                <a:cs typeface="Arial"/>
              </a:rPr>
              <a:t>and</a:t>
            </a:r>
            <a:r>
              <a:rPr sz="2400" b="1" spc="35">
                <a:latin typeface="Arial"/>
                <a:cs typeface="Arial"/>
              </a:rPr>
              <a:t> </a:t>
            </a:r>
            <a:r>
              <a:rPr sz="2400" b="1" spc="85">
                <a:latin typeface="Arial"/>
                <a:cs typeface="Arial"/>
              </a:rPr>
              <a:t>flow  </a:t>
            </a:r>
            <a:r>
              <a:rPr sz="2400" b="1" spc="25">
                <a:latin typeface="Arial"/>
                <a:cs typeface="Arial"/>
              </a:rPr>
              <a:t>before </a:t>
            </a:r>
            <a:r>
              <a:rPr sz="2400" b="1" spc="30">
                <a:latin typeface="Arial"/>
                <a:cs typeface="Arial"/>
              </a:rPr>
              <a:t> </a:t>
            </a:r>
            <a:r>
              <a:rPr sz="2400" b="1" spc="10">
                <a:latin typeface="Arial"/>
                <a:cs typeface="Arial"/>
              </a:rPr>
              <a:t>reforming</a:t>
            </a:r>
            <a:r>
              <a:rPr sz="2400" b="1" spc="-65">
                <a:latin typeface="Arial"/>
                <a:cs typeface="Arial"/>
              </a:rPr>
              <a:t> </a:t>
            </a:r>
            <a:r>
              <a:rPr sz="2400" b="1" spc="-20">
                <a:latin typeface="Arial"/>
                <a:cs typeface="Arial"/>
              </a:rPr>
              <a:t>into</a:t>
            </a:r>
            <a:r>
              <a:rPr sz="2400" b="1" spc="5">
                <a:latin typeface="Arial"/>
                <a:cs typeface="Arial"/>
              </a:rPr>
              <a:t> </a:t>
            </a:r>
            <a:r>
              <a:rPr sz="2400" b="1" spc="150">
                <a:latin typeface="Arial"/>
                <a:cs typeface="Arial"/>
              </a:rPr>
              <a:t>a</a:t>
            </a:r>
            <a:r>
              <a:rPr sz="2400" b="1" spc="-20">
                <a:latin typeface="Arial"/>
                <a:cs typeface="Arial"/>
              </a:rPr>
              <a:t> </a:t>
            </a:r>
            <a:r>
              <a:rPr sz="2400" b="1" spc="95">
                <a:latin typeface="Arial"/>
                <a:cs typeface="Arial"/>
              </a:rPr>
              <a:t>new</a:t>
            </a:r>
            <a:r>
              <a:rPr sz="2400" b="1" spc="10">
                <a:latin typeface="Arial"/>
                <a:cs typeface="Arial"/>
              </a:rPr>
              <a:t> </a:t>
            </a:r>
            <a:r>
              <a:rPr sz="2400" b="1" spc="-50">
                <a:latin typeface="Arial"/>
                <a:cs typeface="Arial"/>
              </a:rPr>
              <a:t>rock.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0000FF"/>
              </a:buClr>
              <a:buFont typeface="Wingdings"/>
              <a:buChar char=""/>
            </a:pPr>
            <a:endParaRPr sz="3000">
              <a:latin typeface="Arial"/>
              <a:cs typeface="Arial"/>
            </a:endParaRPr>
          </a:p>
          <a:p>
            <a:pPr marL="356870" marR="6350" indent="-344805" algn="just">
              <a:lnSpc>
                <a:spcPct val="80000"/>
              </a:lnSpc>
              <a:buClr>
                <a:srgbClr val="0000FF"/>
              </a:buClr>
              <a:buSzPct val="64583"/>
              <a:buFont typeface="Wingdings"/>
              <a:buChar char=""/>
              <a:tabLst>
                <a:tab pos="357505" algn="l"/>
              </a:tabLst>
            </a:pPr>
            <a:r>
              <a:rPr sz="2400" b="1" spc="5">
                <a:latin typeface="Arial"/>
                <a:cs typeface="Arial"/>
              </a:rPr>
              <a:t>Metamorphic</a:t>
            </a:r>
            <a:r>
              <a:rPr sz="2400" b="1" spc="10">
                <a:latin typeface="Arial"/>
                <a:cs typeface="Arial"/>
              </a:rPr>
              <a:t> </a:t>
            </a:r>
            <a:r>
              <a:rPr sz="2400" b="1" spc="-75">
                <a:latin typeface="Arial"/>
                <a:cs typeface="Arial"/>
              </a:rPr>
              <a:t>rocks</a:t>
            </a:r>
            <a:r>
              <a:rPr sz="2400" b="1" spc="-70">
                <a:latin typeface="Arial"/>
                <a:cs typeface="Arial"/>
              </a:rPr>
              <a:t> </a:t>
            </a:r>
            <a:r>
              <a:rPr sz="2400" b="1" spc="-35">
                <a:latin typeface="Arial"/>
                <a:cs typeface="Arial"/>
              </a:rPr>
              <a:t>change</a:t>
            </a:r>
            <a:r>
              <a:rPr sz="2400" b="1" spc="-30">
                <a:latin typeface="Arial"/>
                <a:cs typeface="Arial"/>
              </a:rPr>
              <a:t> </a:t>
            </a:r>
            <a:r>
              <a:rPr sz="2400" b="1" spc="-40">
                <a:latin typeface="Arial"/>
                <a:cs typeface="Arial"/>
              </a:rPr>
              <a:t>in</a:t>
            </a:r>
            <a:r>
              <a:rPr sz="2400" b="1" spc="-35">
                <a:latin typeface="Arial"/>
                <a:cs typeface="Arial"/>
              </a:rPr>
              <a:t> </a:t>
            </a:r>
            <a:r>
              <a:rPr sz="2400" b="1" spc="5">
                <a:solidFill>
                  <a:srgbClr val="FF0066"/>
                </a:solidFill>
                <a:latin typeface="Arial"/>
                <a:cs typeface="Arial"/>
              </a:rPr>
              <a:t>appearance,</a:t>
            </a:r>
            <a:r>
              <a:rPr sz="2400" b="1" spc="10">
                <a:solidFill>
                  <a:srgbClr val="FF0066"/>
                </a:solidFill>
                <a:latin typeface="Arial"/>
                <a:cs typeface="Arial"/>
              </a:rPr>
              <a:t> mineralogy, </a:t>
            </a:r>
            <a:r>
              <a:rPr sz="2400" b="1" spc="-655">
                <a:solidFill>
                  <a:srgbClr val="FF0066"/>
                </a:solidFill>
                <a:latin typeface="Arial"/>
                <a:cs typeface="Arial"/>
              </a:rPr>
              <a:t> </a:t>
            </a:r>
            <a:r>
              <a:rPr sz="2400" b="1" spc="35">
                <a:solidFill>
                  <a:srgbClr val="FF0066"/>
                </a:solidFill>
                <a:latin typeface="Arial"/>
                <a:cs typeface="Arial"/>
              </a:rPr>
              <a:t>and</a:t>
            </a:r>
            <a:r>
              <a:rPr sz="2400" b="1" spc="40">
                <a:solidFill>
                  <a:srgbClr val="FF0066"/>
                </a:solidFill>
                <a:latin typeface="Arial"/>
                <a:cs typeface="Arial"/>
              </a:rPr>
              <a:t> </a:t>
            </a:r>
            <a:r>
              <a:rPr sz="2400" b="1" spc="-65">
                <a:solidFill>
                  <a:srgbClr val="FF0066"/>
                </a:solidFill>
                <a:latin typeface="Arial"/>
                <a:cs typeface="Arial"/>
              </a:rPr>
              <a:t>sometimes</a:t>
            </a:r>
            <a:r>
              <a:rPr sz="2400" b="1" spc="-60">
                <a:solidFill>
                  <a:srgbClr val="FF0066"/>
                </a:solidFill>
                <a:latin typeface="Arial"/>
                <a:cs typeface="Arial"/>
              </a:rPr>
              <a:t> </a:t>
            </a:r>
            <a:r>
              <a:rPr sz="2400" b="1" spc="15">
                <a:solidFill>
                  <a:srgbClr val="FF0066"/>
                </a:solidFill>
                <a:latin typeface="Arial"/>
                <a:cs typeface="Arial"/>
              </a:rPr>
              <a:t>even</a:t>
            </a:r>
            <a:r>
              <a:rPr sz="2400" b="1" spc="20">
                <a:solidFill>
                  <a:srgbClr val="FF0066"/>
                </a:solidFill>
                <a:latin typeface="Arial"/>
                <a:cs typeface="Arial"/>
              </a:rPr>
              <a:t> </a:t>
            </a:r>
            <a:r>
              <a:rPr sz="2400" b="1" spc="-70">
                <a:solidFill>
                  <a:srgbClr val="FF0066"/>
                </a:solidFill>
                <a:latin typeface="Arial"/>
                <a:cs typeface="Arial"/>
              </a:rPr>
              <a:t>chemical</a:t>
            </a:r>
            <a:r>
              <a:rPr sz="2400" b="1" spc="-65">
                <a:solidFill>
                  <a:srgbClr val="FF0066"/>
                </a:solidFill>
                <a:latin typeface="Arial"/>
                <a:cs typeface="Arial"/>
              </a:rPr>
              <a:t> </a:t>
            </a:r>
            <a:r>
              <a:rPr sz="2400" b="1" spc="-60">
                <a:solidFill>
                  <a:srgbClr val="FF0066"/>
                </a:solidFill>
                <a:latin typeface="Arial"/>
                <a:cs typeface="Arial"/>
              </a:rPr>
              <a:t>composition</a:t>
            </a:r>
            <a:r>
              <a:rPr sz="2400" b="1" spc="-55">
                <a:solidFill>
                  <a:srgbClr val="FF0066"/>
                </a:solidFill>
                <a:latin typeface="Arial"/>
                <a:cs typeface="Arial"/>
              </a:rPr>
              <a:t> </a:t>
            </a:r>
            <a:r>
              <a:rPr sz="2400" b="1" spc="10">
                <a:latin typeface="Arial"/>
                <a:cs typeface="Arial"/>
              </a:rPr>
              <a:t>from</a:t>
            </a:r>
            <a:r>
              <a:rPr sz="2400" b="1" spc="15">
                <a:latin typeface="Arial"/>
                <a:cs typeface="Arial"/>
              </a:rPr>
              <a:t> </a:t>
            </a:r>
            <a:r>
              <a:rPr sz="2400" b="1" spc="-5">
                <a:latin typeface="Arial"/>
                <a:cs typeface="Arial"/>
              </a:rPr>
              <a:t>their </a:t>
            </a:r>
            <a:r>
              <a:rPr sz="2400" b="1">
                <a:latin typeface="Arial"/>
                <a:cs typeface="Arial"/>
              </a:rPr>
              <a:t> </a:t>
            </a:r>
            <a:r>
              <a:rPr sz="2400" b="1" spc="30">
                <a:latin typeface="Arial"/>
                <a:cs typeface="Arial"/>
              </a:rPr>
              <a:t>parent</a:t>
            </a:r>
            <a:r>
              <a:rPr sz="2400" b="1" spc="-30">
                <a:latin typeface="Arial"/>
                <a:cs typeface="Arial"/>
              </a:rPr>
              <a:t> </a:t>
            </a:r>
            <a:r>
              <a:rPr sz="2400" b="1" spc="-25">
                <a:latin typeface="Arial"/>
                <a:cs typeface="Arial"/>
              </a:rPr>
              <a:t>rock</a:t>
            </a:r>
            <a:r>
              <a:rPr sz="2400" b="1" spc="5">
                <a:latin typeface="Arial"/>
                <a:cs typeface="Arial"/>
              </a:rPr>
              <a:t> </a:t>
            </a:r>
            <a:r>
              <a:rPr sz="2400" b="1" spc="-95">
                <a:latin typeface="Arial"/>
                <a:cs typeface="Arial"/>
              </a:rPr>
              <a:t>source.</a:t>
            </a:r>
            <a:endParaRPr sz="2400"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073655" y="28702"/>
            <a:ext cx="50018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15">
                <a:latin typeface="Arial Black"/>
                <a:cs typeface="Arial Black"/>
              </a:rPr>
              <a:t>Metamorphic</a:t>
            </a:r>
            <a:r>
              <a:rPr b="0" spc="-120">
                <a:latin typeface="Arial Black"/>
                <a:cs typeface="Arial Black"/>
              </a:rPr>
              <a:t> </a:t>
            </a:r>
            <a:r>
              <a:rPr b="0" spc="-35">
                <a:latin typeface="Arial Black"/>
                <a:cs typeface="Arial Black"/>
              </a:rPr>
              <a:t>Rocks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530BF9-CF2B-E504-9386-359909F74E8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42210" y="67437"/>
            <a:ext cx="417195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000" b="0" spc="5">
                <a:latin typeface="Arial Black"/>
                <a:cs typeface="Arial Black"/>
              </a:rPr>
              <a:t>Metamo</a:t>
            </a:r>
            <a:r>
              <a:rPr sz="4000" b="0" spc="145">
                <a:latin typeface="Arial Black"/>
                <a:cs typeface="Arial Black"/>
              </a:rPr>
              <a:t>r</a:t>
            </a:r>
            <a:r>
              <a:rPr sz="4000" b="0" spc="5">
                <a:latin typeface="Arial Black"/>
                <a:cs typeface="Arial Black"/>
              </a:rPr>
              <a:t>p</a:t>
            </a:r>
            <a:r>
              <a:rPr sz="4000" b="0" spc="-10">
                <a:latin typeface="Arial Black"/>
                <a:cs typeface="Arial Black"/>
              </a:rPr>
              <a:t>h</a:t>
            </a:r>
            <a:r>
              <a:rPr sz="4000" b="0" spc="5">
                <a:latin typeface="Arial Black"/>
                <a:cs typeface="Arial Black"/>
              </a:rPr>
              <a:t>ism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8739" y="688975"/>
            <a:ext cx="8991600" cy="6076407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6870" marR="5080" indent="-344805" algn="just">
              <a:lnSpc>
                <a:spcPts val="3070"/>
              </a:lnSpc>
              <a:spcBef>
                <a:spcPts val="835"/>
              </a:spcBef>
              <a:buClr>
                <a:srgbClr val="0000FF"/>
              </a:buClr>
              <a:buSzPct val="64062"/>
              <a:buFont typeface="Wingdings"/>
              <a:buChar char=""/>
              <a:tabLst>
                <a:tab pos="357505" algn="l"/>
              </a:tabLst>
            </a:pPr>
            <a:r>
              <a:rPr sz="3200" spc="-5">
                <a:latin typeface="Times New Roman"/>
                <a:cs typeface="Times New Roman"/>
              </a:rPr>
              <a:t>Metamorphism </a:t>
            </a:r>
            <a:r>
              <a:rPr sz="3200" spc="5">
                <a:latin typeface="Times New Roman"/>
                <a:cs typeface="Times New Roman"/>
              </a:rPr>
              <a:t>can </a:t>
            </a:r>
            <a:r>
              <a:rPr sz="3200" spc="-5">
                <a:latin typeface="Times New Roman"/>
                <a:cs typeface="Times New Roman"/>
              </a:rPr>
              <a:t>occur along a range </a:t>
            </a:r>
            <a:r>
              <a:rPr sz="3200">
                <a:latin typeface="Times New Roman"/>
                <a:cs typeface="Times New Roman"/>
              </a:rPr>
              <a:t>of </a:t>
            </a:r>
            <a:r>
              <a:rPr sz="3200" spc="-5">
                <a:latin typeface="Times New Roman"/>
                <a:cs typeface="Times New Roman"/>
              </a:rPr>
              <a:t>heat and </a:t>
            </a:r>
            <a:r>
              <a:rPr sz="3200">
                <a:latin typeface="Times New Roman"/>
                <a:cs typeface="Times New Roman"/>
              </a:rPr>
              <a:t> </a:t>
            </a:r>
            <a:r>
              <a:rPr sz="3200" spc="-5">
                <a:latin typeface="Times New Roman"/>
                <a:cs typeface="Times New Roman"/>
              </a:rPr>
              <a:t>pressure</a:t>
            </a:r>
            <a:r>
              <a:rPr sz="3200">
                <a:latin typeface="Times New Roman"/>
                <a:cs typeface="Times New Roman"/>
              </a:rPr>
              <a:t> intensities</a:t>
            </a:r>
            <a:r>
              <a:rPr sz="3200" spc="5">
                <a:latin typeface="Times New Roman"/>
                <a:cs typeface="Times New Roman"/>
              </a:rPr>
              <a:t> </a:t>
            </a:r>
            <a:r>
              <a:rPr sz="3200">
                <a:latin typeface="Times New Roman"/>
                <a:cs typeface="Times New Roman"/>
              </a:rPr>
              <a:t>from</a:t>
            </a:r>
            <a:r>
              <a:rPr sz="3200" spc="5">
                <a:latin typeface="Times New Roman"/>
                <a:cs typeface="Times New Roman"/>
              </a:rPr>
              <a:t> </a:t>
            </a:r>
            <a:r>
              <a:rPr sz="3200" b="1" spc="10">
                <a:solidFill>
                  <a:srgbClr val="0000FF"/>
                </a:solidFill>
                <a:latin typeface="Times New Roman"/>
                <a:cs typeface="Times New Roman"/>
              </a:rPr>
              <a:t>low-</a:t>
            </a:r>
            <a:r>
              <a:rPr sz="3200" b="1" spc="15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b="1" spc="-10">
                <a:latin typeface="Times New Roman"/>
                <a:cs typeface="Times New Roman"/>
              </a:rPr>
              <a:t>to</a:t>
            </a:r>
            <a:r>
              <a:rPr sz="3200" b="1" spc="-5">
                <a:latin typeface="Times New Roman"/>
                <a:cs typeface="Times New Roman"/>
              </a:rPr>
              <a:t> </a:t>
            </a:r>
            <a:r>
              <a:rPr sz="3200" b="1" spc="-5">
                <a:solidFill>
                  <a:srgbClr val="0000FF"/>
                </a:solidFill>
                <a:latin typeface="Times New Roman"/>
                <a:cs typeface="Times New Roman"/>
              </a:rPr>
              <a:t>high-grade </a:t>
            </a:r>
            <a:r>
              <a:rPr sz="320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b="1" spc="-15">
                <a:solidFill>
                  <a:srgbClr val="0000FF"/>
                </a:solidFill>
                <a:latin typeface="Times New Roman"/>
                <a:cs typeface="Times New Roman"/>
              </a:rPr>
              <a:t>metamorphism.</a:t>
            </a:r>
            <a:endParaRPr sz="3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har char=""/>
            </a:pPr>
            <a:endParaRPr sz="4000">
              <a:latin typeface="Times New Roman"/>
              <a:cs typeface="Times New Roman"/>
            </a:endParaRPr>
          </a:p>
          <a:p>
            <a:pPr marL="356870" marR="5715" indent="-344805" algn="just">
              <a:lnSpc>
                <a:spcPct val="80000"/>
              </a:lnSpc>
              <a:buClr>
                <a:srgbClr val="0000FF"/>
              </a:buClr>
              <a:buSzPct val="65625"/>
              <a:buFont typeface="Wingdings"/>
              <a:buChar char=""/>
              <a:tabLst>
                <a:tab pos="357505" algn="l"/>
              </a:tabLst>
            </a:pPr>
            <a:r>
              <a:rPr sz="3200" b="1">
                <a:solidFill>
                  <a:srgbClr val="FF00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Low-grade</a:t>
            </a:r>
            <a:r>
              <a:rPr lang="en-US" sz="3200" b="1" spc="5">
                <a:solidFill>
                  <a:srgbClr val="FF00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200" b="1" spc="-10">
                <a:solidFill>
                  <a:srgbClr val="FF00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metamorphism</a:t>
            </a:r>
            <a:r>
              <a:rPr sz="3200" b="1" spc="-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>
                <a:latin typeface="Times New Roman"/>
                <a:cs typeface="Times New Roman"/>
              </a:rPr>
              <a:t>involves</a:t>
            </a:r>
            <a:r>
              <a:rPr sz="3200" spc="5">
                <a:latin typeface="Times New Roman"/>
                <a:cs typeface="Times New Roman"/>
              </a:rPr>
              <a:t> </a:t>
            </a:r>
            <a:r>
              <a:rPr sz="3200" spc="-5">
                <a:latin typeface="Times New Roman"/>
                <a:cs typeface="Times New Roman"/>
              </a:rPr>
              <a:t>lower </a:t>
            </a:r>
            <a:r>
              <a:rPr sz="3200">
                <a:latin typeface="Times New Roman"/>
                <a:cs typeface="Times New Roman"/>
              </a:rPr>
              <a:t> </a:t>
            </a:r>
            <a:r>
              <a:rPr sz="3200" spc="-5">
                <a:latin typeface="Times New Roman"/>
                <a:cs typeface="Times New Roman"/>
              </a:rPr>
              <a:t>temperature and compressional forces that result in </a:t>
            </a:r>
            <a:r>
              <a:rPr sz="3200">
                <a:latin typeface="Times New Roman"/>
                <a:cs typeface="Times New Roman"/>
              </a:rPr>
              <a:t> </a:t>
            </a:r>
            <a:r>
              <a:rPr sz="3200" spc="-5">
                <a:latin typeface="Times New Roman"/>
                <a:cs typeface="Times New Roman"/>
              </a:rPr>
              <a:t>less</a:t>
            </a:r>
            <a:r>
              <a:rPr sz="3200">
                <a:latin typeface="Times New Roman"/>
                <a:cs typeface="Times New Roman"/>
              </a:rPr>
              <a:t> </a:t>
            </a:r>
            <a:r>
              <a:rPr sz="3200" spc="-5">
                <a:latin typeface="Times New Roman"/>
                <a:cs typeface="Times New Roman"/>
              </a:rPr>
              <a:t>overall</a:t>
            </a:r>
            <a:r>
              <a:rPr sz="3200">
                <a:latin typeface="Times New Roman"/>
                <a:cs typeface="Times New Roman"/>
              </a:rPr>
              <a:t> change</a:t>
            </a:r>
            <a:r>
              <a:rPr sz="3200" spc="5">
                <a:latin typeface="Times New Roman"/>
                <a:cs typeface="Times New Roman"/>
              </a:rPr>
              <a:t> </a:t>
            </a:r>
            <a:r>
              <a:rPr sz="3200" spc="-5">
                <a:latin typeface="Times New Roman"/>
                <a:cs typeface="Times New Roman"/>
              </a:rPr>
              <a:t>to</a:t>
            </a:r>
            <a:r>
              <a:rPr sz="3200">
                <a:latin typeface="Times New Roman"/>
                <a:cs typeface="Times New Roman"/>
              </a:rPr>
              <a:t> </a:t>
            </a:r>
            <a:r>
              <a:rPr sz="3200" spc="-5">
                <a:latin typeface="Times New Roman"/>
                <a:cs typeface="Times New Roman"/>
              </a:rPr>
              <a:t>the</a:t>
            </a:r>
            <a:r>
              <a:rPr sz="3200">
                <a:latin typeface="Times New Roman"/>
                <a:cs typeface="Times New Roman"/>
              </a:rPr>
              <a:t> </a:t>
            </a:r>
            <a:r>
              <a:rPr sz="3200" spc="-5">
                <a:latin typeface="Times New Roman"/>
                <a:cs typeface="Times New Roman"/>
              </a:rPr>
              <a:t>parent</a:t>
            </a:r>
            <a:r>
              <a:rPr sz="3200">
                <a:latin typeface="Times New Roman"/>
                <a:cs typeface="Times New Roman"/>
              </a:rPr>
              <a:t> </a:t>
            </a:r>
            <a:r>
              <a:rPr sz="3200" spc="-5">
                <a:latin typeface="Times New Roman"/>
                <a:cs typeface="Times New Roman"/>
              </a:rPr>
              <a:t>rock.</a:t>
            </a:r>
            <a:r>
              <a:rPr sz="3200">
                <a:latin typeface="Times New Roman"/>
                <a:cs typeface="Times New Roman"/>
              </a:rPr>
              <a:t> </a:t>
            </a:r>
            <a:r>
              <a:rPr sz="3200" spc="-10">
                <a:latin typeface="Times New Roman"/>
                <a:cs typeface="Times New Roman"/>
              </a:rPr>
              <a:t>In</a:t>
            </a:r>
            <a:r>
              <a:rPr sz="3200" spc="780">
                <a:latin typeface="Times New Roman"/>
                <a:cs typeface="Times New Roman"/>
              </a:rPr>
              <a:t> </a:t>
            </a:r>
            <a:r>
              <a:rPr sz="3200" spc="-10">
                <a:latin typeface="Times New Roman"/>
                <a:cs typeface="Times New Roman"/>
              </a:rPr>
              <a:t>many </a:t>
            </a:r>
            <a:r>
              <a:rPr sz="3200" spc="-5">
                <a:latin typeface="Times New Roman"/>
                <a:cs typeface="Times New Roman"/>
              </a:rPr>
              <a:t> </a:t>
            </a:r>
            <a:r>
              <a:rPr sz="3200">
                <a:latin typeface="Times New Roman"/>
                <a:cs typeface="Times New Roman"/>
              </a:rPr>
              <a:t>cases,</a:t>
            </a:r>
            <a:r>
              <a:rPr sz="3200" spc="5">
                <a:latin typeface="Times New Roman"/>
                <a:cs typeface="Times New Roman"/>
              </a:rPr>
              <a:t> </a:t>
            </a:r>
            <a:r>
              <a:rPr sz="3200" spc="-5">
                <a:latin typeface="Times New Roman"/>
                <a:cs typeface="Times New Roman"/>
              </a:rPr>
              <a:t>after</a:t>
            </a:r>
            <a:r>
              <a:rPr sz="3200">
                <a:latin typeface="Times New Roman"/>
                <a:cs typeface="Times New Roman"/>
              </a:rPr>
              <a:t> low-grade</a:t>
            </a:r>
            <a:r>
              <a:rPr sz="3200" spc="5">
                <a:latin typeface="Times New Roman"/>
                <a:cs typeface="Times New Roman"/>
              </a:rPr>
              <a:t> </a:t>
            </a:r>
            <a:r>
              <a:rPr sz="3200" spc="-5">
                <a:latin typeface="Times New Roman"/>
                <a:cs typeface="Times New Roman"/>
              </a:rPr>
              <a:t>metamorphic</a:t>
            </a:r>
            <a:r>
              <a:rPr sz="3200">
                <a:latin typeface="Times New Roman"/>
                <a:cs typeface="Times New Roman"/>
              </a:rPr>
              <a:t> </a:t>
            </a:r>
            <a:r>
              <a:rPr sz="3200" spc="-5">
                <a:latin typeface="Times New Roman"/>
                <a:cs typeface="Times New Roman"/>
              </a:rPr>
              <a:t>changes</a:t>
            </a:r>
            <a:r>
              <a:rPr sz="3200">
                <a:latin typeface="Times New Roman"/>
                <a:cs typeface="Times New Roman"/>
              </a:rPr>
              <a:t> </a:t>
            </a:r>
            <a:r>
              <a:rPr sz="3200" spc="-5">
                <a:latin typeface="Times New Roman"/>
                <a:cs typeface="Times New Roman"/>
              </a:rPr>
              <a:t>the </a:t>
            </a:r>
            <a:r>
              <a:rPr sz="3200">
                <a:latin typeface="Times New Roman"/>
                <a:cs typeface="Times New Roman"/>
              </a:rPr>
              <a:t> </a:t>
            </a:r>
            <a:r>
              <a:rPr sz="3200" spc="-5">
                <a:latin typeface="Times New Roman"/>
                <a:cs typeface="Times New Roman"/>
              </a:rPr>
              <a:t>parent rock</a:t>
            </a:r>
            <a:r>
              <a:rPr sz="3200" spc="10">
                <a:latin typeface="Times New Roman"/>
                <a:cs typeface="Times New Roman"/>
              </a:rPr>
              <a:t> </a:t>
            </a:r>
            <a:r>
              <a:rPr sz="3200" spc="-30">
                <a:latin typeface="Times New Roman"/>
                <a:cs typeface="Times New Roman"/>
              </a:rPr>
              <a:t>may</a:t>
            </a:r>
            <a:r>
              <a:rPr sz="3200" spc="75">
                <a:latin typeface="Times New Roman"/>
                <a:cs typeface="Times New Roman"/>
              </a:rPr>
              <a:t> </a:t>
            </a:r>
            <a:r>
              <a:rPr sz="3200" spc="-5">
                <a:latin typeface="Times New Roman"/>
                <a:cs typeface="Times New Roman"/>
              </a:rPr>
              <a:t>still</a:t>
            </a:r>
            <a:r>
              <a:rPr sz="3200">
                <a:latin typeface="Times New Roman"/>
                <a:cs typeface="Times New Roman"/>
              </a:rPr>
              <a:t> be</a:t>
            </a:r>
            <a:r>
              <a:rPr sz="3200" spc="10">
                <a:latin typeface="Times New Roman"/>
                <a:cs typeface="Times New Roman"/>
              </a:rPr>
              <a:t> </a:t>
            </a:r>
            <a:r>
              <a:rPr sz="3200" spc="-5">
                <a:latin typeface="Times New Roman"/>
                <a:cs typeface="Times New Roman"/>
              </a:rPr>
              <a:t>easily</a:t>
            </a:r>
            <a:r>
              <a:rPr sz="3200" spc="35">
                <a:latin typeface="Times New Roman"/>
                <a:cs typeface="Times New Roman"/>
              </a:rPr>
              <a:t> </a:t>
            </a:r>
            <a:r>
              <a:rPr sz="3200">
                <a:solidFill>
                  <a:srgbClr val="0000FF"/>
                </a:solidFill>
                <a:latin typeface="Times New Roman"/>
                <a:cs typeface="Times New Roman"/>
              </a:rPr>
              <a:t>distinguishable</a:t>
            </a:r>
            <a:r>
              <a:rPr sz="3200">
                <a:latin typeface="Times New Roman"/>
                <a:cs typeface="Times New Roman"/>
              </a:rPr>
              <a:t>.</a:t>
            </a:r>
          </a:p>
          <a:p>
            <a:pPr>
              <a:lnSpc>
                <a:spcPct val="100000"/>
              </a:lnSpc>
              <a:spcBef>
                <a:spcPts val="10"/>
              </a:spcBef>
              <a:buChar char=""/>
            </a:pPr>
            <a:endParaRPr sz="4000">
              <a:latin typeface="Times New Roman"/>
              <a:cs typeface="Times New Roman"/>
            </a:endParaRPr>
          </a:p>
          <a:p>
            <a:pPr marL="356870" marR="7620" indent="-344805" algn="just">
              <a:lnSpc>
                <a:spcPct val="80000"/>
              </a:lnSpc>
              <a:spcBef>
                <a:spcPts val="5"/>
              </a:spcBef>
              <a:buClr>
                <a:srgbClr val="0000FF"/>
              </a:buClr>
              <a:buSzPct val="64062"/>
              <a:buFont typeface="Wingdings"/>
              <a:buChar char=""/>
              <a:tabLst>
                <a:tab pos="357505" algn="l"/>
              </a:tabLst>
            </a:pPr>
            <a:r>
              <a:rPr sz="3200" b="1" spc="-5">
                <a:solidFill>
                  <a:srgbClr val="FF00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High-grade</a:t>
            </a:r>
            <a:r>
              <a:rPr sz="3200" b="1">
                <a:solidFill>
                  <a:srgbClr val="FF00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200" b="1" spc="-5">
                <a:solidFill>
                  <a:srgbClr val="FF00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metamorphism</a:t>
            </a:r>
            <a:r>
              <a:rPr sz="320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200" spc="-5">
                <a:latin typeface="Times New Roman"/>
                <a:cs typeface="Times New Roman"/>
              </a:rPr>
              <a:t>results</a:t>
            </a:r>
            <a:r>
              <a:rPr sz="3200">
                <a:latin typeface="Times New Roman"/>
                <a:cs typeface="Times New Roman"/>
              </a:rPr>
              <a:t> </a:t>
            </a:r>
            <a:r>
              <a:rPr sz="3200" spc="-5">
                <a:latin typeface="Times New Roman"/>
                <a:cs typeface="Times New Roman"/>
              </a:rPr>
              <a:t>in</a:t>
            </a:r>
            <a:r>
              <a:rPr sz="3200">
                <a:latin typeface="Times New Roman"/>
                <a:cs typeface="Times New Roman"/>
              </a:rPr>
              <a:t> </a:t>
            </a:r>
            <a:r>
              <a:rPr sz="3200" spc="-5">
                <a:latin typeface="Times New Roman"/>
                <a:cs typeface="Times New Roman"/>
              </a:rPr>
              <a:t>a</a:t>
            </a:r>
            <a:r>
              <a:rPr sz="3200">
                <a:latin typeface="Times New Roman"/>
                <a:cs typeface="Times New Roman"/>
              </a:rPr>
              <a:t> </a:t>
            </a:r>
            <a:r>
              <a:rPr sz="3200" spc="-5">
                <a:latin typeface="Times New Roman"/>
                <a:cs typeface="Times New Roman"/>
              </a:rPr>
              <a:t>total </a:t>
            </a:r>
            <a:r>
              <a:rPr sz="3200">
                <a:latin typeface="Times New Roman"/>
                <a:cs typeface="Times New Roman"/>
              </a:rPr>
              <a:t> </a:t>
            </a:r>
            <a:r>
              <a:rPr sz="3200" spc="-5">
                <a:latin typeface="Times New Roman"/>
                <a:cs typeface="Times New Roman"/>
              </a:rPr>
              <a:t>transformation </a:t>
            </a:r>
            <a:r>
              <a:rPr sz="3200">
                <a:latin typeface="Times New Roman"/>
                <a:cs typeface="Times New Roman"/>
              </a:rPr>
              <a:t>of </a:t>
            </a:r>
            <a:r>
              <a:rPr sz="3200" spc="-5">
                <a:latin typeface="Times New Roman"/>
                <a:cs typeface="Times New Roman"/>
              </a:rPr>
              <a:t>the parent rock into a new rock </a:t>
            </a:r>
            <a:r>
              <a:rPr sz="3200">
                <a:latin typeface="Times New Roman"/>
                <a:cs typeface="Times New Roman"/>
              </a:rPr>
              <a:t> </a:t>
            </a:r>
            <a:r>
              <a:rPr sz="3200" spc="-5">
                <a:latin typeface="Times New Roman"/>
                <a:cs typeface="Times New Roman"/>
              </a:rPr>
              <a:t>whereby its </a:t>
            </a:r>
            <a:r>
              <a:rPr sz="3200">
                <a:latin typeface="Times New Roman"/>
                <a:cs typeface="Times New Roman"/>
              </a:rPr>
              <a:t>original </a:t>
            </a:r>
            <a:r>
              <a:rPr sz="3200" spc="-5">
                <a:latin typeface="Times New Roman"/>
                <a:cs typeface="Times New Roman"/>
              </a:rPr>
              <a:t>parent-rock </a:t>
            </a:r>
            <a:r>
              <a:rPr sz="3200">
                <a:latin typeface="Times New Roman"/>
                <a:cs typeface="Times New Roman"/>
              </a:rPr>
              <a:t>source </a:t>
            </a:r>
            <a:r>
              <a:rPr sz="3200" spc="-5">
                <a:latin typeface="Times New Roman"/>
                <a:cs typeface="Times New Roman"/>
              </a:rPr>
              <a:t>is </a:t>
            </a:r>
            <a:r>
              <a:rPr sz="3200" spc="-10">
                <a:solidFill>
                  <a:srgbClr val="0000FF"/>
                </a:solidFill>
                <a:latin typeface="Times New Roman"/>
                <a:cs typeface="Times New Roman"/>
              </a:rPr>
              <a:t>difficult </a:t>
            </a:r>
            <a:r>
              <a:rPr sz="3200" spc="-30">
                <a:solidFill>
                  <a:srgbClr val="0000FF"/>
                </a:solidFill>
                <a:latin typeface="Times New Roman"/>
                <a:cs typeface="Times New Roman"/>
              </a:rPr>
              <a:t>to </a:t>
            </a:r>
            <a:r>
              <a:rPr sz="3200" spc="-785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spc="-25">
                <a:solidFill>
                  <a:srgbClr val="0000FF"/>
                </a:solidFill>
                <a:latin typeface="Times New Roman"/>
                <a:cs typeface="Times New Roman"/>
              </a:rPr>
              <a:t>identify</a:t>
            </a:r>
            <a:r>
              <a:rPr sz="3200" spc="-25"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712C93-F647-1F7E-1929-97AC0AD4443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14448" y="80213"/>
            <a:ext cx="493585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>
                <a:latin typeface="Times New Roman"/>
                <a:cs typeface="Times New Roman"/>
              </a:rPr>
              <a:t>Metamorphic</a:t>
            </a:r>
            <a:r>
              <a:rPr spc="-95">
                <a:latin typeface="Times New Roman"/>
                <a:cs typeface="Times New Roman"/>
              </a:rPr>
              <a:t> </a:t>
            </a:r>
            <a:r>
              <a:rPr spc="-5">
                <a:latin typeface="Times New Roman"/>
                <a:cs typeface="Times New Roman"/>
              </a:rPr>
              <a:t>Conditions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200" y="715467"/>
            <a:ext cx="8992870" cy="2005964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9085" marR="5080" indent="-287020" algn="just">
              <a:lnSpc>
                <a:spcPct val="80300"/>
              </a:lnSpc>
              <a:spcBef>
                <a:spcPts val="670"/>
              </a:spcBef>
              <a:buClr>
                <a:srgbClr val="800080"/>
              </a:buClr>
              <a:buSzPct val="64583"/>
              <a:buFont typeface="Wingdings"/>
              <a:buChar char=""/>
              <a:tabLst>
                <a:tab pos="299720" algn="l"/>
              </a:tabLst>
            </a:pPr>
            <a:r>
              <a:rPr sz="2400" b="1" spc="-235">
                <a:solidFill>
                  <a:srgbClr val="0000FF"/>
                </a:solidFill>
                <a:latin typeface="Arial"/>
                <a:cs typeface="Arial"/>
              </a:rPr>
              <a:t>1. </a:t>
            </a:r>
            <a:r>
              <a:rPr sz="2000" b="1" spc="-75">
                <a:solidFill>
                  <a:srgbClr val="0000FF"/>
                </a:solidFill>
                <a:latin typeface="Arial"/>
                <a:cs typeface="Arial"/>
              </a:rPr>
              <a:t>Contact </a:t>
            </a:r>
            <a:r>
              <a:rPr sz="2000" b="1" spc="20">
                <a:solidFill>
                  <a:srgbClr val="0000FF"/>
                </a:solidFill>
                <a:latin typeface="Arial"/>
                <a:cs typeface="Arial"/>
              </a:rPr>
              <a:t>or </a:t>
            </a:r>
            <a:r>
              <a:rPr sz="2000" b="1" spc="-30">
                <a:solidFill>
                  <a:srgbClr val="0000FF"/>
                </a:solidFill>
                <a:latin typeface="Arial"/>
                <a:cs typeface="Arial"/>
              </a:rPr>
              <a:t>Thermal </a:t>
            </a:r>
            <a:r>
              <a:rPr sz="2000" b="1" spc="-5">
                <a:solidFill>
                  <a:srgbClr val="0000FF"/>
                </a:solidFill>
                <a:latin typeface="Arial"/>
                <a:cs typeface="Arial"/>
              </a:rPr>
              <a:t>Metamorphism:</a:t>
            </a:r>
            <a:r>
              <a:rPr sz="2000" b="1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200" spc="5">
                <a:latin typeface="Times New Roman"/>
                <a:cs typeface="Times New Roman"/>
              </a:rPr>
              <a:t>occurs </a:t>
            </a:r>
            <a:r>
              <a:rPr sz="2200" spc="-5">
                <a:latin typeface="Times New Roman"/>
                <a:cs typeface="Times New Roman"/>
              </a:rPr>
              <a:t>when </a:t>
            </a:r>
            <a:r>
              <a:rPr sz="2200">
                <a:latin typeface="Times New Roman"/>
                <a:cs typeface="Times New Roman"/>
              </a:rPr>
              <a:t>parent </a:t>
            </a:r>
            <a:r>
              <a:rPr sz="2200" spc="5">
                <a:latin typeface="Times New Roman"/>
                <a:cs typeface="Times New Roman"/>
              </a:rPr>
              <a:t>rock is </a:t>
            </a:r>
            <a:r>
              <a:rPr sz="2200" spc="-20">
                <a:latin typeface="Times New Roman"/>
                <a:cs typeface="Times New Roman"/>
              </a:rPr>
              <a:t>intruded </a:t>
            </a:r>
            <a:r>
              <a:rPr sz="2200" spc="-15">
                <a:latin typeface="Times New Roman"/>
                <a:cs typeface="Times New Roman"/>
              </a:rPr>
              <a:t> </a:t>
            </a:r>
            <a:r>
              <a:rPr sz="2200">
                <a:latin typeface="Times New Roman"/>
                <a:cs typeface="Times New Roman"/>
              </a:rPr>
              <a:t>by </a:t>
            </a:r>
            <a:r>
              <a:rPr sz="2200" spc="-10">
                <a:latin typeface="Times New Roman"/>
                <a:cs typeface="Times New Roman"/>
              </a:rPr>
              <a:t>magma </a:t>
            </a:r>
            <a:r>
              <a:rPr sz="2200">
                <a:latin typeface="Times New Roman"/>
                <a:cs typeface="Times New Roman"/>
              </a:rPr>
              <a:t>(usually an igneous intrusion).</a:t>
            </a:r>
            <a:r>
              <a:rPr sz="2200" spc="5">
                <a:latin typeface="Times New Roman"/>
                <a:cs typeface="Times New Roman"/>
              </a:rPr>
              <a:t> </a:t>
            </a:r>
            <a:r>
              <a:rPr sz="2200" spc="-5">
                <a:latin typeface="Times New Roman"/>
                <a:cs typeface="Times New Roman"/>
              </a:rPr>
              <a:t>Metamorphic changes under </a:t>
            </a:r>
            <a:r>
              <a:rPr sz="2200">
                <a:latin typeface="Times New Roman"/>
                <a:cs typeface="Times New Roman"/>
              </a:rPr>
              <a:t>these </a:t>
            </a:r>
            <a:r>
              <a:rPr sz="2200" spc="5">
                <a:latin typeface="Times New Roman"/>
                <a:cs typeface="Times New Roman"/>
              </a:rPr>
              <a:t> </a:t>
            </a:r>
            <a:r>
              <a:rPr sz="2200">
                <a:latin typeface="Times New Roman"/>
                <a:cs typeface="Times New Roman"/>
              </a:rPr>
              <a:t>conditions </a:t>
            </a:r>
            <a:r>
              <a:rPr sz="2200" spc="-5">
                <a:latin typeface="Times New Roman"/>
                <a:cs typeface="Times New Roman"/>
              </a:rPr>
              <a:t>are primarily </a:t>
            </a:r>
            <a:r>
              <a:rPr sz="2200" spc="5">
                <a:latin typeface="Times New Roman"/>
                <a:cs typeface="Times New Roman"/>
              </a:rPr>
              <a:t>the </a:t>
            </a:r>
            <a:r>
              <a:rPr sz="2200" spc="-5">
                <a:latin typeface="Times New Roman"/>
                <a:cs typeface="Times New Roman"/>
              </a:rPr>
              <a:t>result </a:t>
            </a:r>
            <a:r>
              <a:rPr sz="2200">
                <a:latin typeface="Times New Roman"/>
                <a:cs typeface="Times New Roman"/>
              </a:rPr>
              <a:t>of temperature </a:t>
            </a:r>
            <a:r>
              <a:rPr sz="2200" spc="-10">
                <a:latin typeface="Times New Roman"/>
                <a:cs typeface="Times New Roman"/>
              </a:rPr>
              <a:t>changes </a:t>
            </a:r>
            <a:r>
              <a:rPr sz="2200" spc="-5">
                <a:latin typeface="Times New Roman"/>
                <a:cs typeface="Times New Roman"/>
              </a:rPr>
              <a:t>associated with the </a:t>
            </a:r>
            <a:r>
              <a:rPr sz="2200" spc="-535">
                <a:latin typeface="Times New Roman"/>
                <a:cs typeface="Times New Roman"/>
              </a:rPr>
              <a:t> </a:t>
            </a:r>
            <a:r>
              <a:rPr sz="2200">
                <a:latin typeface="Times New Roman"/>
                <a:cs typeface="Times New Roman"/>
              </a:rPr>
              <a:t>intruding </a:t>
            </a:r>
            <a:r>
              <a:rPr sz="2200" spc="-10">
                <a:latin typeface="Times New Roman"/>
                <a:cs typeface="Times New Roman"/>
              </a:rPr>
              <a:t>magma.</a:t>
            </a:r>
            <a:r>
              <a:rPr sz="2200" spc="-5">
                <a:latin typeface="Times New Roman"/>
                <a:cs typeface="Times New Roman"/>
              </a:rPr>
              <a:t> </a:t>
            </a:r>
            <a:r>
              <a:rPr sz="2200" spc="-15">
                <a:latin typeface="Times New Roman"/>
                <a:cs typeface="Times New Roman"/>
              </a:rPr>
              <a:t>Additionally, </a:t>
            </a:r>
            <a:r>
              <a:rPr sz="2200">
                <a:latin typeface="Times New Roman"/>
                <a:cs typeface="Times New Roman"/>
              </a:rPr>
              <a:t>when </a:t>
            </a:r>
            <a:r>
              <a:rPr sz="2200" spc="-5">
                <a:latin typeface="Times New Roman"/>
                <a:cs typeface="Times New Roman"/>
              </a:rPr>
              <a:t>hot </a:t>
            </a:r>
            <a:r>
              <a:rPr sz="2200">
                <a:latin typeface="Times New Roman"/>
                <a:cs typeface="Times New Roman"/>
              </a:rPr>
              <a:t>ion-rich water </a:t>
            </a:r>
            <a:r>
              <a:rPr sz="2200" spc="-5">
                <a:latin typeface="Times New Roman"/>
                <a:cs typeface="Times New Roman"/>
              </a:rPr>
              <a:t>circulates </a:t>
            </a:r>
            <a:r>
              <a:rPr sz="2200">
                <a:latin typeface="Times New Roman"/>
                <a:cs typeface="Times New Roman"/>
              </a:rPr>
              <a:t>through </a:t>
            </a:r>
            <a:r>
              <a:rPr sz="2200" spc="5">
                <a:latin typeface="Times New Roman"/>
                <a:cs typeface="Times New Roman"/>
              </a:rPr>
              <a:t> </a:t>
            </a:r>
            <a:r>
              <a:rPr sz="2200">
                <a:latin typeface="Times New Roman"/>
                <a:cs typeface="Times New Roman"/>
              </a:rPr>
              <a:t>fractures </a:t>
            </a:r>
            <a:r>
              <a:rPr sz="2200" spc="5">
                <a:latin typeface="Times New Roman"/>
                <a:cs typeface="Times New Roman"/>
              </a:rPr>
              <a:t>in </a:t>
            </a:r>
            <a:r>
              <a:rPr sz="2200">
                <a:latin typeface="Times New Roman"/>
                <a:cs typeface="Times New Roman"/>
              </a:rPr>
              <a:t>a </a:t>
            </a:r>
            <a:r>
              <a:rPr sz="2200" spc="-5">
                <a:latin typeface="Times New Roman"/>
                <a:cs typeface="Times New Roman"/>
              </a:rPr>
              <a:t>rock, </a:t>
            </a:r>
            <a:r>
              <a:rPr sz="2200" spc="5">
                <a:latin typeface="Times New Roman"/>
                <a:cs typeface="Times New Roman"/>
              </a:rPr>
              <a:t>it </a:t>
            </a:r>
            <a:r>
              <a:rPr sz="2200" spc="-5">
                <a:latin typeface="Times New Roman"/>
                <a:cs typeface="Times New Roman"/>
              </a:rPr>
              <a:t>can </a:t>
            </a:r>
            <a:r>
              <a:rPr sz="2200">
                <a:latin typeface="Times New Roman"/>
                <a:cs typeface="Times New Roman"/>
              </a:rPr>
              <a:t>also </a:t>
            </a:r>
            <a:r>
              <a:rPr sz="2200" spc="-5">
                <a:latin typeface="Times New Roman"/>
                <a:cs typeface="Times New Roman"/>
              </a:rPr>
              <a:t>cause chemical </a:t>
            </a:r>
            <a:r>
              <a:rPr sz="2200">
                <a:latin typeface="Times New Roman"/>
                <a:cs typeface="Times New Roman"/>
              </a:rPr>
              <a:t>changes </a:t>
            </a:r>
            <a:r>
              <a:rPr sz="2200" spc="5">
                <a:latin typeface="Times New Roman"/>
                <a:cs typeface="Times New Roman"/>
              </a:rPr>
              <a:t>to </a:t>
            </a:r>
            <a:r>
              <a:rPr sz="2200" spc="-5">
                <a:latin typeface="Times New Roman"/>
                <a:cs typeface="Times New Roman"/>
              </a:rPr>
              <a:t>the parent </a:t>
            </a:r>
            <a:r>
              <a:rPr sz="2200">
                <a:latin typeface="Times New Roman"/>
                <a:cs typeface="Times New Roman"/>
              </a:rPr>
              <a:t>rock. </a:t>
            </a:r>
            <a:r>
              <a:rPr sz="2200" spc="5">
                <a:latin typeface="Times New Roman"/>
                <a:cs typeface="Times New Roman"/>
              </a:rPr>
              <a:t> </a:t>
            </a:r>
            <a:r>
              <a:rPr sz="2200">
                <a:latin typeface="Times New Roman"/>
                <a:cs typeface="Times New Roman"/>
              </a:rPr>
              <a:t>These </a:t>
            </a:r>
            <a:r>
              <a:rPr sz="2200" spc="-5">
                <a:solidFill>
                  <a:srgbClr val="FF0000"/>
                </a:solidFill>
                <a:latin typeface="Times New Roman"/>
                <a:cs typeface="Times New Roman"/>
              </a:rPr>
              <a:t>heat-driven, </a:t>
            </a:r>
            <a:r>
              <a:rPr sz="2200">
                <a:solidFill>
                  <a:srgbClr val="FF0000"/>
                </a:solidFill>
                <a:latin typeface="Times New Roman"/>
                <a:cs typeface="Times New Roman"/>
              </a:rPr>
              <a:t>chemical </a:t>
            </a:r>
            <a:r>
              <a:rPr sz="2200" spc="-5">
                <a:solidFill>
                  <a:srgbClr val="FF0000"/>
                </a:solidFill>
                <a:latin typeface="Times New Roman"/>
                <a:cs typeface="Times New Roman"/>
              </a:rPr>
              <a:t>reactions occur </a:t>
            </a:r>
            <a:r>
              <a:rPr sz="2200">
                <a:solidFill>
                  <a:srgbClr val="FF0000"/>
                </a:solidFill>
                <a:latin typeface="Times New Roman"/>
                <a:cs typeface="Times New Roman"/>
              </a:rPr>
              <a:t>with igneous </a:t>
            </a:r>
            <a:r>
              <a:rPr sz="2200" spc="-5">
                <a:solidFill>
                  <a:srgbClr val="FF0000"/>
                </a:solidFill>
                <a:latin typeface="Times New Roman"/>
                <a:cs typeface="Times New Roman"/>
              </a:rPr>
              <a:t>activity </a:t>
            </a:r>
            <a:r>
              <a:rPr sz="2200" spc="5">
                <a:solidFill>
                  <a:srgbClr val="FF0000"/>
                </a:solidFill>
                <a:latin typeface="Times New Roman"/>
                <a:cs typeface="Times New Roman"/>
              </a:rPr>
              <a:t>and the </a:t>
            </a:r>
            <a:r>
              <a:rPr sz="2200" spc="1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200">
                <a:solidFill>
                  <a:srgbClr val="FF0000"/>
                </a:solidFill>
                <a:latin typeface="Times New Roman"/>
                <a:cs typeface="Times New Roman"/>
              </a:rPr>
              <a:t>presence</a:t>
            </a:r>
            <a:r>
              <a:rPr sz="2200" spc="-8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200">
                <a:solidFill>
                  <a:srgbClr val="FF0000"/>
                </a:solidFill>
                <a:latin typeface="Times New Roman"/>
                <a:cs typeface="Times New Roman"/>
              </a:rPr>
              <a:t>of</a:t>
            </a:r>
            <a:r>
              <a:rPr sz="2200" spc="1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200" spc="-20">
                <a:solidFill>
                  <a:srgbClr val="FF0000"/>
                </a:solidFill>
                <a:latin typeface="Times New Roman"/>
                <a:cs typeface="Times New Roman"/>
              </a:rPr>
              <a:t>water.</a:t>
            </a:r>
            <a:endParaRPr sz="220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1892" y="2691460"/>
            <a:ext cx="362267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9085" indent="-287020">
              <a:lnSpc>
                <a:spcPct val="100000"/>
              </a:lnSpc>
              <a:spcBef>
                <a:spcPts val="100"/>
              </a:spcBef>
              <a:buClr>
                <a:srgbClr val="800080"/>
              </a:buClr>
              <a:buSzPct val="64583"/>
              <a:buFont typeface="Wingdings"/>
              <a:buChar char=""/>
              <a:tabLst>
                <a:tab pos="299085" algn="l"/>
                <a:tab pos="299720" algn="l"/>
              </a:tabLst>
            </a:pPr>
            <a:r>
              <a:rPr sz="2400" b="1" spc="-235">
                <a:solidFill>
                  <a:srgbClr val="0000FF"/>
                </a:solidFill>
                <a:latin typeface="Arial"/>
                <a:cs typeface="Arial"/>
              </a:rPr>
              <a:t>2.</a:t>
            </a:r>
            <a:r>
              <a:rPr sz="2400" b="1" spc="15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b="1" spc="-35">
                <a:solidFill>
                  <a:srgbClr val="0000FF"/>
                </a:solidFill>
                <a:latin typeface="Arial"/>
                <a:cs typeface="Arial"/>
              </a:rPr>
              <a:t>Dynamic</a:t>
            </a:r>
            <a:r>
              <a:rPr sz="2000" b="1" spc="8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b="1">
                <a:solidFill>
                  <a:srgbClr val="0000FF"/>
                </a:solidFill>
                <a:latin typeface="Arial"/>
                <a:cs typeface="Arial"/>
              </a:rPr>
              <a:t>Metamorphism</a:t>
            </a:r>
            <a:r>
              <a:rPr sz="2200">
                <a:solidFill>
                  <a:srgbClr val="0000FF"/>
                </a:solidFill>
                <a:latin typeface="Times New Roman"/>
                <a:cs typeface="Times New Roman"/>
              </a:rPr>
              <a:t>: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30471" y="2715844"/>
            <a:ext cx="5037455" cy="3625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200" spc="-5">
                <a:latin typeface="Times New Roman"/>
                <a:cs typeface="Times New Roman"/>
              </a:rPr>
              <a:t>occurs</a:t>
            </a:r>
            <a:r>
              <a:rPr sz="2200" spc="195">
                <a:latin typeface="Times New Roman"/>
                <a:cs typeface="Times New Roman"/>
              </a:rPr>
              <a:t> </a:t>
            </a:r>
            <a:r>
              <a:rPr sz="2200" spc="-5">
                <a:latin typeface="Times New Roman"/>
                <a:cs typeface="Times New Roman"/>
              </a:rPr>
              <a:t>when</a:t>
            </a:r>
            <a:r>
              <a:rPr sz="2200" spc="185">
                <a:latin typeface="Times New Roman"/>
                <a:cs typeface="Times New Roman"/>
              </a:rPr>
              <a:t> </a:t>
            </a:r>
            <a:r>
              <a:rPr sz="2200" spc="-5">
                <a:latin typeface="Times New Roman"/>
                <a:cs typeface="Times New Roman"/>
              </a:rPr>
              <a:t>rocks</a:t>
            </a:r>
            <a:r>
              <a:rPr sz="2200" spc="195">
                <a:latin typeface="Times New Roman"/>
                <a:cs typeface="Times New Roman"/>
              </a:rPr>
              <a:t> </a:t>
            </a:r>
            <a:r>
              <a:rPr sz="2200" spc="-5">
                <a:latin typeface="Times New Roman"/>
                <a:cs typeface="Times New Roman"/>
              </a:rPr>
              <a:t>are</a:t>
            </a:r>
            <a:r>
              <a:rPr sz="2200" spc="190">
                <a:latin typeface="Times New Roman"/>
                <a:cs typeface="Times New Roman"/>
              </a:rPr>
              <a:t> </a:t>
            </a:r>
            <a:r>
              <a:rPr sz="2200" spc="-5">
                <a:latin typeface="Times New Roman"/>
                <a:cs typeface="Times New Roman"/>
              </a:rPr>
              <a:t>subjected</a:t>
            </a:r>
            <a:r>
              <a:rPr sz="2200" spc="170">
                <a:latin typeface="Times New Roman"/>
                <a:cs typeface="Times New Roman"/>
              </a:rPr>
              <a:t> </a:t>
            </a:r>
            <a:r>
              <a:rPr sz="2200" spc="5">
                <a:latin typeface="Times New Roman"/>
                <a:cs typeface="Times New Roman"/>
              </a:rPr>
              <a:t>to</a:t>
            </a:r>
            <a:r>
              <a:rPr sz="2200" spc="165">
                <a:latin typeface="Times New Roman"/>
                <a:cs typeface="Times New Roman"/>
              </a:rPr>
              <a:t> </a:t>
            </a:r>
            <a:r>
              <a:rPr sz="2200" spc="-5">
                <a:latin typeface="Times New Roman"/>
                <a:cs typeface="Times New Roman"/>
              </a:rPr>
              <a:t>extreme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739" y="2996564"/>
            <a:ext cx="8992235" cy="3716654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2110" marR="5080" algn="just">
              <a:lnSpc>
                <a:spcPct val="80000"/>
              </a:lnSpc>
              <a:spcBef>
                <a:spcPts val="635"/>
              </a:spcBef>
            </a:pPr>
            <a:r>
              <a:rPr sz="2200" spc="-5">
                <a:latin typeface="Times New Roman"/>
                <a:cs typeface="Times New Roman"/>
              </a:rPr>
              <a:t>pressure very </a:t>
            </a:r>
            <a:r>
              <a:rPr sz="2200" spc="-25">
                <a:latin typeface="Times New Roman"/>
                <a:cs typeface="Times New Roman"/>
              </a:rPr>
              <a:t>rapidly.</a:t>
            </a:r>
            <a:r>
              <a:rPr sz="2200" spc="-20">
                <a:latin typeface="Times New Roman"/>
                <a:cs typeface="Times New Roman"/>
              </a:rPr>
              <a:t> </a:t>
            </a:r>
            <a:r>
              <a:rPr sz="2200" spc="-55">
                <a:solidFill>
                  <a:srgbClr val="0000FF"/>
                </a:solidFill>
                <a:latin typeface="Times New Roman"/>
                <a:cs typeface="Times New Roman"/>
              </a:rPr>
              <a:t>Two </a:t>
            </a:r>
            <a:r>
              <a:rPr sz="2200" spc="-5">
                <a:solidFill>
                  <a:srgbClr val="0000FF"/>
                </a:solidFill>
                <a:latin typeface="Times New Roman"/>
                <a:cs typeface="Times New Roman"/>
              </a:rPr>
              <a:t>situations </a:t>
            </a:r>
            <a:r>
              <a:rPr sz="2200" spc="5">
                <a:solidFill>
                  <a:srgbClr val="0000FF"/>
                </a:solidFill>
                <a:latin typeface="Times New Roman"/>
                <a:cs typeface="Times New Roman"/>
              </a:rPr>
              <a:t>are </a:t>
            </a:r>
            <a:r>
              <a:rPr sz="2200">
                <a:solidFill>
                  <a:srgbClr val="0000FF"/>
                </a:solidFill>
                <a:latin typeface="Times New Roman"/>
                <a:cs typeface="Times New Roman"/>
              </a:rPr>
              <a:t>noted, </a:t>
            </a:r>
            <a:r>
              <a:rPr sz="2200" spc="-5">
                <a:solidFill>
                  <a:srgbClr val="0000FF"/>
                </a:solidFill>
                <a:latin typeface="Times New Roman"/>
                <a:cs typeface="Times New Roman"/>
              </a:rPr>
              <a:t>(a.) </a:t>
            </a:r>
            <a:r>
              <a:rPr sz="2200">
                <a:solidFill>
                  <a:srgbClr val="0000FF"/>
                </a:solidFill>
                <a:latin typeface="Times New Roman"/>
                <a:cs typeface="Times New Roman"/>
              </a:rPr>
              <a:t>fault </a:t>
            </a:r>
            <a:r>
              <a:rPr sz="2200" spc="-5">
                <a:solidFill>
                  <a:srgbClr val="0000FF"/>
                </a:solidFill>
                <a:latin typeface="Times New Roman"/>
                <a:cs typeface="Times New Roman"/>
              </a:rPr>
              <a:t>zones and </a:t>
            </a:r>
            <a:r>
              <a:rPr sz="2200">
                <a:solidFill>
                  <a:srgbClr val="0000FF"/>
                </a:solidFill>
                <a:latin typeface="Times New Roman"/>
                <a:cs typeface="Times New Roman"/>
              </a:rPr>
              <a:t>(b.) </a:t>
            </a:r>
            <a:r>
              <a:rPr sz="2200" spc="5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200" spc="-5">
                <a:solidFill>
                  <a:srgbClr val="0000FF"/>
                </a:solidFill>
                <a:latin typeface="Times New Roman"/>
                <a:cs typeface="Times New Roman"/>
              </a:rPr>
              <a:t>impact </a:t>
            </a:r>
            <a:r>
              <a:rPr sz="2200">
                <a:solidFill>
                  <a:srgbClr val="0D0D0D"/>
                </a:solidFill>
                <a:latin typeface="Times New Roman"/>
                <a:cs typeface="Times New Roman"/>
              </a:rPr>
              <a:t>craters.</a:t>
            </a:r>
            <a:r>
              <a:rPr sz="2200" spc="555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200" spc="-5">
                <a:latin typeface="Times New Roman"/>
                <a:cs typeface="Times New Roman"/>
              </a:rPr>
              <a:t>(a.) </a:t>
            </a:r>
            <a:r>
              <a:rPr sz="2200" spc="-20">
                <a:latin typeface="Times New Roman"/>
                <a:cs typeface="Times New Roman"/>
              </a:rPr>
              <a:t>In </a:t>
            </a:r>
            <a:r>
              <a:rPr sz="2200" spc="5">
                <a:latin typeface="Times New Roman"/>
                <a:cs typeface="Times New Roman"/>
              </a:rPr>
              <a:t>the </a:t>
            </a:r>
            <a:r>
              <a:rPr sz="2200">
                <a:latin typeface="Times New Roman"/>
                <a:cs typeface="Times New Roman"/>
              </a:rPr>
              <a:t>upper crust, </a:t>
            </a:r>
            <a:r>
              <a:rPr sz="2200" spc="-5">
                <a:latin typeface="Times New Roman"/>
                <a:cs typeface="Times New Roman"/>
              </a:rPr>
              <a:t>faults are planar </a:t>
            </a:r>
            <a:r>
              <a:rPr sz="2200" spc="-10">
                <a:latin typeface="Times New Roman"/>
                <a:cs typeface="Times New Roman"/>
              </a:rPr>
              <a:t>zones </a:t>
            </a:r>
            <a:r>
              <a:rPr sz="2200">
                <a:latin typeface="Times New Roman"/>
                <a:cs typeface="Times New Roman"/>
              </a:rPr>
              <a:t>of </a:t>
            </a:r>
            <a:r>
              <a:rPr sz="2200" spc="-5">
                <a:latin typeface="Times New Roman"/>
                <a:cs typeface="Times New Roman"/>
              </a:rPr>
              <a:t>crushed </a:t>
            </a:r>
            <a:r>
              <a:rPr sz="2200">
                <a:latin typeface="Times New Roman"/>
                <a:cs typeface="Times New Roman"/>
              </a:rPr>
              <a:t> rock.</a:t>
            </a:r>
            <a:r>
              <a:rPr sz="2200" spc="5">
                <a:latin typeface="Times New Roman"/>
                <a:cs typeface="Times New Roman"/>
              </a:rPr>
              <a:t> The</a:t>
            </a:r>
            <a:r>
              <a:rPr sz="2200" spc="10">
                <a:latin typeface="Times New Roman"/>
                <a:cs typeface="Times New Roman"/>
              </a:rPr>
              <a:t> </a:t>
            </a:r>
            <a:r>
              <a:rPr sz="2200" spc="-5">
                <a:latin typeface="Times New Roman"/>
                <a:cs typeface="Times New Roman"/>
              </a:rPr>
              <a:t>heat</a:t>
            </a:r>
            <a:r>
              <a:rPr sz="2200">
                <a:latin typeface="Times New Roman"/>
                <a:cs typeface="Times New Roman"/>
              </a:rPr>
              <a:t> </a:t>
            </a:r>
            <a:r>
              <a:rPr sz="2200" spc="-5">
                <a:latin typeface="Times New Roman"/>
                <a:cs typeface="Times New Roman"/>
              </a:rPr>
              <a:t>generated</a:t>
            </a:r>
            <a:r>
              <a:rPr sz="2200">
                <a:latin typeface="Times New Roman"/>
                <a:cs typeface="Times New Roman"/>
              </a:rPr>
              <a:t> by</a:t>
            </a:r>
            <a:r>
              <a:rPr sz="2200" spc="5">
                <a:latin typeface="Times New Roman"/>
                <a:cs typeface="Times New Roman"/>
              </a:rPr>
              <a:t> </a:t>
            </a:r>
            <a:r>
              <a:rPr sz="2200">
                <a:latin typeface="Times New Roman"/>
                <a:cs typeface="Times New Roman"/>
              </a:rPr>
              <a:t>friction</a:t>
            </a:r>
            <a:r>
              <a:rPr sz="2200" spc="5">
                <a:latin typeface="Times New Roman"/>
                <a:cs typeface="Times New Roman"/>
              </a:rPr>
              <a:t> </a:t>
            </a:r>
            <a:r>
              <a:rPr sz="2200">
                <a:latin typeface="Times New Roman"/>
                <a:cs typeface="Times New Roman"/>
              </a:rPr>
              <a:t>during</a:t>
            </a:r>
            <a:r>
              <a:rPr sz="2200" spc="5">
                <a:latin typeface="Times New Roman"/>
                <a:cs typeface="Times New Roman"/>
              </a:rPr>
              <a:t> </a:t>
            </a:r>
            <a:r>
              <a:rPr sz="2200">
                <a:latin typeface="Times New Roman"/>
                <a:cs typeface="Times New Roman"/>
              </a:rPr>
              <a:t>faulting</a:t>
            </a:r>
            <a:r>
              <a:rPr sz="2200" spc="5">
                <a:latin typeface="Times New Roman"/>
                <a:cs typeface="Times New Roman"/>
              </a:rPr>
              <a:t> </a:t>
            </a:r>
            <a:r>
              <a:rPr sz="2200">
                <a:latin typeface="Times New Roman"/>
                <a:cs typeface="Times New Roman"/>
              </a:rPr>
              <a:t>can</a:t>
            </a:r>
            <a:r>
              <a:rPr sz="2200" spc="5">
                <a:latin typeface="Times New Roman"/>
                <a:cs typeface="Times New Roman"/>
              </a:rPr>
              <a:t> </a:t>
            </a:r>
            <a:r>
              <a:rPr sz="2200" spc="-5">
                <a:latin typeface="Times New Roman"/>
                <a:cs typeface="Times New Roman"/>
              </a:rPr>
              <a:t>melt</a:t>
            </a:r>
            <a:r>
              <a:rPr sz="2200">
                <a:latin typeface="Times New Roman"/>
                <a:cs typeface="Times New Roman"/>
              </a:rPr>
              <a:t> and </a:t>
            </a:r>
            <a:r>
              <a:rPr sz="2200" spc="5">
                <a:latin typeface="Times New Roman"/>
                <a:cs typeface="Times New Roman"/>
              </a:rPr>
              <a:t> </a:t>
            </a:r>
            <a:r>
              <a:rPr sz="2200" spc="-5">
                <a:latin typeface="Times New Roman"/>
                <a:cs typeface="Times New Roman"/>
              </a:rPr>
              <a:t>metamorphose portions </a:t>
            </a:r>
            <a:r>
              <a:rPr sz="2200">
                <a:latin typeface="Times New Roman"/>
                <a:cs typeface="Times New Roman"/>
              </a:rPr>
              <a:t>of the rock. </a:t>
            </a:r>
            <a:r>
              <a:rPr sz="2200" spc="-5">
                <a:latin typeface="Times New Roman"/>
                <a:cs typeface="Times New Roman"/>
              </a:rPr>
              <a:t>(b.) </a:t>
            </a:r>
            <a:r>
              <a:rPr sz="2200" spc="-10">
                <a:latin typeface="Times New Roman"/>
                <a:cs typeface="Times New Roman"/>
              </a:rPr>
              <a:t>Impact </a:t>
            </a:r>
            <a:r>
              <a:rPr sz="2200" spc="-5">
                <a:latin typeface="Times New Roman"/>
                <a:cs typeface="Times New Roman"/>
              </a:rPr>
              <a:t>craters </a:t>
            </a:r>
            <a:r>
              <a:rPr sz="2200" spc="-10">
                <a:latin typeface="Times New Roman"/>
                <a:cs typeface="Times New Roman"/>
              </a:rPr>
              <a:t>formed </a:t>
            </a:r>
            <a:r>
              <a:rPr sz="2200">
                <a:latin typeface="Times New Roman"/>
                <a:cs typeface="Times New Roman"/>
              </a:rPr>
              <a:t>by </a:t>
            </a:r>
            <a:r>
              <a:rPr sz="2200" spc="5">
                <a:latin typeface="Times New Roman"/>
                <a:cs typeface="Times New Roman"/>
              </a:rPr>
              <a:t>extra- </a:t>
            </a:r>
            <a:r>
              <a:rPr sz="2200" spc="10">
                <a:latin typeface="Times New Roman"/>
                <a:cs typeface="Times New Roman"/>
              </a:rPr>
              <a:t> </a:t>
            </a:r>
            <a:r>
              <a:rPr sz="2200">
                <a:latin typeface="Times New Roman"/>
                <a:cs typeface="Times New Roman"/>
              </a:rPr>
              <a:t>terrestrial</a:t>
            </a:r>
            <a:r>
              <a:rPr sz="2200" spc="5">
                <a:latin typeface="Times New Roman"/>
                <a:cs typeface="Times New Roman"/>
              </a:rPr>
              <a:t> </a:t>
            </a:r>
            <a:r>
              <a:rPr sz="2200" spc="-5">
                <a:latin typeface="Times New Roman"/>
                <a:cs typeface="Times New Roman"/>
              </a:rPr>
              <a:t>objects</a:t>
            </a:r>
            <a:r>
              <a:rPr sz="2200">
                <a:latin typeface="Times New Roman"/>
                <a:cs typeface="Times New Roman"/>
              </a:rPr>
              <a:t> </a:t>
            </a:r>
            <a:r>
              <a:rPr sz="2200" spc="-5">
                <a:latin typeface="Times New Roman"/>
                <a:cs typeface="Times New Roman"/>
              </a:rPr>
              <a:t>(meteorites)</a:t>
            </a:r>
            <a:r>
              <a:rPr sz="2200">
                <a:latin typeface="Times New Roman"/>
                <a:cs typeface="Times New Roman"/>
              </a:rPr>
              <a:t> colliding</a:t>
            </a:r>
            <a:r>
              <a:rPr sz="2200" spc="5">
                <a:latin typeface="Times New Roman"/>
                <a:cs typeface="Times New Roman"/>
              </a:rPr>
              <a:t> </a:t>
            </a:r>
            <a:r>
              <a:rPr sz="2200">
                <a:latin typeface="Times New Roman"/>
                <a:cs typeface="Times New Roman"/>
              </a:rPr>
              <a:t>with</a:t>
            </a:r>
            <a:r>
              <a:rPr sz="2200" spc="5">
                <a:latin typeface="Times New Roman"/>
                <a:cs typeface="Times New Roman"/>
              </a:rPr>
              <a:t> the</a:t>
            </a:r>
            <a:r>
              <a:rPr sz="2200" spc="10">
                <a:latin typeface="Times New Roman"/>
                <a:cs typeface="Times New Roman"/>
              </a:rPr>
              <a:t> </a:t>
            </a:r>
            <a:r>
              <a:rPr sz="2200">
                <a:latin typeface="Times New Roman"/>
                <a:cs typeface="Times New Roman"/>
              </a:rPr>
              <a:t>earth</a:t>
            </a:r>
            <a:r>
              <a:rPr sz="2200" spc="5">
                <a:latin typeface="Times New Roman"/>
                <a:cs typeface="Times New Roman"/>
              </a:rPr>
              <a:t> </a:t>
            </a:r>
            <a:r>
              <a:rPr sz="2200" spc="-5">
                <a:latin typeface="Times New Roman"/>
                <a:cs typeface="Times New Roman"/>
              </a:rPr>
              <a:t>are</a:t>
            </a:r>
            <a:r>
              <a:rPr sz="2200">
                <a:latin typeface="Times New Roman"/>
                <a:cs typeface="Times New Roman"/>
              </a:rPr>
              <a:t> </a:t>
            </a:r>
            <a:r>
              <a:rPr sz="2200" spc="-5">
                <a:latin typeface="Times New Roman"/>
                <a:cs typeface="Times New Roman"/>
              </a:rPr>
              <a:t>commonly </a:t>
            </a:r>
            <a:r>
              <a:rPr sz="2200">
                <a:latin typeface="Times New Roman"/>
                <a:cs typeface="Times New Roman"/>
              </a:rPr>
              <a:t> identified</a:t>
            </a:r>
            <a:r>
              <a:rPr sz="2200" spc="5">
                <a:latin typeface="Times New Roman"/>
                <a:cs typeface="Times New Roman"/>
              </a:rPr>
              <a:t> </a:t>
            </a:r>
            <a:r>
              <a:rPr sz="2200">
                <a:latin typeface="Times New Roman"/>
                <a:cs typeface="Times New Roman"/>
              </a:rPr>
              <a:t>by</a:t>
            </a:r>
            <a:r>
              <a:rPr sz="2200" spc="5">
                <a:latin typeface="Times New Roman"/>
                <a:cs typeface="Times New Roman"/>
              </a:rPr>
              <a:t> </a:t>
            </a:r>
            <a:r>
              <a:rPr sz="2200" spc="-5">
                <a:latin typeface="Times New Roman"/>
                <a:cs typeface="Times New Roman"/>
              </a:rPr>
              <a:t>exotic</a:t>
            </a:r>
            <a:r>
              <a:rPr sz="2200">
                <a:latin typeface="Times New Roman"/>
                <a:cs typeface="Times New Roman"/>
              </a:rPr>
              <a:t> </a:t>
            </a:r>
            <a:r>
              <a:rPr sz="2200" spc="-5">
                <a:latin typeface="Times New Roman"/>
                <a:cs typeface="Times New Roman"/>
              </a:rPr>
              <a:t>high-pressure</a:t>
            </a:r>
            <a:r>
              <a:rPr sz="2200">
                <a:latin typeface="Times New Roman"/>
                <a:cs typeface="Times New Roman"/>
              </a:rPr>
              <a:t> </a:t>
            </a:r>
            <a:r>
              <a:rPr sz="2200" spc="-5">
                <a:latin typeface="Times New Roman"/>
                <a:cs typeface="Times New Roman"/>
              </a:rPr>
              <a:t>minerals</a:t>
            </a:r>
            <a:r>
              <a:rPr sz="2200">
                <a:latin typeface="Times New Roman"/>
                <a:cs typeface="Times New Roman"/>
              </a:rPr>
              <a:t> </a:t>
            </a:r>
            <a:r>
              <a:rPr sz="2200" spc="-10">
                <a:latin typeface="Times New Roman"/>
                <a:cs typeface="Times New Roman"/>
              </a:rPr>
              <a:t>formed</a:t>
            </a:r>
            <a:r>
              <a:rPr sz="2200" spc="-5">
                <a:latin typeface="Times New Roman"/>
                <a:cs typeface="Times New Roman"/>
              </a:rPr>
              <a:t> </a:t>
            </a:r>
            <a:r>
              <a:rPr sz="2200" spc="5">
                <a:latin typeface="Times New Roman"/>
                <a:cs typeface="Times New Roman"/>
              </a:rPr>
              <a:t>during</a:t>
            </a:r>
            <a:r>
              <a:rPr sz="2200" spc="10">
                <a:latin typeface="Times New Roman"/>
                <a:cs typeface="Times New Roman"/>
              </a:rPr>
              <a:t> </a:t>
            </a:r>
            <a:r>
              <a:rPr sz="2200">
                <a:latin typeface="Times New Roman"/>
                <a:cs typeface="Times New Roman"/>
              </a:rPr>
              <a:t>the</a:t>
            </a:r>
            <a:r>
              <a:rPr sz="2200" spc="5">
                <a:latin typeface="Times New Roman"/>
                <a:cs typeface="Times New Roman"/>
              </a:rPr>
              <a:t> </a:t>
            </a:r>
            <a:r>
              <a:rPr sz="2200" spc="-5">
                <a:latin typeface="Times New Roman"/>
                <a:cs typeface="Times New Roman"/>
              </a:rPr>
              <a:t>meteorite </a:t>
            </a:r>
            <a:r>
              <a:rPr sz="2200" spc="-535">
                <a:latin typeface="Times New Roman"/>
                <a:cs typeface="Times New Roman"/>
              </a:rPr>
              <a:t> </a:t>
            </a:r>
            <a:r>
              <a:rPr sz="2200">
                <a:latin typeface="Times New Roman"/>
                <a:cs typeface="Times New Roman"/>
              </a:rPr>
              <a:t>crash.</a:t>
            </a:r>
            <a:r>
              <a:rPr sz="2200" spc="5">
                <a:latin typeface="Times New Roman"/>
                <a:cs typeface="Times New Roman"/>
              </a:rPr>
              <a:t> </a:t>
            </a:r>
            <a:r>
              <a:rPr sz="2200" spc="-5">
                <a:latin typeface="Times New Roman"/>
                <a:cs typeface="Times New Roman"/>
              </a:rPr>
              <a:t>Stishovite</a:t>
            </a:r>
            <a:r>
              <a:rPr sz="2200">
                <a:latin typeface="Times New Roman"/>
                <a:cs typeface="Times New Roman"/>
              </a:rPr>
              <a:t> </a:t>
            </a:r>
            <a:r>
              <a:rPr sz="2200" spc="-5">
                <a:latin typeface="Times New Roman"/>
                <a:cs typeface="Times New Roman"/>
              </a:rPr>
              <a:t>and</a:t>
            </a:r>
            <a:r>
              <a:rPr sz="2200">
                <a:latin typeface="Times New Roman"/>
                <a:cs typeface="Times New Roman"/>
              </a:rPr>
              <a:t> coesite,</a:t>
            </a:r>
            <a:r>
              <a:rPr sz="2200" spc="5">
                <a:latin typeface="Times New Roman"/>
                <a:cs typeface="Times New Roman"/>
              </a:rPr>
              <a:t> </a:t>
            </a:r>
            <a:r>
              <a:rPr sz="2200">
                <a:latin typeface="Times New Roman"/>
                <a:cs typeface="Times New Roman"/>
              </a:rPr>
              <a:t>both</a:t>
            </a:r>
            <a:r>
              <a:rPr sz="2200" spc="5">
                <a:latin typeface="Times New Roman"/>
                <a:cs typeface="Times New Roman"/>
              </a:rPr>
              <a:t> </a:t>
            </a:r>
            <a:r>
              <a:rPr sz="2200" spc="-5">
                <a:latin typeface="Times New Roman"/>
                <a:cs typeface="Times New Roman"/>
              </a:rPr>
              <a:t>are</a:t>
            </a:r>
            <a:r>
              <a:rPr sz="2200">
                <a:latin typeface="Times New Roman"/>
                <a:cs typeface="Times New Roman"/>
              </a:rPr>
              <a:t> </a:t>
            </a:r>
            <a:r>
              <a:rPr sz="2200" spc="-5">
                <a:latin typeface="Times New Roman"/>
                <a:cs typeface="Times New Roman"/>
              </a:rPr>
              <a:t>high-pressure</a:t>
            </a:r>
            <a:r>
              <a:rPr sz="2200">
                <a:latin typeface="Times New Roman"/>
                <a:cs typeface="Times New Roman"/>
              </a:rPr>
              <a:t> </a:t>
            </a:r>
            <a:r>
              <a:rPr sz="2200" spc="-5">
                <a:latin typeface="Times New Roman"/>
                <a:cs typeface="Times New Roman"/>
              </a:rPr>
              <a:t>forms</a:t>
            </a:r>
            <a:r>
              <a:rPr sz="2200">
                <a:latin typeface="Times New Roman"/>
                <a:cs typeface="Times New Roman"/>
              </a:rPr>
              <a:t> of</a:t>
            </a:r>
            <a:r>
              <a:rPr sz="2200" spc="550">
                <a:latin typeface="Times New Roman"/>
                <a:cs typeface="Times New Roman"/>
              </a:rPr>
              <a:t> </a:t>
            </a:r>
            <a:r>
              <a:rPr sz="2200">
                <a:latin typeface="Times New Roman"/>
                <a:cs typeface="Times New Roman"/>
              </a:rPr>
              <a:t>quartz </a:t>
            </a:r>
            <a:r>
              <a:rPr sz="2200" spc="5">
                <a:latin typeface="Times New Roman"/>
                <a:cs typeface="Times New Roman"/>
              </a:rPr>
              <a:t> resulting</a:t>
            </a:r>
            <a:r>
              <a:rPr sz="2200" spc="-90">
                <a:latin typeface="Times New Roman"/>
                <a:cs typeface="Times New Roman"/>
              </a:rPr>
              <a:t> </a:t>
            </a:r>
            <a:r>
              <a:rPr sz="2200" spc="5">
                <a:latin typeface="Times New Roman"/>
                <a:cs typeface="Times New Roman"/>
              </a:rPr>
              <a:t>from</a:t>
            </a:r>
            <a:r>
              <a:rPr sz="2200" spc="-35">
                <a:latin typeface="Times New Roman"/>
                <a:cs typeface="Times New Roman"/>
              </a:rPr>
              <a:t> </a:t>
            </a:r>
            <a:r>
              <a:rPr sz="2200" spc="-5">
                <a:latin typeface="Times New Roman"/>
                <a:cs typeface="Times New Roman"/>
              </a:rPr>
              <a:t>meteor</a:t>
            </a:r>
            <a:r>
              <a:rPr sz="2200" spc="15">
                <a:latin typeface="Times New Roman"/>
                <a:cs typeface="Times New Roman"/>
              </a:rPr>
              <a:t> </a:t>
            </a:r>
            <a:r>
              <a:rPr sz="2200">
                <a:latin typeface="Times New Roman"/>
                <a:cs typeface="Times New Roman"/>
              </a:rPr>
              <a:t>impacts.</a:t>
            </a: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500">
              <a:latin typeface="Times New Roman"/>
              <a:cs typeface="Times New Roman"/>
            </a:endParaRPr>
          </a:p>
          <a:p>
            <a:pPr marL="299085" marR="5080" indent="-287020" algn="just">
              <a:lnSpc>
                <a:spcPct val="80800"/>
              </a:lnSpc>
              <a:buClr>
                <a:srgbClr val="800080"/>
              </a:buClr>
              <a:buSzPct val="64583"/>
              <a:buFont typeface="Wingdings"/>
              <a:buChar char=""/>
              <a:tabLst>
                <a:tab pos="299720" algn="l"/>
              </a:tabLst>
            </a:pPr>
            <a:r>
              <a:rPr sz="2400" b="1" spc="-235">
                <a:solidFill>
                  <a:srgbClr val="0000FF"/>
                </a:solidFill>
                <a:latin typeface="Arial"/>
                <a:cs typeface="Arial"/>
              </a:rPr>
              <a:t>3. </a:t>
            </a:r>
            <a:r>
              <a:rPr sz="2000" b="1" spc="-20">
                <a:solidFill>
                  <a:srgbClr val="0000FF"/>
                </a:solidFill>
                <a:latin typeface="Arial"/>
                <a:cs typeface="Arial"/>
              </a:rPr>
              <a:t>Regional </a:t>
            </a:r>
            <a:r>
              <a:rPr sz="2000" b="1" spc="-5">
                <a:solidFill>
                  <a:srgbClr val="0000FF"/>
                </a:solidFill>
                <a:latin typeface="Arial"/>
                <a:cs typeface="Arial"/>
              </a:rPr>
              <a:t>Metamorphism:</a:t>
            </a:r>
            <a:r>
              <a:rPr sz="2000" b="1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200">
                <a:latin typeface="Times New Roman"/>
                <a:cs typeface="Times New Roman"/>
              </a:rPr>
              <a:t>occurs when rocks </a:t>
            </a:r>
            <a:r>
              <a:rPr sz="2200" spc="-5">
                <a:latin typeface="Times New Roman"/>
                <a:cs typeface="Times New Roman"/>
              </a:rPr>
              <a:t>are </a:t>
            </a:r>
            <a:r>
              <a:rPr sz="2200">
                <a:latin typeface="Times New Roman"/>
                <a:cs typeface="Times New Roman"/>
              </a:rPr>
              <a:t>subjected </a:t>
            </a:r>
            <a:r>
              <a:rPr sz="2200" spc="5">
                <a:latin typeface="Times New Roman"/>
                <a:cs typeface="Times New Roman"/>
              </a:rPr>
              <a:t>to </a:t>
            </a:r>
            <a:r>
              <a:rPr sz="2200" b="1">
                <a:solidFill>
                  <a:srgbClr val="FFFF99"/>
                </a:solidFill>
                <a:latin typeface="Times New Roman"/>
                <a:cs typeface="Times New Roman"/>
              </a:rPr>
              <a:t>both </a:t>
            </a:r>
            <a:r>
              <a:rPr sz="2200" b="1" spc="-5">
                <a:solidFill>
                  <a:srgbClr val="FFFF99"/>
                </a:solidFill>
                <a:latin typeface="Times New Roman"/>
                <a:cs typeface="Times New Roman"/>
              </a:rPr>
              <a:t>heat </a:t>
            </a:r>
            <a:r>
              <a:rPr sz="2200" b="1">
                <a:solidFill>
                  <a:srgbClr val="FFFF99"/>
                </a:solidFill>
                <a:latin typeface="Times New Roman"/>
                <a:cs typeface="Times New Roman"/>
              </a:rPr>
              <a:t> and </a:t>
            </a:r>
            <a:r>
              <a:rPr sz="2200" b="1" spc="-15">
                <a:solidFill>
                  <a:srgbClr val="FFFF99"/>
                </a:solidFill>
                <a:latin typeface="Times New Roman"/>
                <a:cs typeface="Times New Roman"/>
              </a:rPr>
              <a:t>pressure </a:t>
            </a:r>
            <a:r>
              <a:rPr sz="2200">
                <a:latin typeface="Times New Roman"/>
                <a:cs typeface="Times New Roman"/>
              </a:rPr>
              <a:t>on a </a:t>
            </a:r>
            <a:r>
              <a:rPr sz="2200" spc="-5">
                <a:latin typeface="Times New Roman"/>
                <a:cs typeface="Times New Roman"/>
              </a:rPr>
              <a:t>regional </a:t>
            </a:r>
            <a:r>
              <a:rPr sz="2200">
                <a:latin typeface="Times New Roman"/>
                <a:cs typeface="Times New Roman"/>
              </a:rPr>
              <a:t>scale.</a:t>
            </a:r>
            <a:r>
              <a:rPr sz="2200" spc="5">
                <a:latin typeface="Times New Roman"/>
                <a:cs typeface="Times New Roman"/>
              </a:rPr>
              <a:t> </a:t>
            </a:r>
            <a:r>
              <a:rPr sz="2200" spc="-20">
                <a:latin typeface="Times New Roman"/>
                <a:cs typeface="Times New Roman"/>
              </a:rPr>
              <a:t>It </a:t>
            </a:r>
            <a:r>
              <a:rPr sz="2200" spc="5">
                <a:latin typeface="Times New Roman"/>
                <a:cs typeface="Times New Roman"/>
              </a:rPr>
              <a:t>is </a:t>
            </a:r>
            <a:r>
              <a:rPr sz="2200">
                <a:latin typeface="Times New Roman"/>
                <a:cs typeface="Times New Roman"/>
              </a:rPr>
              <a:t>caused by burial deep </a:t>
            </a:r>
            <a:r>
              <a:rPr sz="2200" spc="-5">
                <a:latin typeface="Times New Roman"/>
                <a:cs typeface="Times New Roman"/>
              </a:rPr>
              <a:t>in </a:t>
            </a:r>
            <a:r>
              <a:rPr sz="2200">
                <a:latin typeface="Times New Roman"/>
                <a:cs typeface="Times New Roman"/>
              </a:rPr>
              <a:t>the </a:t>
            </a:r>
            <a:r>
              <a:rPr sz="2200" spc="-5">
                <a:latin typeface="Times New Roman"/>
                <a:cs typeface="Times New Roman"/>
              </a:rPr>
              <a:t>crust </a:t>
            </a:r>
            <a:r>
              <a:rPr sz="2200">
                <a:latin typeface="Times New Roman"/>
                <a:cs typeface="Times New Roman"/>
              </a:rPr>
              <a:t>and </a:t>
            </a:r>
            <a:r>
              <a:rPr sz="2200" spc="5">
                <a:latin typeface="Times New Roman"/>
                <a:cs typeface="Times New Roman"/>
              </a:rPr>
              <a:t> is </a:t>
            </a:r>
            <a:r>
              <a:rPr sz="2200" spc="-5">
                <a:latin typeface="Times New Roman"/>
                <a:cs typeface="Times New Roman"/>
              </a:rPr>
              <a:t>associated with </a:t>
            </a:r>
            <a:r>
              <a:rPr sz="2200" spc="-15">
                <a:latin typeface="Times New Roman"/>
                <a:cs typeface="Times New Roman"/>
              </a:rPr>
              <a:t>large </a:t>
            </a:r>
            <a:r>
              <a:rPr sz="2200">
                <a:latin typeface="Times New Roman"/>
                <a:cs typeface="Times New Roman"/>
              </a:rPr>
              <a:t>scale </a:t>
            </a:r>
            <a:r>
              <a:rPr sz="2200" spc="-5">
                <a:latin typeface="Times New Roman"/>
                <a:cs typeface="Times New Roman"/>
              </a:rPr>
              <a:t>deformation </a:t>
            </a:r>
            <a:r>
              <a:rPr sz="2200" spc="5">
                <a:latin typeface="Times New Roman"/>
                <a:cs typeface="Times New Roman"/>
              </a:rPr>
              <a:t>and </a:t>
            </a:r>
            <a:r>
              <a:rPr sz="2200" spc="-5">
                <a:latin typeface="Times New Roman"/>
                <a:cs typeface="Times New Roman"/>
              </a:rPr>
              <a:t>mountain building.</a:t>
            </a:r>
            <a:r>
              <a:rPr sz="2200">
                <a:latin typeface="Times New Roman"/>
                <a:cs typeface="Times New Roman"/>
              </a:rPr>
              <a:t> </a:t>
            </a:r>
            <a:r>
              <a:rPr sz="2200" spc="-20">
                <a:latin typeface="Times New Roman"/>
                <a:cs typeface="Times New Roman"/>
              </a:rPr>
              <a:t>It </a:t>
            </a:r>
            <a:r>
              <a:rPr sz="2200" spc="5">
                <a:latin typeface="Times New Roman"/>
                <a:cs typeface="Times New Roman"/>
              </a:rPr>
              <a:t>is the </a:t>
            </a:r>
            <a:r>
              <a:rPr sz="2200" spc="10">
                <a:latin typeface="Times New Roman"/>
                <a:cs typeface="Times New Roman"/>
              </a:rPr>
              <a:t> </a:t>
            </a:r>
            <a:r>
              <a:rPr sz="2200" spc="-10">
                <a:latin typeface="Times New Roman"/>
                <a:cs typeface="Times New Roman"/>
              </a:rPr>
              <a:t>most</a:t>
            </a:r>
            <a:r>
              <a:rPr sz="2200" spc="-5">
                <a:latin typeface="Times New Roman"/>
                <a:cs typeface="Times New Roman"/>
              </a:rPr>
              <a:t> </a:t>
            </a:r>
            <a:r>
              <a:rPr sz="2200">
                <a:latin typeface="Times New Roman"/>
                <a:cs typeface="Times New Roman"/>
              </a:rPr>
              <a:t>widespread</a:t>
            </a:r>
            <a:r>
              <a:rPr sz="2200" spc="-65">
                <a:latin typeface="Times New Roman"/>
                <a:cs typeface="Times New Roman"/>
              </a:rPr>
              <a:t> </a:t>
            </a:r>
            <a:r>
              <a:rPr sz="2200" spc="5">
                <a:latin typeface="Times New Roman"/>
                <a:cs typeface="Times New Roman"/>
              </a:rPr>
              <a:t>form</a:t>
            </a:r>
            <a:r>
              <a:rPr sz="2200" spc="-10">
                <a:latin typeface="Times New Roman"/>
                <a:cs typeface="Times New Roman"/>
              </a:rPr>
              <a:t> </a:t>
            </a:r>
            <a:r>
              <a:rPr sz="2200">
                <a:latin typeface="Times New Roman"/>
                <a:cs typeface="Times New Roman"/>
              </a:rPr>
              <a:t>of</a:t>
            </a:r>
            <a:r>
              <a:rPr sz="2200" spc="-15">
                <a:latin typeface="Times New Roman"/>
                <a:cs typeface="Times New Roman"/>
              </a:rPr>
              <a:t> </a:t>
            </a:r>
            <a:r>
              <a:rPr sz="2200" spc="-5">
                <a:latin typeface="Times New Roman"/>
                <a:cs typeface="Times New Roman"/>
              </a:rPr>
              <a:t>metamorphism.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88AD44-2E7F-3319-1AA5-74595F57F69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75282" y="136601"/>
            <a:ext cx="569976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>
                <a:latin typeface="Times New Roman"/>
                <a:cs typeface="Times New Roman"/>
              </a:rPr>
              <a:t>Causes</a:t>
            </a:r>
            <a:r>
              <a:rPr sz="3200" spc="-15">
                <a:latin typeface="Times New Roman"/>
                <a:cs typeface="Times New Roman"/>
              </a:rPr>
              <a:t> </a:t>
            </a:r>
            <a:r>
              <a:rPr sz="3200" spc="-5">
                <a:latin typeface="Times New Roman"/>
                <a:cs typeface="Times New Roman"/>
              </a:rPr>
              <a:t>of</a:t>
            </a:r>
            <a:r>
              <a:rPr sz="3200" spc="-20">
                <a:latin typeface="Times New Roman"/>
                <a:cs typeface="Times New Roman"/>
              </a:rPr>
              <a:t> </a:t>
            </a:r>
            <a:r>
              <a:rPr sz="3200" spc="-10">
                <a:latin typeface="Times New Roman"/>
                <a:cs typeface="Times New Roman"/>
              </a:rPr>
              <a:t>Metamorphism:</a:t>
            </a:r>
            <a:r>
              <a:rPr sz="3200" spc="85">
                <a:latin typeface="Times New Roman"/>
                <a:cs typeface="Times New Roman"/>
              </a:rPr>
              <a:t> </a:t>
            </a:r>
            <a:r>
              <a:rPr spc="-5">
                <a:solidFill>
                  <a:srgbClr val="0000CC"/>
                </a:solidFill>
              </a:rPr>
              <a:t>Heat</a:t>
            </a:r>
            <a:endParaRPr sz="3200">
              <a:solidFill>
                <a:srgbClr val="0000CC"/>
              </a:solidFill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8739" y="1088263"/>
            <a:ext cx="8992235" cy="5661025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6870" marR="7620" indent="-344805" algn="just">
              <a:lnSpc>
                <a:spcPts val="2310"/>
              </a:lnSpc>
              <a:spcBef>
                <a:spcPts val="650"/>
              </a:spcBef>
              <a:buClr>
                <a:srgbClr val="0000FF"/>
              </a:buClr>
              <a:buSzPct val="64583"/>
              <a:buFont typeface="Wingdings"/>
              <a:buChar char=""/>
              <a:tabLst>
                <a:tab pos="357505" algn="l"/>
              </a:tabLst>
            </a:pPr>
            <a:r>
              <a:rPr sz="2400" b="1" spc="50">
                <a:latin typeface="Arial"/>
                <a:cs typeface="Arial"/>
              </a:rPr>
              <a:t>Heat </a:t>
            </a:r>
            <a:r>
              <a:rPr sz="2400" b="1" spc="-15">
                <a:latin typeface="Arial"/>
                <a:cs typeface="Arial"/>
              </a:rPr>
              <a:t>provides</a:t>
            </a:r>
            <a:r>
              <a:rPr sz="2400" b="1" spc="-10">
                <a:latin typeface="Arial"/>
                <a:cs typeface="Arial"/>
              </a:rPr>
              <a:t> </a:t>
            </a:r>
            <a:r>
              <a:rPr sz="2400" b="1" spc="30">
                <a:latin typeface="Arial"/>
                <a:cs typeface="Arial"/>
              </a:rPr>
              <a:t>energy</a:t>
            </a:r>
            <a:r>
              <a:rPr sz="2400" b="1" spc="35">
                <a:latin typeface="Arial"/>
                <a:cs typeface="Arial"/>
              </a:rPr>
              <a:t> for</a:t>
            </a:r>
            <a:r>
              <a:rPr sz="2400" b="1" spc="40">
                <a:latin typeface="Arial"/>
                <a:cs typeface="Arial"/>
              </a:rPr>
              <a:t> </a:t>
            </a:r>
            <a:r>
              <a:rPr sz="2400" b="1" spc="-75">
                <a:solidFill>
                  <a:srgbClr val="0000FF"/>
                </a:solidFill>
                <a:latin typeface="Arial"/>
                <a:cs typeface="Arial"/>
              </a:rPr>
              <a:t>chemical</a:t>
            </a:r>
            <a:r>
              <a:rPr sz="2400" b="1" spc="-7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spc="-45">
                <a:solidFill>
                  <a:srgbClr val="0000FF"/>
                </a:solidFill>
                <a:latin typeface="Arial"/>
                <a:cs typeface="Arial"/>
              </a:rPr>
              <a:t>reactions</a:t>
            </a:r>
            <a:r>
              <a:rPr sz="2400" b="1" spc="-4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spc="5">
                <a:latin typeface="Arial"/>
                <a:cs typeface="Arial"/>
              </a:rPr>
              <a:t>to</a:t>
            </a:r>
            <a:r>
              <a:rPr sz="2400" b="1" spc="10">
                <a:latin typeface="Arial"/>
                <a:cs typeface="Arial"/>
              </a:rPr>
              <a:t> </a:t>
            </a:r>
            <a:r>
              <a:rPr sz="2400" b="1" spc="-25">
                <a:latin typeface="Arial"/>
                <a:cs typeface="Arial"/>
              </a:rPr>
              <a:t>proceed </a:t>
            </a:r>
            <a:r>
              <a:rPr sz="2400" b="1" spc="-20">
                <a:latin typeface="Arial"/>
                <a:cs typeface="Arial"/>
              </a:rPr>
              <a:t> </a:t>
            </a:r>
            <a:r>
              <a:rPr sz="2400" b="1" spc="-40">
                <a:latin typeface="Arial"/>
                <a:cs typeface="Arial"/>
              </a:rPr>
              <a:t>resulting in </a:t>
            </a:r>
            <a:r>
              <a:rPr sz="2400" b="1" spc="95">
                <a:latin typeface="Arial"/>
                <a:cs typeface="Arial"/>
              </a:rPr>
              <a:t>new </a:t>
            </a:r>
            <a:r>
              <a:rPr sz="2400" b="1" spc="-25">
                <a:latin typeface="Arial"/>
                <a:cs typeface="Arial"/>
              </a:rPr>
              <a:t>minerals </a:t>
            </a:r>
            <a:r>
              <a:rPr sz="2400" b="1" spc="5">
                <a:latin typeface="Arial"/>
                <a:cs typeface="Arial"/>
              </a:rPr>
              <a:t>to </a:t>
            </a:r>
            <a:r>
              <a:rPr sz="2400" b="1" spc="20">
                <a:latin typeface="Arial"/>
                <a:cs typeface="Arial"/>
              </a:rPr>
              <a:t>form </a:t>
            </a:r>
            <a:r>
              <a:rPr sz="2400" b="1" spc="10">
                <a:latin typeface="Arial"/>
                <a:cs typeface="Arial"/>
              </a:rPr>
              <a:t>from original </a:t>
            </a:r>
            <a:r>
              <a:rPr sz="2400" b="1" spc="-20">
                <a:latin typeface="Arial"/>
                <a:cs typeface="Arial"/>
              </a:rPr>
              <a:t>minerals </a:t>
            </a:r>
            <a:r>
              <a:rPr sz="2400" b="1" spc="-40">
                <a:latin typeface="Arial"/>
                <a:cs typeface="Arial"/>
              </a:rPr>
              <a:t>in </a:t>
            </a:r>
            <a:r>
              <a:rPr sz="2400" b="1" spc="-35">
                <a:latin typeface="Arial"/>
                <a:cs typeface="Arial"/>
              </a:rPr>
              <a:t> </a:t>
            </a:r>
            <a:r>
              <a:rPr sz="2400" b="1" spc="-10">
                <a:latin typeface="Arial"/>
                <a:cs typeface="Arial"/>
              </a:rPr>
              <a:t>the</a:t>
            </a:r>
            <a:r>
              <a:rPr sz="2400" b="1" spc="-25">
                <a:latin typeface="Arial"/>
                <a:cs typeface="Arial"/>
              </a:rPr>
              <a:t> </a:t>
            </a:r>
            <a:r>
              <a:rPr sz="2400" b="1" spc="-90">
                <a:latin typeface="Arial"/>
                <a:cs typeface="Arial"/>
              </a:rPr>
              <a:t>source</a:t>
            </a:r>
            <a:r>
              <a:rPr sz="2400" b="1" spc="5">
                <a:latin typeface="Arial"/>
                <a:cs typeface="Arial"/>
              </a:rPr>
              <a:t> </a:t>
            </a:r>
            <a:r>
              <a:rPr sz="2400" b="1" spc="-45">
                <a:latin typeface="Arial"/>
                <a:cs typeface="Arial"/>
              </a:rPr>
              <a:t>rock.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0000FF"/>
              </a:buClr>
              <a:buFont typeface="Wingdings"/>
              <a:buChar char=""/>
            </a:pPr>
            <a:endParaRPr sz="3000">
              <a:latin typeface="Arial"/>
              <a:cs typeface="Arial"/>
            </a:endParaRPr>
          </a:p>
          <a:p>
            <a:pPr marL="356870" marR="5080" indent="-344805" algn="just">
              <a:lnSpc>
                <a:spcPct val="80000"/>
              </a:lnSpc>
              <a:spcBef>
                <a:spcPts val="5"/>
              </a:spcBef>
              <a:buClr>
                <a:srgbClr val="0000FF"/>
              </a:buClr>
              <a:buSzPct val="64583"/>
              <a:buFont typeface="Wingdings"/>
              <a:buChar char=""/>
              <a:tabLst>
                <a:tab pos="357505" algn="l"/>
              </a:tabLst>
            </a:pPr>
            <a:r>
              <a:rPr sz="2400" b="1" spc="50">
                <a:latin typeface="Arial"/>
                <a:cs typeface="Arial"/>
              </a:rPr>
              <a:t>Heat </a:t>
            </a:r>
            <a:r>
              <a:rPr sz="2400" b="1" spc="-15">
                <a:latin typeface="Arial"/>
                <a:cs typeface="Arial"/>
              </a:rPr>
              <a:t>provides</a:t>
            </a:r>
            <a:r>
              <a:rPr sz="2400" b="1" spc="-10">
                <a:latin typeface="Arial"/>
                <a:cs typeface="Arial"/>
              </a:rPr>
              <a:t> </a:t>
            </a:r>
            <a:r>
              <a:rPr sz="2400" b="1" spc="-20">
                <a:latin typeface="Arial"/>
                <a:cs typeface="Arial"/>
              </a:rPr>
              <a:t>the</a:t>
            </a:r>
            <a:r>
              <a:rPr sz="2400" b="1" spc="625">
                <a:latin typeface="Arial"/>
                <a:cs typeface="Arial"/>
              </a:rPr>
              <a:t> </a:t>
            </a:r>
            <a:r>
              <a:rPr sz="2400" b="1" spc="30">
                <a:latin typeface="Arial"/>
                <a:cs typeface="Arial"/>
              </a:rPr>
              <a:t>energy </a:t>
            </a:r>
            <a:r>
              <a:rPr sz="2400" b="1" spc="20">
                <a:latin typeface="Arial"/>
                <a:cs typeface="Arial"/>
              </a:rPr>
              <a:t>that </a:t>
            </a:r>
            <a:r>
              <a:rPr sz="2400" b="1" spc="-20">
                <a:latin typeface="Arial"/>
                <a:cs typeface="Arial"/>
              </a:rPr>
              <a:t>enables </a:t>
            </a:r>
            <a:r>
              <a:rPr sz="2400" b="1">
                <a:latin typeface="Arial"/>
                <a:cs typeface="Arial"/>
              </a:rPr>
              <a:t>individual </a:t>
            </a:r>
            <a:r>
              <a:rPr sz="2400" b="1" spc="-80">
                <a:latin typeface="Arial"/>
                <a:cs typeface="Arial"/>
              </a:rPr>
              <a:t>ions</a:t>
            </a:r>
            <a:r>
              <a:rPr sz="2400" b="1" spc="505">
                <a:latin typeface="Arial"/>
                <a:cs typeface="Arial"/>
              </a:rPr>
              <a:t> </a:t>
            </a:r>
            <a:r>
              <a:rPr sz="2400" b="1" spc="-40">
                <a:latin typeface="Arial"/>
                <a:cs typeface="Arial"/>
              </a:rPr>
              <a:t>in </a:t>
            </a:r>
            <a:r>
              <a:rPr sz="2400" b="1" spc="-35">
                <a:latin typeface="Arial"/>
                <a:cs typeface="Arial"/>
              </a:rPr>
              <a:t> </a:t>
            </a:r>
            <a:r>
              <a:rPr sz="2400" b="1" spc="-10">
                <a:latin typeface="Arial"/>
                <a:cs typeface="Arial"/>
              </a:rPr>
              <a:t>the</a:t>
            </a:r>
            <a:r>
              <a:rPr sz="2400" b="1" spc="-5">
                <a:latin typeface="Arial"/>
                <a:cs typeface="Arial"/>
              </a:rPr>
              <a:t> </a:t>
            </a:r>
            <a:r>
              <a:rPr sz="2400" b="1" spc="-25">
                <a:latin typeface="Arial"/>
                <a:cs typeface="Arial"/>
              </a:rPr>
              <a:t>rock</a:t>
            </a:r>
            <a:r>
              <a:rPr sz="2400" b="1" spc="-20">
                <a:latin typeface="Arial"/>
                <a:cs typeface="Arial"/>
              </a:rPr>
              <a:t> </a:t>
            </a:r>
            <a:r>
              <a:rPr sz="2400" b="1" spc="5">
                <a:latin typeface="Arial"/>
                <a:cs typeface="Arial"/>
              </a:rPr>
              <a:t>to</a:t>
            </a:r>
            <a:r>
              <a:rPr sz="2400" b="1" spc="10">
                <a:latin typeface="Arial"/>
                <a:cs typeface="Arial"/>
              </a:rPr>
              <a:t> </a:t>
            </a:r>
            <a:r>
              <a:rPr sz="2400" b="1" spc="5">
                <a:latin typeface="Arial"/>
                <a:cs typeface="Arial"/>
              </a:rPr>
              <a:t>mobilize</a:t>
            </a:r>
            <a:r>
              <a:rPr sz="2400" b="1" spc="10">
                <a:latin typeface="Arial"/>
                <a:cs typeface="Arial"/>
              </a:rPr>
              <a:t> </a:t>
            </a:r>
            <a:r>
              <a:rPr sz="2400" b="1" spc="35">
                <a:latin typeface="Arial"/>
                <a:cs typeface="Arial"/>
              </a:rPr>
              <a:t>and</a:t>
            </a:r>
            <a:r>
              <a:rPr sz="2400" b="1" spc="40">
                <a:latin typeface="Arial"/>
                <a:cs typeface="Arial"/>
              </a:rPr>
              <a:t> </a:t>
            </a:r>
            <a:r>
              <a:rPr sz="2400" b="1" spc="25">
                <a:latin typeface="Arial"/>
                <a:cs typeface="Arial"/>
              </a:rPr>
              <a:t>migrate</a:t>
            </a:r>
            <a:r>
              <a:rPr sz="2400" b="1" spc="30">
                <a:latin typeface="Arial"/>
                <a:cs typeface="Arial"/>
              </a:rPr>
              <a:t> </a:t>
            </a:r>
            <a:r>
              <a:rPr sz="2400" b="1" spc="45">
                <a:latin typeface="Arial"/>
                <a:cs typeface="Arial"/>
              </a:rPr>
              <a:t>between</a:t>
            </a:r>
            <a:r>
              <a:rPr sz="2400" b="1" spc="50">
                <a:latin typeface="Arial"/>
                <a:cs typeface="Arial"/>
              </a:rPr>
              <a:t> </a:t>
            </a:r>
            <a:r>
              <a:rPr sz="2400" b="1" spc="10">
                <a:latin typeface="Arial"/>
                <a:cs typeface="Arial"/>
              </a:rPr>
              <a:t>other</a:t>
            </a:r>
            <a:r>
              <a:rPr sz="2400" b="1" spc="15">
                <a:latin typeface="Arial"/>
                <a:cs typeface="Arial"/>
              </a:rPr>
              <a:t> </a:t>
            </a:r>
            <a:r>
              <a:rPr sz="2400" b="1" spc="-80">
                <a:latin typeface="Arial"/>
                <a:cs typeface="Arial"/>
              </a:rPr>
              <a:t>ions </a:t>
            </a:r>
            <a:r>
              <a:rPr sz="2400" b="1" spc="-75">
                <a:latin typeface="Arial"/>
                <a:cs typeface="Arial"/>
              </a:rPr>
              <a:t> </a:t>
            </a:r>
            <a:r>
              <a:rPr sz="2400" b="1" spc="-20">
                <a:latin typeface="Arial"/>
                <a:cs typeface="Arial"/>
              </a:rPr>
              <a:t>recrystallizing</a:t>
            </a:r>
            <a:r>
              <a:rPr sz="2400" b="1">
                <a:latin typeface="Arial"/>
                <a:cs typeface="Arial"/>
              </a:rPr>
              <a:t> </a:t>
            </a:r>
            <a:r>
              <a:rPr sz="2400" b="1" spc="35">
                <a:latin typeface="Arial"/>
                <a:cs typeface="Arial"/>
              </a:rPr>
              <a:t>and</a:t>
            </a:r>
            <a:r>
              <a:rPr sz="2400" b="1" spc="-15">
                <a:latin typeface="Arial"/>
                <a:cs typeface="Arial"/>
              </a:rPr>
              <a:t> </a:t>
            </a:r>
            <a:r>
              <a:rPr sz="2400" b="1">
                <a:latin typeface="Arial"/>
                <a:cs typeface="Arial"/>
              </a:rPr>
              <a:t>forming</a:t>
            </a:r>
            <a:r>
              <a:rPr sz="2400" b="1" spc="-35">
                <a:latin typeface="Arial"/>
                <a:cs typeface="Arial"/>
              </a:rPr>
              <a:t> </a:t>
            </a:r>
            <a:r>
              <a:rPr sz="2400" b="1" spc="-20">
                <a:latin typeface="Arial"/>
                <a:cs typeface="Arial"/>
              </a:rPr>
              <a:t>into</a:t>
            </a:r>
            <a:r>
              <a:rPr sz="2400" b="1" spc="-15">
                <a:latin typeface="Arial"/>
                <a:cs typeface="Arial"/>
              </a:rPr>
              <a:t> </a:t>
            </a:r>
            <a:r>
              <a:rPr sz="2400" b="1" spc="90">
                <a:latin typeface="Arial"/>
                <a:cs typeface="Arial"/>
              </a:rPr>
              <a:t>new</a:t>
            </a:r>
            <a:r>
              <a:rPr sz="2400" b="1" spc="15">
                <a:latin typeface="Arial"/>
                <a:cs typeface="Arial"/>
              </a:rPr>
              <a:t> </a:t>
            </a:r>
            <a:r>
              <a:rPr sz="2400" b="1" spc="-35">
                <a:latin typeface="Arial"/>
                <a:cs typeface="Arial"/>
              </a:rPr>
              <a:t>minerals.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0000FF"/>
              </a:buClr>
              <a:buFont typeface="Wingdings"/>
              <a:buChar char=""/>
            </a:pPr>
            <a:endParaRPr sz="2950">
              <a:latin typeface="Arial"/>
              <a:cs typeface="Arial"/>
            </a:endParaRPr>
          </a:p>
          <a:p>
            <a:pPr marL="356870" marR="5715" indent="-344805" algn="just">
              <a:lnSpc>
                <a:spcPts val="2310"/>
              </a:lnSpc>
              <a:buClr>
                <a:srgbClr val="0000FF"/>
              </a:buClr>
              <a:buSzPct val="64583"/>
              <a:buFont typeface="Wingdings"/>
              <a:buChar char=""/>
              <a:tabLst>
                <a:tab pos="357505" algn="l"/>
              </a:tabLst>
            </a:pPr>
            <a:r>
              <a:rPr sz="2400" b="1" spc="50">
                <a:latin typeface="Arial"/>
                <a:cs typeface="Arial"/>
              </a:rPr>
              <a:t>Heat</a:t>
            </a:r>
            <a:r>
              <a:rPr sz="2400" b="1" spc="55">
                <a:latin typeface="Arial"/>
                <a:cs typeface="Arial"/>
              </a:rPr>
              <a:t> </a:t>
            </a:r>
            <a:r>
              <a:rPr sz="2400" b="1" spc="10">
                <a:latin typeface="Arial"/>
                <a:cs typeface="Arial"/>
              </a:rPr>
              <a:t>involved</a:t>
            </a:r>
            <a:r>
              <a:rPr sz="2400" b="1" spc="15">
                <a:latin typeface="Arial"/>
                <a:cs typeface="Arial"/>
              </a:rPr>
              <a:t> </a:t>
            </a:r>
            <a:r>
              <a:rPr sz="2400" b="1" spc="-40">
                <a:latin typeface="Arial"/>
                <a:cs typeface="Arial"/>
              </a:rPr>
              <a:t>in</a:t>
            </a:r>
            <a:r>
              <a:rPr sz="2400" b="1" spc="-35">
                <a:latin typeface="Arial"/>
                <a:cs typeface="Arial"/>
              </a:rPr>
              <a:t> </a:t>
            </a:r>
            <a:r>
              <a:rPr sz="2400" b="1" spc="-20">
                <a:latin typeface="Arial"/>
                <a:cs typeface="Arial"/>
              </a:rPr>
              <a:t>metamorphism</a:t>
            </a:r>
            <a:r>
              <a:rPr sz="2400" b="1" spc="-15">
                <a:latin typeface="Arial"/>
                <a:cs typeface="Arial"/>
              </a:rPr>
              <a:t> </a:t>
            </a:r>
            <a:r>
              <a:rPr sz="2400" b="1" spc="-110">
                <a:latin typeface="Arial"/>
                <a:cs typeface="Arial"/>
              </a:rPr>
              <a:t>comes</a:t>
            </a:r>
            <a:r>
              <a:rPr sz="2400" b="1" spc="-105">
                <a:latin typeface="Arial"/>
                <a:cs typeface="Arial"/>
              </a:rPr>
              <a:t> </a:t>
            </a:r>
            <a:r>
              <a:rPr sz="2400" b="1" spc="15">
                <a:latin typeface="Arial"/>
                <a:cs typeface="Arial"/>
              </a:rPr>
              <a:t>from</a:t>
            </a:r>
            <a:r>
              <a:rPr sz="2400" b="1" spc="20">
                <a:latin typeface="Arial"/>
                <a:cs typeface="Arial"/>
              </a:rPr>
              <a:t> </a:t>
            </a:r>
            <a:r>
              <a:rPr sz="2400" b="1" spc="100">
                <a:latin typeface="Arial"/>
                <a:cs typeface="Arial"/>
              </a:rPr>
              <a:t>two</a:t>
            </a:r>
            <a:r>
              <a:rPr sz="2400" b="1" spc="105">
                <a:latin typeface="Arial"/>
                <a:cs typeface="Arial"/>
              </a:rPr>
              <a:t> </a:t>
            </a:r>
            <a:r>
              <a:rPr sz="2400" b="1" spc="5">
                <a:latin typeface="Arial"/>
                <a:cs typeface="Arial"/>
              </a:rPr>
              <a:t>main </a:t>
            </a:r>
            <a:r>
              <a:rPr sz="2400" b="1" spc="10">
                <a:latin typeface="Arial"/>
                <a:cs typeface="Arial"/>
              </a:rPr>
              <a:t> </a:t>
            </a:r>
            <a:r>
              <a:rPr sz="2400" b="1" spc="-114">
                <a:latin typeface="Arial"/>
                <a:cs typeface="Arial"/>
              </a:rPr>
              <a:t>sources: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0000FF"/>
              </a:buClr>
              <a:buFont typeface="Wingdings"/>
              <a:buChar char=""/>
            </a:pPr>
            <a:endParaRPr sz="2500">
              <a:latin typeface="Arial"/>
              <a:cs typeface="Arial"/>
            </a:endParaRPr>
          </a:p>
          <a:p>
            <a:pPr marL="618490" lvl="1" indent="-149225">
              <a:lnSpc>
                <a:spcPts val="2590"/>
              </a:lnSpc>
              <a:buClr>
                <a:srgbClr val="800080"/>
              </a:buClr>
              <a:buSzPct val="60416"/>
              <a:buFont typeface="Wingdings"/>
              <a:buChar char=""/>
              <a:tabLst>
                <a:tab pos="619125" algn="l"/>
                <a:tab pos="1802130" algn="l"/>
                <a:tab pos="3609975" algn="l"/>
                <a:tab pos="4738370" algn="l"/>
                <a:tab pos="5939790" algn="l"/>
                <a:tab pos="8290559" algn="l"/>
              </a:tabLst>
            </a:pPr>
            <a:r>
              <a:rPr sz="2400" b="1" spc="-330">
                <a:latin typeface="Arial"/>
                <a:cs typeface="Arial"/>
              </a:rPr>
              <a:t>1</a:t>
            </a:r>
            <a:r>
              <a:rPr sz="2400" b="1" spc="-140">
                <a:latin typeface="Arial"/>
                <a:cs typeface="Arial"/>
              </a:rPr>
              <a:t>.</a:t>
            </a:r>
            <a:r>
              <a:rPr sz="2400" b="1" spc="240">
                <a:latin typeface="Arial"/>
                <a:cs typeface="Arial"/>
              </a:rPr>
              <a:t> </a:t>
            </a:r>
            <a:r>
              <a:rPr sz="2400" b="1" spc="55">
                <a:solidFill>
                  <a:srgbClr val="0000FF"/>
                </a:solidFill>
                <a:latin typeface="Arial"/>
                <a:cs typeface="Arial"/>
              </a:rPr>
              <a:t>Heat</a:t>
            </a:r>
            <a:r>
              <a:rPr sz="2400" b="1">
                <a:solidFill>
                  <a:srgbClr val="0000FF"/>
                </a:solidFill>
                <a:latin typeface="Arial"/>
                <a:cs typeface="Arial"/>
              </a:rPr>
              <a:t>	</a:t>
            </a:r>
            <a:r>
              <a:rPr sz="2400" b="1" spc="30">
                <a:solidFill>
                  <a:srgbClr val="0000FF"/>
                </a:solidFill>
                <a:latin typeface="Arial"/>
                <a:cs typeface="Arial"/>
              </a:rPr>
              <a:t>tra</a:t>
            </a:r>
            <a:r>
              <a:rPr sz="2400" b="1" spc="20">
                <a:solidFill>
                  <a:srgbClr val="0000FF"/>
                </a:solidFill>
                <a:latin typeface="Arial"/>
                <a:cs typeface="Arial"/>
              </a:rPr>
              <a:t>n</a:t>
            </a:r>
            <a:r>
              <a:rPr sz="2400" b="1" spc="-145">
                <a:solidFill>
                  <a:srgbClr val="0000FF"/>
                </a:solidFill>
                <a:latin typeface="Arial"/>
                <a:cs typeface="Arial"/>
              </a:rPr>
              <a:t>s</a:t>
            </a:r>
            <a:r>
              <a:rPr sz="2400" b="1" spc="-85">
                <a:solidFill>
                  <a:srgbClr val="0000FF"/>
                </a:solidFill>
                <a:latin typeface="Arial"/>
                <a:cs typeface="Arial"/>
              </a:rPr>
              <a:t>f</a:t>
            </a:r>
            <a:r>
              <a:rPr sz="2400" b="1" spc="50">
                <a:solidFill>
                  <a:srgbClr val="0000FF"/>
                </a:solidFill>
                <a:latin typeface="Arial"/>
                <a:cs typeface="Arial"/>
              </a:rPr>
              <a:t>e</a:t>
            </a:r>
            <a:r>
              <a:rPr sz="2400" b="1" spc="20">
                <a:solidFill>
                  <a:srgbClr val="0000FF"/>
                </a:solidFill>
                <a:latin typeface="Arial"/>
                <a:cs typeface="Arial"/>
              </a:rPr>
              <a:t>r</a:t>
            </a:r>
            <a:r>
              <a:rPr sz="2400" b="1" spc="30">
                <a:solidFill>
                  <a:srgbClr val="0000FF"/>
                </a:solidFill>
                <a:latin typeface="Arial"/>
                <a:cs typeface="Arial"/>
              </a:rPr>
              <a:t>r</a:t>
            </a:r>
            <a:r>
              <a:rPr sz="2400" b="1" spc="45">
                <a:solidFill>
                  <a:srgbClr val="0000FF"/>
                </a:solidFill>
                <a:latin typeface="Arial"/>
                <a:cs typeface="Arial"/>
              </a:rPr>
              <a:t>e</a:t>
            </a:r>
            <a:r>
              <a:rPr sz="2400" b="1" spc="2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2400" b="1">
                <a:solidFill>
                  <a:srgbClr val="0000FF"/>
                </a:solidFill>
                <a:latin typeface="Arial"/>
                <a:cs typeface="Arial"/>
              </a:rPr>
              <a:t>	</a:t>
            </a:r>
            <a:r>
              <a:rPr sz="2400" b="1" spc="-20">
                <a:latin typeface="Arial"/>
                <a:cs typeface="Arial"/>
              </a:rPr>
              <a:t>d</a:t>
            </a:r>
            <a:r>
              <a:rPr sz="2400" b="1" spc="-50">
                <a:latin typeface="Arial"/>
                <a:cs typeface="Arial"/>
              </a:rPr>
              <a:t>u</a:t>
            </a:r>
            <a:r>
              <a:rPr sz="2400" b="1" spc="-10">
                <a:latin typeface="Arial"/>
                <a:cs typeface="Arial"/>
              </a:rPr>
              <a:t>rin</a:t>
            </a:r>
            <a:r>
              <a:rPr sz="2400" b="1" spc="-5">
                <a:latin typeface="Arial"/>
                <a:cs typeface="Arial"/>
              </a:rPr>
              <a:t>g</a:t>
            </a:r>
            <a:r>
              <a:rPr sz="2400" b="1">
                <a:latin typeface="Arial"/>
                <a:cs typeface="Arial"/>
              </a:rPr>
              <a:t>	</a:t>
            </a:r>
            <a:r>
              <a:rPr sz="2400" b="1" spc="-305">
                <a:latin typeface="Arial"/>
                <a:cs typeface="Arial"/>
              </a:rPr>
              <a:t>c</a:t>
            </a:r>
            <a:r>
              <a:rPr sz="2400" b="1" spc="-35">
                <a:latin typeface="Arial"/>
                <a:cs typeface="Arial"/>
              </a:rPr>
              <a:t>ontact</a:t>
            </a:r>
            <a:r>
              <a:rPr sz="2400" b="1">
                <a:latin typeface="Arial"/>
                <a:cs typeface="Arial"/>
              </a:rPr>
              <a:t>	</a:t>
            </a:r>
            <a:r>
              <a:rPr sz="2400" b="1" spc="-30">
                <a:latin typeface="Arial"/>
                <a:cs typeface="Arial"/>
              </a:rPr>
              <a:t>m</a:t>
            </a:r>
            <a:r>
              <a:rPr sz="2400" b="1" spc="50">
                <a:latin typeface="Arial"/>
                <a:cs typeface="Arial"/>
              </a:rPr>
              <a:t>et</a:t>
            </a:r>
            <a:r>
              <a:rPr sz="2400" b="1" spc="55">
                <a:latin typeface="Arial"/>
                <a:cs typeface="Arial"/>
              </a:rPr>
              <a:t>a</a:t>
            </a:r>
            <a:r>
              <a:rPr sz="2400" b="1" spc="-50">
                <a:latin typeface="Arial"/>
                <a:cs typeface="Arial"/>
              </a:rPr>
              <a:t>m</a:t>
            </a:r>
            <a:r>
              <a:rPr sz="2400" b="1" spc="-40">
                <a:latin typeface="Arial"/>
                <a:cs typeface="Arial"/>
              </a:rPr>
              <a:t>orphism</a:t>
            </a:r>
            <a:r>
              <a:rPr sz="2400" b="1">
                <a:latin typeface="Arial"/>
                <a:cs typeface="Arial"/>
              </a:rPr>
              <a:t>	</a:t>
            </a:r>
            <a:r>
              <a:rPr sz="2400" b="1" spc="35">
                <a:latin typeface="Arial"/>
                <a:cs typeface="Arial"/>
              </a:rPr>
              <a:t>f</a:t>
            </a:r>
            <a:r>
              <a:rPr sz="2400" b="1" spc="10">
                <a:latin typeface="Arial"/>
                <a:cs typeface="Arial"/>
              </a:rPr>
              <a:t>rom</a:t>
            </a:r>
            <a:endParaRPr sz="2400">
              <a:latin typeface="Arial"/>
              <a:cs typeface="Arial"/>
            </a:endParaRPr>
          </a:p>
          <a:p>
            <a:pPr marL="927100">
              <a:lnSpc>
                <a:spcPts val="2590"/>
              </a:lnSpc>
            </a:pPr>
            <a:r>
              <a:rPr sz="2400" b="1" spc="50">
                <a:latin typeface="Arial"/>
                <a:cs typeface="Arial"/>
              </a:rPr>
              <a:t>magma</a:t>
            </a:r>
            <a:r>
              <a:rPr sz="2400" b="1" spc="-65">
                <a:latin typeface="Arial"/>
                <a:cs typeface="Arial"/>
              </a:rPr>
              <a:t> </a:t>
            </a:r>
            <a:r>
              <a:rPr sz="2400" b="1" spc="35">
                <a:latin typeface="Arial"/>
                <a:cs typeface="Arial"/>
              </a:rPr>
              <a:t>or</a:t>
            </a:r>
            <a:r>
              <a:rPr sz="2400" b="1" spc="-5">
                <a:latin typeface="Arial"/>
                <a:cs typeface="Arial"/>
              </a:rPr>
              <a:t> </a:t>
            </a:r>
            <a:r>
              <a:rPr sz="2400" b="1" spc="-50">
                <a:latin typeface="Arial"/>
                <a:cs typeface="Arial"/>
              </a:rPr>
              <a:t>igneous</a:t>
            </a:r>
            <a:r>
              <a:rPr sz="2400" b="1" spc="-20">
                <a:latin typeface="Arial"/>
                <a:cs typeface="Arial"/>
              </a:rPr>
              <a:t> </a:t>
            </a:r>
            <a:r>
              <a:rPr sz="2400" b="1" spc="-75">
                <a:latin typeface="Arial"/>
                <a:cs typeface="Arial"/>
              </a:rPr>
              <a:t>intrusions.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000">
              <a:latin typeface="Arial"/>
              <a:cs typeface="Arial"/>
            </a:endParaRPr>
          </a:p>
          <a:p>
            <a:pPr marL="911860" marR="8255" lvl="1" indent="-441959" algn="just">
              <a:lnSpc>
                <a:spcPct val="80000"/>
              </a:lnSpc>
              <a:buClr>
                <a:srgbClr val="800080"/>
              </a:buClr>
              <a:buSzPct val="60416"/>
              <a:buFont typeface="Wingdings"/>
              <a:buChar char=""/>
              <a:tabLst>
                <a:tab pos="647065" algn="l"/>
              </a:tabLst>
            </a:pPr>
            <a:r>
              <a:rPr sz="2400" b="1" spc="-330">
                <a:latin typeface="Arial"/>
                <a:cs typeface="Arial"/>
              </a:rPr>
              <a:t>2</a:t>
            </a:r>
            <a:r>
              <a:rPr sz="2400" b="1" spc="-140">
                <a:latin typeface="Arial"/>
                <a:cs typeface="Arial"/>
              </a:rPr>
              <a:t>.</a:t>
            </a:r>
            <a:r>
              <a:rPr sz="2400" b="1" spc="-120">
                <a:latin typeface="Arial"/>
                <a:cs typeface="Arial"/>
              </a:rPr>
              <a:t> </a:t>
            </a:r>
            <a:r>
              <a:rPr sz="2400" b="1" spc="-25">
                <a:latin typeface="Arial"/>
                <a:cs typeface="Arial"/>
              </a:rPr>
              <a:t>Pro</a:t>
            </a:r>
            <a:r>
              <a:rPr sz="2400" b="1" spc="-20">
                <a:latin typeface="Arial"/>
                <a:cs typeface="Arial"/>
              </a:rPr>
              <a:t>g</a:t>
            </a:r>
            <a:r>
              <a:rPr sz="2400" b="1" spc="30">
                <a:latin typeface="Arial"/>
                <a:cs typeface="Arial"/>
              </a:rPr>
              <a:t>r</a:t>
            </a:r>
            <a:r>
              <a:rPr sz="2400" b="1" spc="40">
                <a:latin typeface="Arial"/>
                <a:cs typeface="Arial"/>
              </a:rPr>
              <a:t>e</a:t>
            </a:r>
            <a:r>
              <a:rPr sz="2400" b="1" spc="-120">
                <a:latin typeface="Arial"/>
                <a:cs typeface="Arial"/>
              </a:rPr>
              <a:t>ssi</a:t>
            </a:r>
            <a:r>
              <a:rPr sz="2400" b="1" spc="-140">
                <a:latin typeface="Arial"/>
                <a:cs typeface="Arial"/>
              </a:rPr>
              <a:t>v</a:t>
            </a:r>
            <a:r>
              <a:rPr sz="2400" b="1" spc="35">
                <a:latin typeface="Arial"/>
                <a:cs typeface="Arial"/>
              </a:rPr>
              <a:t>e</a:t>
            </a:r>
            <a:r>
              <a:rPr sz="2400" b="1">
                <a:latin typeface="Arial"/>
                <a:cs typeface="Arial"/>
              </a:rPr>
              <a:t>   </a:t>
            </a:r>
            <a:r>
              <a:rPr sz="2400" b="1" spc="-260">
                <a:latin typeface="Arial"/>
                <a:cs typeface="Arial"/>
              </a:rPr>
              <a:t> </a:t>
            </a:r>
            <a:r>
              <a:rPr sz="2400" b="1" spc="20">
                <a:latin typeface="Arial"/>
                <a:cs typeface="Arial"/>
              </a:rPr>
              <a:t>temperat</a:t>
            </a:r>
            <a:r>
              <a:rPr sz="2400" b="1" spc="15">
                <a:latin typeface="Arial"/>
                <a:cs typeface="Arial"/>
              </a:rPr>
              <a:t>u</a:t>
            </a:r>
            <a:r>
              <a:rPr sz="2400" b="1" spc="30">
                <a:latin typeface="Arial"/>
                <a:cs typeface="Arial"/>
              </a:rPr>
              <a:t>r</a:t>
            </a:r>
            <a:r>
              <a:rPr sz="2400" b="1" spc="50">
                <a:latin typeface="Arial"/>
                <a:cs typeface="Arial"/>
              </a:rPr>
              <a:t>e</a:t>
            </a:r>
            <a:r>
              <a:rPr sz="2400" b="1">
                <a:latin typeface="Arial"/>
                <a:cs typeface="Arial"/>
              </a:rPr>
              <a:t>   </a:t>
            </a:r>
            <a:r>
              <a:rPr sz="2400" b="1" spc="-280">
                <a:latin typeface="Arial"/>
                <a:cs typeface="Arial"/>
              </a:rPr>
              <a:t> </a:t>
            </a:r>
            <a:r>
              <a:rPr sz="2400" b="1" spc="-25">
                <a:latin typeface="Arial"/>
                <a:cs typeface="Arial"/>
              </a:rPr>
              <a:t>i</a:t>
            </a:r>
            <a:r>
              <a:rPr sz="2400" b="1" spc="-50">
                <a:latin typeface="Arial"/>
                <a:cs typeface="Arial"/>
              </a:rPr>
              <a:t>n</a:t>
            </a:r>
            <a:r>
              <a:rPr sz="2400" b="1" spc="-310">
                <a:latin typeface="Arial"/>
                <a:cs typeface="Arial"/>
              </a:rPr>
              <a:t>c</a:t>
            </a:r>
            <a:r>
              <a:rPr sz="2400" b="1" spc="30">
                <a:latin typeface="Arial"/>
                <a:cs typeface="Arial"/>
              </a:rPr>
              <a:t>r</a:t>
            </a:r>
            <a:r>
              <a:rPr sz="2400" b="1" spc="40">
                <a:latin typeface="Arial"/>
                <a:cs typeface="Arial"/>
              </a:rPr>
              <a:t>e</a:t>
            </a:r>
            <a:r>
              <a:rPr sz="2400" b="1" spc="-30">
                <a:latin typeface="Arial"/>
                <a:cs typeface="Arial"/>
              </a:rPr>
              <a:t>as</a:t>
            </a:r>
            <a:r>
              <a:rPr sz="2400" b="1" spc="-25">
                <a:latin typeface="Arial"/>
                <a:cs typeface="Arial"/>
              </a:rPr>
              <a:t>e</a:t>
            </a:r>
            <a:r>
              <a:rPr sz="2400" b="1">
                <a:latin typeface="Arial"/>
                <a:cs typeface="Arial"/>
              </a:rPr>
              <a:t>   </a:t>
            </a:r>
            <a:r>
              <a:rPr sz="2400" b="1" spc="-270">
                <a:latin typeface="Arial"/>
                <a:cs typeface="Arial"/>
              </a:rPr>
              <a:t> </a:t>
            </a:r>
            <a:r>
              <a:rPr sz="2400" b="1" spc="-125">
                <a:latin typeface="Arial"/>
                <a:cs typeface="Arial"/>
              </a:rPr>
              <a:t>as</a:t>
            </a:r>
            <a:r>
              <a:rPr sz="2400" b="1" spc="-100">
                <a:latin typeface="Arial"/>
                <a:cs typeface="Arial"/>
              </a:rPr>
              <a:t>s</a:t>
            </a:r>
            <a:r>
              <a:rPr sz="2400" b="1" spc="-20">
                <a:latin typeface="Arial"/>
                <a:cs typeface="Arial"/>
              </a:rPr>
              <a:t>ociat</a:t>
            </a:r>
            <a:r>
              <a:rPr sz="2400" b="1" spc="-35">
                <a:latin typeface="Arial"/>
                <a:cs typeface="Arial"/>
              </a:rPr>
              <a:t>e</a:t>
            </a:r>
            <a:r>
              <a:rPr sz="2400" b="1" spc="20">
                <a:latin typeface="Arial"/>
                <a:cs typeface="Arial"/>
              </a:rPr>
              <a:t>d</a:t>
            </a:r>
            <a:r>
              <a:rPr sz="2400" b="1">
                <a:latin typeface="Arial"/>
                <a:cs typeface="Arial"/>
              </a:rPr>
              <a:t>   </a:t>
            </a:r>
            <a:r>
              <a:rPr sz="2400" b="1" spc="-265">
                <a:latin typeface="Arial"/>
                <a:cs typeface="Arial"/>
              </a:rPr>
              <a:t> </a:t>
            </a:r>
            <a:r>
              <a:rPr sz="2400" b="1" spc="310">
                <a:latin typeface="Arial"/>
                <a:cs typeface="Arial"/>
              </a:rPr>
              <a:t>w</a:t>
            </a:r>
            <a:r>
              <a:rPr sz="2400" b="1" spc="-25">
                <a:latin typeface="Arial"/>
                <a:cs typeface="Arial"/>
              </a:rPr>
              <a:t>ith  </a:t>
            </a:r>
            <a:r>
              <a:rPr sz="2400" b="1" spc="20">
                <a:latin typeface="Arial"/>
                <a:cs typeface="Arial"/>
              </a:rPr>
              <a:t>geothermal</a:t>
            </a:r>
            <a:r>
              <a:rPr sz="2400" b="1" spc="25">
                <a:latin typeface="Arial"/>
                <a:cs typeface="Arial"/>
              </a:rPr>
              <a:t> </a:t>
            </a:r>
            <a:r>
              <a:rPr sz="2400" b="1" spc="20">
                <a:latin typeface="Arial"/>
                <a:cs typeface="Arial"/>
              </a:rPr>
              <a:t>gradient</a:t>
            </a:r>
            <a:r>
              <a:rPr sz="2400" b="1" spc="25">
                <a:latin typeface="Arial"/>
                <a:cs typeface="Arial"/>
              </a:rPr>
              <a:t> </a:t>
            </a:r>
            <a:r>
              <a:rPr sz="2400" b="1" spc="-55">
                <a:latin typeface="Arial"/>
                <a:cs typeface="Arial"/>
              </a:rPr>
              <a:t>as</a:t>
            </a:r>
            <a:r>
              <a:rPr sz="2400" b="1" spc="-50">
                <a:latin typeface="Arial"/>
                <a:cs typeface="Arial"/>
              </a:rPr>
              <a:t> </a:t>
            </a:r>
            <a:r>
              <a:rPr sz="2400" b="1" spc="-75">
                <a:latin typeface="Arial"/>
                <a:cs typeface="Arial"/>
              </a:rPr>
              <a:t>rocks</a:t>
            </a:r>
            <a:r>
              <a:rPr sz="2400" b="1" spc="-70">
                <a:latin typeface="Arial"/>
                <a:cs typeface="Arial"/>
              </a:rPr>
              <a:t> </a:t>
            </a:r>
            <a:r>
              <a:rPr sz="2400" b="1" spc="75">
                <a:latin typeface="Arial"/>
                <a:cs typeface="Arial"/>
              </a:rPr>
              <a:t>are</a:t>
            </a:r>
            <a:r>
              <a:rPr sz="2400" b="1" spc="80">
                <a:latin typeface="Arial"/>
                <a:cs typeface="Arial"/>
              </a:rPr>
              <a:t> </a:t>
            </a:r>
            <a:r>
              <a:rPr sz="2400" b="1">
                <a:latin typeface="Arial"/>
                <a:cs typeface="Arial"/>
              </a:rPr>
              <a:t>transported</a:t>
            </a:r>
            <a:r>
              <a:rPr sz="2400" b="1" spc="670">
                <a:latin typeface="Arial"/>
                <a:cs typeface="Arial"/>
              </a:rPr>
              <a:t> </a:t>
            </a:r>
            <a:r>
              <a:rPr sz="2400" b="1" spc="5">
                <a:latin typeface="Arial"/>
                <a:cs typeface="Arial"/>
              </a:rPr>
              <a:t>to </a:t>
            </a:r>
            <a:r>
              <a:rPr sz="2400" b="1" spc="10">
                <a:latin typeface="Arial"/>
                <a:cs typeface="Arial"/>
              </a:rPr>
              <a:t> </a:t>
            </a:r>
            <a:r>
              <a:rPr sz="2400" b="1" spc="45">
                <a:latin typeface="Arial"/>
                <a:cs typeface="Arial"/>
              </a:rPr>
              <a:t>greater</a:t>
            </a:r>
            <a:r>
              <a:rPr sz="2400" b="1" spc="-25">
                <a:latin typeface="Arial"/>
                <a:cs typeface="Arial"/>
              </a:rPr>
              <a:t> </a:t>
            </a:r>
            <a:r>
              <a:rPr sz="2400" b="1" spc="-45">
                <a:latin typeface="Arial"/>
                <a:cs typeface="Arial"/>
              </a:rPr>
              <a:t>depths</a:t>
            </a:r>
            <a:r>
              <a:rPr sz="2400" b="1" spc="-15">
                <a:latin typeface="Arial"/>
                <a:cs typeface="Arial"/>
              </a:rPr>
              <a:t> </a:t>
            </a:r>
            <a:r>
              <a:rPr sz="2400" b="1" spc="65">
                <a:latin typeface="Arial"/>
                <a:cs typeface="Arial"/>
              </a:rPr>
              <a:t>below</a:t>
            </a:r>
            <a:r>
              <a:rPr sz="2400" b="1" spc="10">
                <a:latin typeface="Arial"/>
                <a:cs typeface="Arial"/>
              </a:rPr>
              <a:t> </a:t>
            </a:r>
            <a:r>
              <a:rPr sz="2400" b="1" spc="-10">
                <a:latin typeface="Arial"/>
                <a:cs typeface="Arial"/>
              </a:rPr>
              <a:t>the</a:t>
            </a:r>
            <a:r>
              <a:rPr sz="2400" b="1" spc="-20">
                <a:latin typeface="Arial"/>
                <a:cs typeface="Arial"/>
              </a:rPr>
              <a:t> </a:t>
            </a:r>
            <a:r>
              <a:rPr sz="2400" b="1" spc="-35">
                <a:latin typeface="Trebuchet MS"/>
                <a:cs typeface="Trebuchet MS"/>
              </a:rPr>
              <a:t>Earth’s</a:t>
            </a:r>
            <a:r>
              <a:rPr sz="2400" b="1" spc="-65">
                <a:latin typeface="Trebuchet MS"/>
                <a:cs typeface="Trebuchet MS"/>
              </a:rPr>
              <a:t> </a:t>
            </a:r>
            <a:r>
              <a:rPr sz="2400" b="1" spc="-65">
                <a:latin typeface="Arial"/>
                <a:cs typeface="Arial"/>
              </a:rPr>
              <a:t>surface.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D86199-DE2D-F261-658D-6C5F38C0E93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/>
              <a:t>Causes</a:t>
            </a:r>
            <a:r>
              <a:rPr spc="-40"/>
              <a:t> </a:t>
            </a:r>
            <a:r>
              <a:rPr spc="-10"/>
              <a:t>of </a:t>
            </a:r>
            <a:r>
              <a:rPr spc="-5"/>
              <a:t>Metamorphism:</a:t>
            </a:r>
            <a:r>
              <a:rPr spc="15"/>
              <a:t> </a:t>
            </a:r>
            <a:r>
              <a:rPr>
                <a:solidFill>
                  <a:srgbClr val="0000FF"/>
                </a:solidFill>
              </a:rPr>
              <a:t>Pressure</a:t>
            </a:r>
          </a:p>
        </p:txBody>
      </p:sp>
      <p:pic>
        <p:nvPicPr>
          <p:cNvPr id="3" name="object 3"/>
          <p:cNvPicPr/>
          <p:nvPr/>
        </p:nvPicPr>
        <p:blipFill>
          <a:blip r:embed="rId2"/>
          <a:stretch>
            <a:fillRect/>
          </a:stretch>
        </p:blipFill>
        <p:spPr>
          <a:xfrm>
            <a:off x="1187450" y="1484375"/>
            <a:ext cx="6769100" cy="506882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B30876-F188-C2DD-1BDA-9BA63E77639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66937" y="2738437"/>
            <a:ext cx="4733925" cy="3667125"/>
            <a:chOff x="2166937" y="2738437"/>
            <a:chExt cx="4733925" cy="3667125"/>
          </a:xfrm>
        </p:grpSpPr>
        <p:sp>
          <p:nvSpPr>
            <p:cNvPr id="3" name="object 3"/>
            <p:cNvSpPr/>
            <p:nvPr/>
          </p:nvSpPr>
          <p:spPr>
            <a:xfrm>
              <a:off x="2171700" y="3352800"/>
              <a:ext cx="3810000" cy="3048000"/>
            </a:xfrm>
            <a:custGeom>
              <a:avLst/>
              <a:gdLst/>
              <a:ahLst/>
              <a:cxnLst/>
              <a:rect l="l" t="t" r="r" b="b"/>
              <a:pathLst>
                <a:path w="3810000" h="3048000">
                  <a:moveTo>
                    <a:pt x="3810000" y="0"/>
                  </a:moveTo>
                  <a:lnTo>
                    <a:pt x="0" y="0"/>
                  </a:lnTo>
                  <a:lnTo>
                    <a:pt x="0" y="3048000"/>
                  </a:lnTo>
                  <a:lnTo>
                    <a:pt x="3810000" y="3048000"/>
                  </a:lnTo>
                  <a:lnTo>
                    <a:pt x="381000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171700" y="3352800"/>
              <a:ext cx="3810000" cy="3048000"/>
            </a:xfrm>
            <a:custGeom>
              <a:avLst/>
              <a:gdLst/>
              <a:ahLst/>
              <a:cxnLst/>
              <a:rect l="l" t="t" r="r" b="b"/>
              <a:pathLst>
                <a:path w="3810000" h="3048000">
                  <a:moveTo>
                    <a:pt x="0" y="3048000"/>
                  </a:moveTo>
                  <a:lnTo>
                    <a:pt x="3810000" y="3048000"/>
                  </a:lnTo>
                  <a:lnTo>
                    <a:pt x="3810000" y="0"/>
                  </a:lnTo>
                  <a:lnTo>
                    <a:pt x="0" y="0"/>
                  </a:lnTo>
                  <a:lnTo>
                    <a:pt x="0" y="304800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981700" y="2743200"/>
              <a:ext cx="914400" cy="3657600"/>
            </a:xfrm>
            <a:custGeom>
              <a:avLst/>
              <a:gdLst/>
              <a:ahLst/>
              <a:cxnLst/>
              <a:rect l="l" t="t" r="r" b="b"/>
              <a:pathLst>
                <a:path w="914400" h="3657600">
                  <a:moveTo>
                    <a:pt x="914400" y="0"/>
                  </a:moveTo>
                  <a:lnTo>
                    <a:pt x="0" y="609600"/>
                  </a:lnTo>
                  <a:lnTo>
                    <a:pt x="0" y="3657600"/>
                  </a:lnTo>
                  <a:lnTo>
                    <a:pt x="914400" y="2819400"/>
                  </a:lnTo>
                  <a:lnTo>
                    <a:pt x="91440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981700" y="2743200"/>
              <a:ext cx="914400" cy="3657600"/>
            </a:xfrm>
            <a:custGeom>
              <a:avLst/>
              <a:gdLst/>
              <a:ahLst/>
              <a:cxnLst/>
              <a:rect l="l" t="t" r="r" b="b"/>
              <a:pathLst>
                <a:path w="914400" h="3657600">
                  <a:moveTo>
                    <a:pt x="0" y="3657600"/>
                  </a:moveTo>
                  <a:lnTo>
                    <a:pt x="914400" y="2819400"/>
                  </a:lnTo>
                  <a:lnTo>
                    <a:pt x="914400" y="0"/>
                  </a:lnTo>
                  <a:lnTo>
                    <a:pt x="0" y="609600"/>
                  </a:lnTo>
                  <a:lnTo>
                    <a:pt x="0" y="365760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171700" y="2743200"/>
              <a:ext cx="4724400" cy="609600"/>
            </a:xfrm>
            <a:custGeom>
              <a:avLst/>
              <a:gdLst/>
              <a:ahLst/>
              <a:cxnLst/>
              <a:rect l="l" t="t" r="r" b="b"/>
              <a:pathLst>
                <a:path w="4724400" h="609600">
                  <a:moveTo>
                    <a:pt x="4724400" y="0"/>
                  </a:moveTo>
                  <a:lnTo>
                    <a:pt x="990600" y="0"/>
                  </a:lnTo>
                  <a:lnTo>
                    <a:pt x="0" y="609600"/>
                  </a:lnTo>
                  <a:lnTo>
                    <a:pt x="3810000" y="609600"/>
                  </a:lnTo>
                  <a:lnTo>
                    <a:pt x="472440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171700" y="2743200"/>
              <a:ext cx="4724400" cy="609600"/>
            </a:xfrm>
            <a:custGeom>
              <a:avLst/>
              <a:gdLst/>
              <a:ahLst/>
              <a:cxnLst/>
              <a:rect l="l" t="t" r="r" b="b"/>
              <a:pathLst>
                <a:path w="4724400" h="609600">
                  <a:moveTo>
                    <a:pt x="0" y="609600"/>
                  </a:moveTo>
                  <a:lnTo>
                    <a:pt x="990600" y="0"/>
                  </a:lnTo>
                  <a:lnTo>
                    <a:pt x="4724400" y="0"/>
                  </a:lnTo>
                  <a:lnTo>
                    <a:pt x="3810000" y="609600"/>
                  </a:lnTo>
                  <a:lnTo>
                    <a:pt x="0" y="60960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647700" y="3419475"/>
            <a:ext cx="1143000" cy="171450"/>
          </a:xfrm>
          <a:custGeom>
            <a:avLst/>
            <a:gdLst/>
            <a:ahLst/>
            <a:cxnLst/>
            <a:rect l="l" t="t" r="r" b="b"/>
            <a:pathLst>
              <a:path w="1143000" h="171450">
                <a:moveTo>
                  <a:pt x="971550" y="0"/>
                </a:moveTo>
                <a:lnTo>
                  <a:pt x="971550" y="171450"/>
                </a:lnTo>
                <a:lnTo>
                  <a:pt x="1085850" y="114300"/>
                </a:lnTo>
                <a:lnTo>
                  <a:pt x="1000125" y="114300"/>
                </a:lnTo>
                <a:lnTo>
                  <a:pt x="1000125" y="57150"/>
                </a:lnTo>
                <a:lnTo>
                  <a:pt x="1085850" y="57150"/>
                </a:lnTo>
                <a:lnTo>
                  <a:pt x="971550" y="0"/>
                </a:lnTo>
                <a:close/>
              </a:path>
              <a:path w="1143000" h="171450">
                <a:moveTo>
                  <a:pt x="971550" y="57150"/>
                </a:moveTo>
                <a:lnTo>
                  <a:pt x="0" y="57150"/>
                </a:lnTo>
                <a:lnTo>
                  <a:pt x="0" y="114300"/>
                </a:lnTo>
                <a:lnTo>
                  <a:pt x="971550" y="114300"/>
                </a:lnTo>
                <a:lnTo>
                  <a:pt x="971550" y="57150"/>
                </a:lnTo>
                <a:close/>
              </a:path>
              <a:path w="1143000" h="171450">
                <a:moveTo>
                  <a:pt x="1085850" y="57150"/>
                </a:moveTo>
                <a:lnTo>
                  <a:pt x="1000125" y="57150"/>
                </a:lnTo>
                <a:lnTo>
                  <a:pt x="1000125" y="114300"/>
                </a:lnTo>
                <a:lnTo>
                  <a:pt x="1085850" y="114300"/>
                </a:lnTo>
                <a:lnTo>
                  <a:pt x="1143000" y="85725"/>
                </a:lnTo>
                <a:lnTo>
                  <a:pt x="1085850" y="571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277100" y="3419475"/>
            <a:ext cx="1219200" cy="171450"/>
          </a:xfrm>
          <a:custGeom>
            <a:avLst/>
            <a:gdLst/>
            <a:ahLst/>
            <a:cxnLst/>
            <a:rect l="l" t="t" r="r" b="b"/>
            <a:pathLst>
              <a:path w="1219200" h="171450">
                <a:moveTo>
                  <a:pt x="171450" y="0"/>
                </a:moveTo>
                <a:lnTo>
                  <a:pt x="0" y="85725"/>
                </a:lnTo>
                <a:lnTo>
                  <a:pt x="171450" y="171450"/>
                </a:lnTo>
                <a:lnTo>
                  <a:pt x="171450" y="114300"/>
                </a:lnTo>
                <a:lnTo>
                  <a:pt x="142875" y="114300"/>
                </a:lnTo>
                <a:lnTo>
                  <a:pt x="142875" y="57150"/>
                </a:lnTo>
                <a:lnTo>
                  <a:pt x="171450" y="57150"/>
                </a:lnTo>
                <a:lnTo>
                  <a:pt x="171450" y="0"/>
                </a:lnTo>
                <a:close/>
              </a:path>
              <a:path w="1219200" h="171450">
                <a:moveTo>
                  <a:pt x="171450" y="57150"/>
                </a:moveTo>
                <a:lnTo>
                  <a:pt x="142875" y="57150"/>
                </a:lnTo>
                <a:lnTo>
                  <a:pt x="142875" y="114300"/>
                </a:lnTo>
                <a:lnTo>
                  <a:pt x="171450" y="114300"/>
                </a:lnTo>
                <a:lnTo>
                  <a:pt x="171450" y="57150"/>
                </a:lnTo>
                <a:close/>
              </a:path>
              <a:path w="1219200" h="171450">
                <a:moveTo>
                  <a:pt x="1219200" y="57150"/>
                </a:moveTo>
                <a:lnTo>
                  <a:pt x="171450" y="57150"/>
                </a:lnTo>
                <a:lnTo>
                  <a:pt x="171450" y="114300"/>
                </a:lnTo>
                <a:lnTo>
                  <a:pt x="1219200" y="114300"/>
                </a:lnTo>
                <a:lnTo>
                  <a:pt x="1219200" y="571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23900" y="4181475"/>
            <a:ext cx="1143000" cy="171450"/>
          </a:xfrm>
          <a:custGeom>
            <a:avLst/>
            <a:gdLst/>
            <a:ahLst/>
            <a:cxnLst/>
            <a:rect l="l" t="t" r="r" b="b"/>
            <a:pathLst>
              <a:path w="1143000" h="171450">
                <a:moveTo>
                  <a:pt x="971550" y="0"/>
                </a:moveTo>
                <a:lnTo>
                  <a:pt x="971550" y="171450"/>
                </a:lnTo>
                <a:lnTo>
                  <a:pt x="1085850" y="114300"/>
                </a:lnTo>
                <a:lnTo>
                  <a:pt x="1000125" y="114300"/>
                </a:lnTo>
                <a:lnTo>
                  <a:pt x="1000125" y="57150"/>
                </a:lnTo>
                <a:lnTo>
                  <a:pt x="1085850" y="57150"/>
                </a:lnTo>
                <a:lnTo>
                  <a:pt x="971550" y="0"/>
                </a:lnTo>
                <a:close/>
              </a:path>
              <a:path w="1143000" h="171450">
                <a:moveTo>
                  <a:pt x="971550" y="57150"/>
                </a:moveTo>
                <a:lnTo>
                  <a:pt x="0" y="57150"/>
                </a:lnTo>
                <a:lnTo>
                  <a:pt x="0" y="114300"/>
                </a:lnTo>
                <a:lnTo>
                  <a:pt x="971550" y="114300"/>
                </a:lnTo>
                <a:lnTo>
                  <a:pt x="971550" y="57150"/>
                </a:lnTo>
                <a:close/>
              </a:path>
              <a:path w="1143000" h="171450">
                <a:moveTo>
                  <a:pt x="1085850" y="57150"/>
                </a:moveTo>
                <a:lnTo>
                  <a:pt x="1000125" y="57150"/>
                </a:lnTo>
                <a:lnTo>
                  <a:pt x="1000125" y="114300"/>
                </a:lnTo>
                <a:lnTo>
                  <a:pt x="1085850" y="114300"/>
                </a:lnTo>
                <a:lnTo>
                  <a:pt x="1143000" y="85725"/>
                </a:lnTo>
                <a:lnTo>
                  <a:pt x="1085850" y="571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23900" y="4943475"/>
            <a:ext cx="1143000" cy="171450"/>
          </a:xfrm>
          <a:custGeom>
            <a:avLst/>
            <a:gdLst/>
            <a:ahLst/>
            <a:cxnLst/>
            <a:rect l="l" t="t" r="r" b="b"/>
            <a:pathLst>
              <a:path w="1143000" h="171450">
                <a:moveTo>
                  <a:pt x="971550" y="0"/>
                </a:moveTo>
                <a:lnTo>
                  <a:pt x="971550" y="171450"/>
                </a:lnTo>
                <a:lnTo>
                  <a:pt x="1085850" y="114300"/>
                </a:lnTo>
                <a:lnTo>
                  <a:pt x="1000125" y="114300"/>
                </a:lnTo>
                <a:lnTo>
                  <a:pt x="1000125" y="57150"/>
                </a:lnTo>
                <a:lnTo>
                  <a:pt x="1085850" y="57150"/>
                </a:lnTo>
                <a:lnTo>
                  <a:pt x="971550" y="0"/>
                </a:lnTo>
                <a:close/>
              </a:path>
              <a:path w="1143000" h="171450">
                <a:moveTo>
                  <a:pt x="971550" y="57150"/>
                </a:moveTo>
                <a:lnTo>
                  <a:pt x="0" y="57150"/>
                </a:lnTo>
                <a:lnTo>
                  <a:pt x="0" y="114300"/>
                </a:lnTo>
                <a:lnTo>
                  <a:pt x="971550" y="114300"/>
                </a:lnTo>
                <a:lnTo>
                  <a:pt x="971550" y="57150"/>
                </a:lnTo>
                <a:close/>
              </a:path>
              <a:path w="1143000" h="171450">
                <a:moveTo>
                  <a:pt x="1085850" y="57150"/>
                </a:moveTo>
                <a:lnTo>
                  <a:pt x="1000125" y="57150"/>
                </a:lnTo>
                <a:lnTo>
                  <a:pt x="1000125" y="114300"/>
                </a:lnTo>
                <a:lnTo>
                  <a:pt x="1085850" y="114300"/>
                </a:lnTo>
                <a:lnTo>
                  <a:pt x="1143000" y="85725"/>
                </a:lnTo>
                <a:lnTo>
                  <a:pt x="1085850" y="571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23900" y="5705475"/>
            <a:ext cx="1143000" cy="171450"/>
          </a:xfrm>
          <a:custGeom>
            <a:avLst/>
            <a:gdLst/>
            <a:ahLst/>
            <a:cxnLst/>
            <a:rect l="l" t="t" r="r" b="b"/>
            <a:pathLst>
              <a:path w="1143000" h="171450">
                <a:moveTo>
                  <a:pt x="971550" y="0"/>
                </a:moveTo>
                <a:lnTo>
                  <a:pt x="971550" y="171450"/>
                </a:lnTo>
                <a:lnTo>
                  <a:pt x="1085850" y="114300"/>
                </a:lnTo>
                <a:lnTo>
                  <a:pt x="1000125" y="114300"/>
                </a:lnTo>
                <a:lnTo>
                  <a:pt x="1000125" y="57150"/>
                </a:lnTo>
                <a:lnTo>
                  <a:pt x="1085850" y="57150"/>
                </a:lnTo>
                <a:lnTo>
                  <a:pt x="971550" y="0"/>
                </a:lnTo>
                <a:close/>
              </a:path>
              <a:path w="1143000" h="171450">
                <a:moveTo>
                  <a:pt x="971550" y="57150"/>
                </a:moveTo>
                <a:lnTo>
                  <a:pt x="0" y="57150"/>
                </a:lnTo>
                <a:lnTo>
                  <a:pt x="0" y="114300"/>
                </a:lnTo>
                <a:lnTo>
                  <a:pt x="971550" y="114300"/>
                </a:lnTo>
                <a:lnTo>
                  <a:pt x="971550" y="57150"/>
                </a:lnTo>
                <a:close/>
              </a:path>
              <a:path w="1143000" h="171450">
                <a:moveTo>
                  <a:pt x="1085850" y="57150"/>
                </a:moveTo>
                <a:lnTo>
                  <a:pt x="1000125" y="57150"/>
                </a:lnTo>
                <a:lnTo>
                  <a:pt x="1000125" y="114300"/>
                </a:lnTo>
                <a:lnTo>
                  <a:pt x="1085850" y="114300"/>
                </a:lnTo>
                <a:lnTo>
                  <a:pt x="1143000" y="85725"/>
                </a:lnTo>
                <a:lnTo>
                  <a:pt x="1085850" y="571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277100" y="4105275"/>
            <a:ext cx="1219200" cy="171450"/>
          </a:xfrm>
          <a:custGeom>
            <a:avLst/>
            <a:gdLst/>
            <a:ahLst/>
            <a:cxnLst/>
            <a:rect l="l" t="t" r="r" b="b"/>
            <a:pathLst>
              <a:path w="1219200" h="171450">
                <a:moveTo>
                  <a:pt x="171450" y="0"/>
                </a:moveTo>
                <a:lnTo>
                  <a:pt x="0" y="85725"/>
                </a:lnTo>
                <a:lnTo>
                  <a:pt x="171450" y="171450"/>
                </a:lnTo>
                <a:lnTo>
                  <a:pt x="171450" y="114300"/>
                </a:lnTo>
                <a:lnTo>
                  <a:pt x="142875" y="114300"/>
                </a:lnTo>
                <a:lnTo>
                  <a:pt x="142875" y="57150"/>
                </a:lnTo>
                <a:lnTo>
                  <a:pt x="171450" y="57150"/>
                </a:lnTo>
                <a:lnTo>
                  <a:pt x="171450" y="0"/>
                </a:lnTo>
                <a:close/>
              </a:path>
              <a:path w="1219200" h="171450">
                <a:moveTo>
                  <a:pt x="171450" y="57150"/>
                </a:moveTo>
                <a:lnTo>
                  <a:pt x="142875" y="57150"/>
                </a:lnTo>
                <a:lnTo>
                  <a:pt x="142875" y="114300"/>
                </a:lnTo>
                <a:lnTo>
                  <a:pt x="171450" y="114300"/>
                </a:lnTo>
                <a:lnTo>
                  <a:pt x="171450" y="57150"/>
                </a:lnTo>
                <a:close/>
              </a:path>
              <a:path w="1219200" h="171450">
                <a:moveTo>
                  <a:pt x="1219200" y="57150"/>
                </a:moveTo>
                <a:lnTo>
                  <a:pt x="171450" y="57150"/>
                </a:lnTo>
                <a:lnTo>
                  <a:pt x="171450" y="114300"/>
                </a:lnTo>
                <a:lnTo>
                  <a:pt x="1219200" y="114300"/>
                </a:lnTo>
                <a:lnTo>
                  <a:pt x="1219200" y="571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277100" y="4943475"/>
            <a:ext cx="1219200" cy="171450"/>
          </a:xfrm>
          <a:custGeom>
            <a:avLst/>
            <a:gdLst/>
            <a:ahLst/>
            <a:cxnLst/>
            <a:rect l="l" t="t" r="r" b="b"/>
            <a:pathLst>
              <a:path w="1219200" h="171450">
                <a:moveTo>
                  <a:pt x="171450" y="0"/>
                </a:moveTo>
                <a:lnTo>
                  <a:pt x="0" y="85725"/>
                </a:lnTo>
                <a:lnTo>
                  <a:pt x="171450" y="171450"/>
                </a:lnTo>
                <a:lnTo>
                  <a:pt x="171450" y="114300"/>
                </a:lnTo>
                <a:lnTo>
                  <a:pt x="142875" y="114300"/>
                </a:lnTo>
                <a:lnTo>
                  <a:pt x="142875" y="57150"/>
                </a:lnTo>
                <a:lnTo>
                  <a:pt x="171450" y="57150"/>
                </a:lnTo>
                <a:lnTo>
                  <a:pt x="171450" y="0"/>
                </a:lnTo>
                <a:close/>
              </a:path>
              <a:path w="1219200" h="171450">
                <a:moveTo>
                  <a:pt x="171450" y="57150"/>
                </a:moveTo>
                <a:lnTo>
                  <a:pt x="142875" y="57150"/>
                </a:lnTo>
                <a:lnTo>
                  <a:pt x="142875" y="114300"/>
                </a:lnTo>
                <a:lnTo>
                  <a:pt x="171450" y="114300"/>
                </a:lnTo>
                <a:lnTo>
                  <a:pt x="171450" y="57150"/>
                </a:lnTo>
                <a:close/>
              </a:path>
              <a:path w="1219200" h="171450">
                <a:moveTo>
                  <a:pt x="1219200" y="57150"/>
                </a:moveTo>
                <a:lnTo>
                  <a:pt x="171450" y="57150"/>
                </a:lnTo>
                <a:lnTo>
                  <a:pt x="171450" y="114300"/>
                </a:lnTo>
                <a:lnTo>
                  <a:pt x="1219200" y="114300"/>
                </a:lnTo>
                <a:lnTo>
                  <a:pt x="1219200" y="571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277100" y="5705475"/>
            <a:ext cx="1219200" cy="171450"/>
          </a:xfrm>
          <a:custGeom>
            <a:avLst/>
            <a:gdLst/>
            <a:ahLst/>
            <a:cxnLst/>
            <a:rect l="l" t="t" r="r" b="b"/>
            <a:pathLst>
              <a:path w="1219200" h="171450">
                <a:moveTo>
                  <a:pt x="171450" y="0"/>
                </a:moveTo>
                <a:lnTo>
                  <a:pt x="0" y="85725"/>
                </a:lnTo>
                <a:lnTo>
                  <a:pt x="171450" y="171450"/>
                </a:lnTo>
                <a:lnTo>
                  <a:pt x="171450" y="114300"/>
                </a:lnTo>
                <a:lnTo>
                  <a:pt x="142875" y="114300"/>
                </a:lnTo>
                <a:lnTo>
                  <a:pt x="142875" y="57150"/>
                </a:lnTo>
                <a:lnTo>
                  <a:pt x="171450" y="57150"/>
                </a:lnTo>
                <a:lnTo>
                  <a:pt x="171450" y="0"/>
                </a:lnTo>
                <a:close/>
              </a:path>
              <a:path w="1219200" h="171450">
                <a:moveTo>
                  <a:pt x="171450" y="57150"/>
                </a:moveTo>
                <a:lnTo>
                  <a:pt x="142875" y="57150"/>
                </a:lnTo>
                <a:lnTo>
                  <a:pt x="142875" y="114300"/>
                </a:lnTo>
                <a:lnTo>
                  <a:pt x="171450" y="114300"/>
                </a:lnTo>
                <a:lnTo>
                  <a:pt x="171450" y="57150"/>
                </a:lnTo>
                <a:close/>
              </a:path>
              <a:path w="1219200" h="171450">
                <a:moveTo>
                  <a:pt x="1219200" y="57150"/>
                </a:moveTo>
                <a:lnTo>
                  <a:pt x="171450" y="57150"/>
                </a:lnTo>
                <a:lnTo>
                  <a:pt x="171450" y="114300"/>
                </a:lnTo>
                <a:lnTo>
                  <a:pt x="1219200" y="114300"/>
                </a:lnTo>
                <a:lnTo>
                  <a:pt x="1219200" y="571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7" name="object 17"/>
          <p:cNvSpPr/>
          <p:nvPr/>
        </p:nvSpPr>
        <p:spPr>
          <a:xfrm flipH="1">
            <a:off x="2362200" y="4953000"/>
            <a:ext cx="0" cy="838200"/>
          </a:xfrm>
          <a:custGeom>
            <a:avLst/>
            <a:gdLst/>
            <a:ahLst/>
            <a:cxnLst/>
            <a:rect l="l" t="t" r="r" b="b"/>
            <a:pathLst>
              <a:path h="838200">
                <a:moveTo>
                  <a:pt x="0" y="0"/>
                </a:moveTo>
                <a:lnTo>
                  <a:pt x="0" y="838200"/>
                </a:lnTo>
              </a:path>
            </a:pathLst>
          </a:custGeom>
          <a:ln w="5715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8" name="object 18"/>
          <p:cNvSpPr/>
          <p:nvPr/>
        </p:nvSpPr>
        <p:spPr>
          <a:xfrm flipH="1">
            <a:off x="4191000" y="4876800"/>
            <a:ext cx="0" cy="990600"/>
          </a:xfrm>
          <a:custGeom>
            <a:avLst/>
            <a:gdLst/>
            <a:ahLst/>
            <a:cxnLst/>
            <a:rect l="l" t="t" r="r" b="b"/>
            <a:pathLst>
              <a:path h="990600">
                <a:moveTo>
                  <a:pt x="0" y="0"/>
                </a:moveTo>
                <a:lnTo>
                  <a:pt x="0" y="990600"/>
                </a:lnTo>
              </a:path>
            </a:pathLst>
          </a:custGeom>
          <a:ln w="5715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9" name="object 19"/>
          <p:cNvSpPr/>
          <p:nvPr/>
        </p:nvSpPr>
        <p:spPr>
          <a:xfrm flipH="1">
            <a:off x="2971800" y="4876800"/>
            <a:ext cx="0" cy="609600"/>
          </a:xfrm>
          <a:custGeom>
            <a:avLst/>
            <a:gdLst/>
            <a:ahLst/>
            <a:cxnLst/>
            <a:rect l="l" t="t" r="r" b="b"/>
            <a:pathLst>
              <a:path h="609600">
                <a:moveTo>
                  <a:pt x="0" y="0"/>
                </a:moveTo>
                <a:lnTo>
                  <a:pt x="0" y="609600"/>
                </a:lnTo>
              </a:path>
            </a:pathLst>
          </a:custGeom>
          <a:ln w="5715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0" name="object 20"/>
          <p:cNvSpPr/>
          <p:nvPr/>
        </p:nvSpPr>
        <p:spPr>
          <a:xfrm flipH="1">
            <a:off x="3505200" y="4876800"/>
            <a:ext cx="0" cy="838200"/>
          </a:xfrm>
          <a:custGeom>
            <a:avLst/>
            <a:gdLst/>
            <a:ahLst/>
            <a:cxnLst/>
            <a:rect l="l" t="t" r="r" b="b"/>
            <a:pathLst>
              <a:path h="838200">
                <a:moveTo>
                  <a:pt x="0" y="0"/>
                </a:moveTo>
                <a:lnTo>
                  <a:pt x="0" y="838200"/>
                </a:lnTo>
              </a:path>
            </a:pathLst>
          </a:custGeom>
          <a:ln w="5715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329590" y="228345"/>
            <a:ext cx="3106420" cy="5124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200" spc="-10">
                <a:latin typeface="Times New Roman"/>
                <a:cs typeface="Times New Roman"/>
              </a:rPr>
              <a:t>Directed</a:t>
            </a:r>
            <a:r>
              <a:rPr sz="3200" spc="-45">
                <a:latin typeface="Times New Roman"/>
                <a:cs typeface="Times New Roman"/>
              </a:rPr>
              <a:t> </a:t>
            </a:r>
            <a:r>
              <a:rPr sz="3200" spc="-20">
                <a:latin typeface="Times New Roman"/>
                <a:cs typeface="Times New Roman"/>
              </a:rPr>
              <a:t>Pressure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29590" y="719150"/>
            <a:ext cx="8523605" cy="8470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3115"/>
              </a:lnSpc>
              <a:spcBef>
                <a:spcPts val="95"/>
              </a:spcBef>
            </a:pPr>
            <a:r>
              <a:rPr sz="2600" b="1" spc="-5">
                <a:solidFill>
                  <a:srgbClr val="0D0D0D"/>
                </a:solidFill>
                <a:latin typeface="Times New Roman"/>
                <a:cs typeface="Times New Roman"/>
              </a:rPr>
              <a:t>-One </a:t>
            </a:r>
            <a:r>
              <a:rPr sz="2600" b="1" spc="-10">
                <a:solidFill>
                  <a:srgbClr val="0D0D0D"/>
                </a:solidFill>
                <a:latin typeface="Times New Roman"/>
                <a:cs typeface="Times New Roman"/>
              </a:rPr>
              <a:t>direction</a:t>
            </a:r>
            <a:r>
              <a:rPr sz="2600" b="1" spc="15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600" b="1" spc="-5">
                <a:solidFill>
                  <a:srgbClr val="0D0D0D"/>
                </a:solidFill>
                <a:latin typeface="Times New Roman"/>
                <a:cs typeface="Times New Roman"/>
              </a:rPr>
              <a:t>of squeezing</a:t>
            </a:r>
            <a:r>
              <a:rPr sz="2600" b="1" spc="35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600" b="1" spc="-5">
                <a:solidFill>
                  <a:srgbClr val="0D0D0D"/>
                </a:solidFill>
                <a:latin typeface="Times New Roman"/>
                <a:cs typeface="Times New Roman"/>
              </a:rPr>
              <a:t>is</a:t>
            </a:r>
            <a:r>
              <a:rPr sz="2600" b="1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600" b="1" spc="-15">
                <a:solidFill>
                  <a:srgbClr val="0D0D0D"/>
                </a:solidFill>
                <a:latin typeface="Times New Roman"/>
                <a:cs typeface="Times New Roman"/>
              </a:rPr>
              <a:t>much</a:t>
            </a:r>
            <a:r>
              <a:rPr sz="2600" b="1" spc="4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600" b="1" spc="-10">
                <a:solidFill>
                  <a:srgbClr val="0D0D0D"/>
                </a:solidFill>
                <a:latin typeface="Times New Roman"/>
                <a:cs typeface="Times New Roman"/>
              </a:rPr>
              <a:t>stronger</a:t>
            </a:r>
            <a:r>
              <a:rPr sz="2600" b="1" spc="-3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600" b="1" spc="-5">
                <a:solidFill>
                  <a:srgbClr val="0D0D0D"/>
                </a:solidFill>
                <a:latin typeface="Times New Roman"/>
                <a:cs typeface="Times New Roman"/>
              </a:rPr>
              <a:t>than</a:t>
            </a:r>
            <a:r>
              <a:rPr sz="2600" b="1" spc="15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600" b="1" spc="-5">
                <a:solidFill>
                  <a:srgbClr val="0D0D0D"/>
                </a:solidFill>
                <a:latin typeface="Times New Roman"/>
                <a:cs typeface="Times New Roman"/>
              </a:rPr>
              <a:t>the</a:t>
            </a:r>
            <a:r>
              <a:rPr sz="2600" b="1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600" b="1" spc="-5">
                <a:solidFill>
                  <a:srgbClr val="0D0D0D"/>
                </a:solidFill>
                <a:latin typeface="Times New Roman"/>
                <a:cs typeface="Times New Roman"/>
              </a:rPr>
              <a:t>others</a:t>
            </a:r>
            <a:endParaRPr sz="2600">
              <a:latin typeface="Times New Roman"/>
              <a:cs typeface="Times New Roman"/>
            </a:endParaRPr>
          </a:p>
          <a:p>
            <a:pPr marL="12700">
              <a:lnSpc>
                <a:spcPts val="3354"/>
              </a:lnSpc>
            </a:pPr>
            <a:r>
              <a:rPr sz="2800" b="1">
                <a:solidFill>
                  <a:srgbClr val="0D0D0D"/>
                </a:solidFill>
                <a:latin typeface="Times New Roman"/>
                <a:cs typeface="Times New Roman"/>
              </a:rPr>
              <a:t>-</a:t>
            </a:r>
            <a:r>
              <a:rPr sz="2800" b="1" spc="-25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b="1" spc="5">
                <a:solidFill>
                  <a:srgbClr val="0D0D0D"/>
                </a:solidFill>
                <a:latin typeface="Times New Roman"/>
                <a:cs typeface="Times New Roman"/>
              </a:rPr>
              <a:t>Minerals</a:t>
            </a:r>
            <a:r>
              <a:rPr sz="2800" b="1" spc="-65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b="1" spc="5">
                <a:solidFill>
                  <a:srgbClr val="0D0D0D"/>
                </a:solidFill>
                <a:latin typeface="Times New Roman"/>
                <a:cs typeface="Times New Roman"/>
              </a:rPr>
              <a:t>align</a:t>
            </a:r>
            <a:r>
              <a:rPr sz="2800" b="1" spc="-75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b="1">
                <a:solidFill>
                  <a:srgbClr val="0D0D0D"/>
                </a:solidFill>
                <a:latin typeface="Times New Roman"/>
                <a:cs typeface="Times New Roman"/>
              </a:rPr>
              <a:t>themselves</a:t>
            </a:r>
            <a:r>
              <a:rPr sz="2800" b="1" spc="-35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b="1">
                <a:solidFill>
                  <a:srgbClr val="0D0D0D"/>
                </a:solidFill>
                <a:latin typeface="Times New Roman"/>
                <a:cs typeface="Times New Roman"/>
              </a:rPr>
              <a:t>to</a:t>
            </a:r>
            <a:r>
              <a:rPr sz="2800" b="1" spc="15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b="1" spc="-10">
                <a:solidFill>
                  <a:srgbClr val="0D0D0D"/>
                </a:solidFill>
                <a:latin typeface="Times New Roman"/>
                <a:cs typeface="Times New Roman"/>
              </a:rPr>
              <a:t>reduce</a:t>
            </a:r>
            <a:r>
              <a:rPr sz="2800" b="1" spc="-5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b="1" spc="-5">
                <a:solidFill>
                  <a:srgbClr val="0D0D0D"/>
                </a:solidFill>
                <a:latin typeface="Times New Roman"/>
                <a:cs typeface="Times New Roman"/>
              </a:rPr>
              <a:t>stress.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 flipH="1">
            <a:off x="3200400" y="5334000"/>
            <a:ext cx="0" cy="838200"/>
          </a:xfrm>
          <a:custGeom>
            <a:avLst/>
            <a:gdLst/>
            <a:ahLst/>
            <a:cxnLst/>
            <a:rect l="l" t="t" r="r" b="b"/>
            <a:pathLst>
              <a:path h="838200">
                <a:moveTo>
                  <a:pt x="0" y="0"/>
                </a:moveTo>
                <a:lnTo>
                  <a:pt x="0" y="838200"/>
                </a:lnTo>
              </a:path>
            </a:pathLst>
          </a:custGeom>
          <a:ln w="5715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4" name="object 24"/>
          <p:cNvSpPr/>
          <p:nvPr/>
        </p:nvSpPr>
        <p:spPr>
          <a:xfrm flipH="1">
            <a:off x="5029200" y="5257800"/>
            <a:ext cx="0" cy="990600"/>
          </a:xfrm>
          <a:custGeom>
            <a:avLst/>
            <a:gdLst/>
            <a:ahLst/>
            <a:cxnLst/>
            <a:rect l="l" t="t" r="r" b="b"/>
            <a:pathLst>
              <a:path h="990600">
                <a:moveTo>
                  <a:pt x="0" y="0"/>
                </a:moveTo>
                <a:lnTo>
                  <a:pt x="0" y="990600"/>
                </a:lnTo>
              </a:path>
            </a:pathLst>
          </a:custGeom>
          <a:ln w="5715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5" name="object 25"/>
          <p:cNvSpPr/>
          <p:nvPr/>
        </p:nvSpPr>
        <p:spPr>
          <a:xfrm flipH="1">
            <a:off x="3810000" y="5257800"/>
            <a:ext cx="0" cy="609600"/>
          </a:xfrm>
          <a:custGeom>
            <a:avLst/>
            <a:gdLst/>
            <a:ahLst/>
            <a:cxnLst/>
            <a:rect l="l" t="t" r="r" b="b"/>
            <a:pathLst>
              <a:path h="609600">
                <a:moveTo>
                  <a:pt x="0" y="0"/>
                </a:moveTo>
                <a:lnTo>
                  <a:pt x="0" y="609600"/>
                </a:lnTo>
              </a:path>
            </a:pathLst>
          </a:custGeom>
          <a:ln w="5715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6" name="object 26"/>
          <p:cNvSpPr/>
          <p:nvPr/>
        </p:nvSpPr>
        <p:spPr>
          <a:xfrm flipH="1">
            <a:off x="4343400" y="5257800"/>
            <a:ext cx="0" cy="838200"/>
          </a:xfrm>
          <a:custGeom>
            <a:avLst/>
            <a:gdLst/>
            <a:ahLst/>
            <a:cxnLst/>
            <a:rect l="l" t="t" r="r" b="b"/>
            <a:pathLst>
              <a:path h="838200">
                <a:moveTo>
                  <a:pt x="0" y="0"/>
                </a:moveTo>
                <a:lnTo>
                  <a:pt x="0" y="838200"/>
                </a:lnTo>
              </a:path>
            </a:pathLst>
          </a:custGeom>
          <a:ln w="5715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7" name="object 27"/>
          <p:cNvSpPr/>
          <p:nvPr/>
        </p:nvSpPr>
        <p:spPr>
          <a:xfrm flipH="1">
            <a:off x="4038600" y="3657600"/>
            <a:ext cx="0" cy="838200"/>
          </a:xfrm>
          <a:custGeom>
            <a:avLst/>
            <a:gdLst/>
            <a:ahLst/>
            <a:cxnLst/>
            <a:rect l="l" t="t" r="r" b="b"/>
            <a:pathLst>
              <a:path h="838200">
                <a:moveTo>
                  <a:pt x="0" y="0"/>
                </a:moveTo>
                <a:lnTo>
                  <a:pt x="0" y="838200"/>
                </a:lnTo>
              </a:path>
            </a:pathLst>
          </a:custGeom>
          <a:ln w="5715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8" name="object 28"/>
          <p:cNvSpPr/>
          <p:nvPr/>
        </p:nvSpPr>
        <p:spPr>
          <a:xfrm flipH="1">
            <a:off x="5867400" y="3581400"/>
            <a:ext cx="0" cy="990600"/>
          </a:xfrm>
          <a:custGeom>
            <a:avLst/>
            <a:gdLst/>
            <a:ahLst/>
            <a:cxnLst/>
            <a:rect l="l" t="t" r="r" b="b"/>
            <a:pathLst>
              <a:path h="990600">
                <a:moveTo>
                  <a:pt x="0" y="0"/>
                </a:moveTo>
                <a:lnTo>
                  <a:pt x="0" y="990600"/>
                </a:lnTo>
              </a:path>
            </a:pathLst>
          </a:custGeom>
          <a:ln w="5715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9" name="object 29"/>
          <p:cNvSpPr/>
          <p:nvPr/>
        </p:nvSpPr>
        <p:spPr>
          <a:xfrm flipH="1">
            <a:off x="5181600" y="3581400"/>
            <a:ext cx="0" cy="838200"/>
          </a:xfrm>
          <a:custGeom>
            <a:avLst/>
            <a:gdLst/>
            <a:ahLst/>
            <a:cxnLst/>
            <a:rect l="l" t="t" r="r" b="b"/>
            <a:pathLst>
              <a:path h="838200">
                <a:moveTo>
                  <a:pt x="0" y="0"/>
                </a:moveTo>
                <a:lnTo>
                  <a:pt x="0" y="838200"/>
                </a:lnTo>
              </a:path>
            </a:pathLst>
          </a:custGeom>
          <a:ln w="5715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0" name="object 30"/>
          <p:cNvSpPr/>
          <p:nvPr/>
        </p:nvSpPr>
        <p:spPr>
          <a:xfrm flipH="1">
            <a:off x="4038600" y="4724400"/>
            <a:ext cx="0" cy="838200"/>
          </a:xfrm>
          <a:custGeom>
            <a:avLst/>
            <a:gdLst/>
            <a:ahLst/>
            <a:cxnLst/>
            <a:rect l="l" t="t" r="r" b="b"/>
            <a:pathLst>
              <a:path h="838200">
                <a:moveTo>
                  <a:pt x="0" y="0"/>
                </a:moveTo>
                <a:lnTo>
                  <a:pt x="0" y="838200"/>
                </a:lnTo>
              </a:path>
            </a:pathLst>
          </a:custGeom>
          <a:ln w="5715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1" name="object 31"/>
          <p:cNvSpPr/>
          <p:nvPr/>
        </p:nvSpPr>
        <p:spPr>
          <a:xfrm flipH="1">
            <a:off x="5867400" y="4648200"/>
            <a:ext cx="0" cy="990600"/>
          </a:xfrm>
          <a:custGeom>
            <a:avLst/>
            <a:gdLst/>
            <a:ahLst/>
            <a:cxnLst/>
            <a:rect l="l" t="t" r="r" b="b"/>
            <a:pathLst>
              <a:path h="990600">
                <a:moveTo>
                  <a:pt x="0" y="0"/>
                </a:moveTo>
                <a:lnTo>
                  <a:pt x="0" y="990600"/>
                </a:lnTo>
              </a:path>
            </a:pathLst>
          </a:custGeom>
          <a:ln w="5715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2" name="object 32"/>
          <p:cNvSpPr/>
          <p:nvPr/>
        </p:nvSpPr>
        <p:spPr>
          <a:xfrm flipH="1">
            <a:off x="5181600" y="4648200"/>
            <a:ext cx="0" cy="838200"/>
          </a:xfrm>
          <a:custGeom>
            <a:avLst/>
            <a:gdLst/>
            <a:ahLst/>
            <a:cxnLst/>
            <a:rect l="l" t="t" r="r" b="b"/>
            <a:pathLst>
              <a:path h="838200">
                <a:moveTo>
                  <a:pt x="0" y="0"/>
                </a:moveTo>
                <a:lnTo>
                  <a:pt x="0" y="838200"/>
                </a:lnTo>
              </a:path>
            </a:pathLst>
          </a:custGeom>
          <a:ln w="5715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3" name="object 33"/>
          <p:cNvSpPr/>
          <p:nvPr/>
        </p:nvSpPr>
        <p:spPr>
          <a:xfrm flipH="1">
            <a:off x="2362200" y="3505200"/>
            <a:ext cx="0" cy="838200"/>
          </a:xfrm>
          <a:custGeom>
            <a:avLst/>
            <a:gdLst/>
            <a:ahLst/>
            <a:cxnLst/>
            <a:rect l="l" t="t" r="r" b="b"/>
            <a:pathLst>
              <a:path h="838200">
                <a:moveTo>
                  <a:pt x="0" y="0"/>
                </a:moveTo>
                <a:lnTo>
                  <a:pt x="0" y="838200"/>
                </a:lnTo>
              </a:path>
            </a:pathLst>
          </a:custGeom>
          <a:ln w="5715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4" name="object 34"/>
          <p:cNvSpPr/>
          <p:nvPr/>
        </p:nvSpPr>
        <p:spPr>
          <a:xfrm flipH="1">
            <a:off x="4191000" y="3429000"/>
            <a:ext cx="0" cy="990600"/>
          </a:xfrm>
          <a:custGeom>
            <a:avLst/>
            <a:gdLst/>
            <a:ahLst/>
            <a:cxnLst/>
            <a:rect l="l" t="t" r="r" b="b"/>
            <a:pathLst>
              <a:path h="990600">
                <a:moveTo>
                  <a:pt x="0" y="0"/>
                </a:moveTo>
                <a:lnTo>
                  <a:pt x="0" y="990600"/>
                </a:lnTo>
              </a:path>
            </a:pathLst>
          </a:custGeom>
          <a:ln w="5715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5" name="object 35"/>
          <p:cNvSpPr/>
          <p:nvPr/>
        </p:nvSpPr>
        <p:spPr>
          <a:xfrm flipH="1">
            <a:off x="2971800" y="3429000"/>
            <a:ext cx="0" cy="609600"/>
          </a:xfrm>
          <a:custGeom>
            <a:avLst/>
            <a:gdLst/>
            <a:ahLst/>
            <a:cxnLst/>
            <a:rect l="l" t="t" r="r" b="b"/>
            <a:pathLst>
              <a:path h="609600">
                <a:moveTo>
                  <a:pt x="0" y="0"/>
                </a:moveTo>
                <a:lnTo>
                  <a:pt x="0" y="609600"/>
                </a:lnTo>
              </a:path>
            </a:pathLst>
          </a:custGeom>
          <a:ln w="5715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6" name="object 36"/>
          <p:cNvSpPr/>
          <p:nvPr/>
        </p:nvSpPr>
        <p:spPr>
          <a:xfrm flipH="1">
            <a:off x="3505200" y="3429000"/>
            <a:ext cx="0" cy="838200"/>
          </a:xfrm>
          <a:custGeom>
            <a:avLst/>
            <a:gdLst/>
            <a:ahLst/>
            <a:cxnLst/>
            <a:rect l="l" t="t" r="r" b="b"/>
            <a:pathLst>
              <a:path h="838200">
                <a:moveTo>
                  <a:pt x="0" y="0"/>
                </a:moveTo>
                <a:lnTo>
                  <a:pt x="0" y="838200"/>
                </a:lnTo>
              </a:path>
            </a:pathLst>
          </a:custGeom>
          <a:ln w="5715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7" name="object 37"/>
          <p:cNvSpPr/>
          <p:nvPr/>
        </p:nvSpPr>
        <p:spPr>
          <a:xfrm flipH="1">
            <a:off x="2743200" y="4267200"/>
            <a:ext cx="0" cy="838200"/>
          </a:xfrm>
          <a:custGeom>
            <a:avLst/>
            <a:gdLst/>
            <a:ahLst/>
            <a:cxnLst/>
            <a:rect l="l" t="t" r="r" b="b"/>
            <a:pathLst>
              <a:path h="838200">
                <a:moveTo>
                  <a:pt x="0" y="0"/>
                </a:moveTo>
                <a:lnTo>
                  <a:pt x="0" y="838200"/>
                </a:lnTo>
              </a:path>
            </a:pathLst>
          </a:custGeom>
          <a:ln w="5715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572000" y="3581400"/>
            <a:ext cx="76200" cy="1676400"/>
          </a:xfrm>
          <a:custGeom>
            <a:avLst/>
            <a:gdLst/>
            <a:ahLst/>
            <a:cxnLst/>
            <a:rect l="l" t="t" r="r" b="b"/>
            <a:pathLst>
              <a:path w="76200" h="1676400">
                <a:moveTo>
                  <a:pt x="76200" y="0"/>
                </a:moveTo>
                <a:lnTo>
                  <a:pt x="76200" y="609600"/>
                </a:lnTo>
              </a:path>
              <a:path w="76200" h="1676400">
                <a:moveTo>
                  <a:pt x="76200" y="1066800"/>
                </a:moveTo>
                <a:lnTo>
                  <a:pt x="76200" y="1676400"/>
                </a:lnTo>
              </a:path>
              <a:path w="76200" h="1676400">
                <a:moveTo>
                  <a:pt x="0" y="609600"/>
                </a:moveTo>
                <a:lnTo>
                  <a:pt x="0" y="1600200"/>
                </a:lnTo>
              </a:path>
            </a:pathLst>
          </a:custGeom>
          <a:ln w="5715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9" name="object 39"/>
          <p:cNvSpPr/>
          <p:nvPr/>
        </p:nvSpPr>
        <p:spPr>
          <a:xfrm flipH="1">
            <a:off x="3352800" y="4191000"/>
            <a:ext cx="0" cy="609600"/>
          </a:xfrm>
          <a:custGeom>
            <a:avLst/>
            <a:gdLst/>
            <a:ahLst/>
            <a:cxnLst/>
            <a:rect l="l" t="t" r="r" b="b"/>
            <a:pathLst>
              <a:path h="609600">
                <a:moveTo>
                  <a:pt x="0" y="0"/>
                </a:moveTo>
                <a:lnTo>
                  <a:pt x="0" y="609600"/>
                </a:lnTo>
              </a:path>
            </a:pathLst>
          </a:custGeom>
          <a:ln w="5715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0" name="object 40"/>
          <p:cNvSpPr/>
          <p:nvPr/>
        </p:nvSpPr>
        <p:spPr>
          <a:xfrm flipH="1">
            <a:off x="3886200" y="4191000"/>
            <a:ext cx="0" cy="838200"/>
          </a:xfrm>
          <a:custGeom>
            <a:avLst/>
            <a:gdLst/>
            <a:ahLst/>
            <a:cxnLst/>
            <a:rect l="l" t="t" r="r" b="b"/>
            <a:pathLst>
              <a:path h="838200">
                <a:moveTo>
                  <a:pt x="0" y="0"/>
                </a:moveTo>
                <a:lnTo>
                  <a:pt x="0" y="838200"/>
                </a:lnTo>
              </a:path>
            </a:pathLst>
          </a:custGeom>
          <a:ln w="5715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D6C596ED-F9AD-3382-BEBF-EF3D9769E1C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/>
              <a:t>Causes</a:t>
            </a:r>
            <a:r>
              <a:rPr spc="-40"/>
              <a:t> </a:t>
            </a:r>
            <a:r>
              <a:rPr spc="-10"/>
              <a:t>of </a:t>
            </a:r>
            <a:r>
              <a:rPr spc="-5"/>
              <a:t>Metamorphism:</a:t>
            </a:r>
            <a:r>
              <a:rPr spc="15"/>
              <a:t> </a:t>
            </a:r>
            <a:r>
              <a:rPr>
                <a:solidFill>
                  <a:srgbClr val="0000FF"/>
                </a:solidFill>
              </a:rPr>
              <a:t>Pressure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8739" y="529005"/>
            <a:ext cx="8992235" cy="6142355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6870" indent="-344805">
              <a:lnSpc>
                <a:spcPct val="100000"/>
              </a:lnSpc>
              <a:spcBef>
                <a:spcPts val="1060"/>
              </a:spcBef>
              <a:buClr>
                <a:srgbClr val="0000FF"/>
              </a:buClr>
              <a:buSzPct val="65000"/>
              <a:buFont typeface="Wingdings"/>
              <a:buChar char=""/>
              <a:tabLst>
                <a:tab pos="356870" algn="l"/>
                <a:tab pos="357505" algn="l"/>
              </a:tabLst>
            </a:pPr>
            <a:r>
              <a:rPr sz="2000" b="1" spc="-70">
                <a:latin typeface="Arial"/>
                <a:cs typeface="Arial"/>
              </a:rPr>
              <a:t>Pressure</a:t>
            </a:r>
            <a:r>
              <a:rPr sz="2000" b="1" spc="50">
                <a:latin typeface="Arial"/>
                <a:cs typeface="Arial"/>
              </a:rPr>
              <a:t> </a:t>
            </a:r>
            <a:r>
              <a:rPr sz="2000" b="1" spc="-30">
                <a:latin typeface="Arial"/>
                <a:cs typeface="Arial"/>
              </a:rPr>
              <a:t>equals</a:t>
            </a:r>
            <a:r>
              <a:rPr sz="2000" b="1" spc="60">
                <a:latin typeface="Arial"/>
                <a:cs typeface="Arial"/>
              </a:rPr>
              <a:t> </a:t>
            </a:r>
            <a:r>
              <a:rPr sz="2000" b="1" spc="-35">
                <a:latin typeface="Arial"/>
                <a:cs typeface="Arial"/>
              </a:rPr>
              <a:t>force</a:t>
            </a:r>
            <a:r>
              <a:rPr sz="2000" b="1" spc="30">
                <a:latin typeface="Arial"/>
                <a:cs typeface="Arial"/>
              </a:rPr>
              <a:t> </a:t>
            </a:r>
            <a:r>
              <a:rPr sz="2000" b="1" spc="15">
                <a:latin typeface="Arial"/>
                <a:cs typeface="Arial"/>
              </a:rPr>
              <a:t>per </a:t>
            </a:r>
            <a:r>
              <a:rPr sz="2000" b="1" spc="-35">
                <a:latin typeface="Arial"/>
                <a:cs typeface="Arial"/>
              </a:rPr>
              <a:t>unit</a:t>
            </a:r>
            <a:r>
              <a:rPr sz="2000" b="1" spc="35">
                <a:latin typeface="Arial"/>
                <a:cs typeface="Arial"/>
              </a:rPr>
              <a:t> </a:t>
            </a:r>
            <a:r>
              <a:rPr sz="2000" b="1" spc="25">
                <a:latin typeface="Arial"/>
                <a:cs typeface="Arial"/>
              </a:rPr>
              <a:t>area:</a:t>
            </a:r>
            <a:r>
              <a:rPr sz="2000" b="1" spc="75">
                <a:latin typeface="Arial"/>
                <a:cs typeface="Arial"/>
              </a:rPr>
              <a:t> </a:t>
            </a:r>
            <a:r>
              <a:rPr sz="2000" b="1" spc="-65">
                <a:solidFill>
                  <a:srgbClr val="990000"/>
                </a:solidFill>
                <a:latin typeface="Arial"/>
                <a:cs typeface="Arial"/>
              </a:rPr>
              <a:t>(Pressure</a:t>
            </a:r>
            <a:r>
              <a:rPr sz="2000" b="1" spc="75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spc="45">
                <a:solidFill>
                  <a:srgbClr val="990000"/>
                </a:solidFill>
                <a:latin typeface="Arial"/>
                <a:cs typeface="Arial"/>
              </a:rPr>
              <a:t>=</a:t>
            </a:r>
            <a:r>
              <a:rPr sz="2000" b="1" spc="5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spc="-80">
                <a:solidFill>
                  <a:srgbClr val="990000"/>
                </a:solidFill>
                <a:latin typeface="Arial"/>
                <a:cs typeface="Arial"/>
              </a:rPr>
              <a:t>F/A).</a:t>
            </a:r>
            <a:endParaRPr sz="2000">
              <a:latin typeface="Arial"/>
              <a:cs typeface="Arial"/>
            </a:endParaRPr>
          </a:p>
          <a:p>
            <a:pPr marL="356870" marR="9525" indent="-344805">
              <a:lnSpc>
                <a:spcPct val="80000"/>
              </a:lnSpc>
              <a:spcBef>
                <a:spcPts val="1445"/>
              </a:spcBef>
              <a:buClr>
                <a:srgbClr val="0000FF"/>
              </a:buClr>
              <a:buSzPct val="65000"/>
              <a:buFont typeface="Wingdings"/>
              <a:buChar char=""/>
              <a:tabLst>
                <a:tab pos="356870" algn="l"/>
                <a:tab pos="357505" algn="l"/>
                <a:tab pos="1546225" algn="l"/>
                <a:tab pos="2817495" algn="l"/>
                <a:tab pos="3506470" algn="l"/>
                <a:tab pos="4357370" algn="l"/>
                <a:tab pos="4787265" algn="l"/>
                <a:tab pos="5323840" algn="l"/>
                <a:tab pos="6320790" algn="l"/>
                <a:tab pos="6943090" algn="l"/>
                <a:tab pos="8192770" algn="l"/>
                <a:tab pos="8595360" algn="l"/>
              </a:tabLst>
            </a:pPr>
            <a:r>
              <a:rPr sz="2000" b="1" spc="-145">
                <a:latin typeface="Arial"/>
                <a:cs typeface="Arial"/>
              </a:rPr>
              <a:t>P</a:t>
            </a:r>
            <a:r>
              <a:rPr sz="2000" b="1" spc="20">
                <a:latin typeface="Arial"/>
                <a:cs typeface="Arial"/>
              </a:rPr>
              <a:t>r</a:t>
            </a:r>
            <a:r>
              <a:rPr sz="2000" b="1" spc="45">
                <a:latin typeface="Arial"/>
                <a:cs typeface="Arial"/>
              </a:rPr>
              <a:t>e</a:t>
            </a:r>
            <a:r>
              <a:rPr sz="2000" b="1" spc="-229">
                <a:latin typeface="Arial"/>
                <a:cs typeface="Arial"/>
              </a:rPr>
              <a:t>s</a:t>
            </a:r>
            <a:r>
              <a:rPr sz="2000" b="1" spc="-210">
                <a:latin typeface="Arial"/>
                <a:cs typeface="Arial"/>
              </a:rPr>
              <a:t>s</a:t>
            </a:r>
            <a:r>
              <a:rPr sz="2000" b="1" spc="-5">
                <a:latin typeface="Arial"/>
                <a:cs typeface="Arial"/>
              </a:rPr>
              <a:t>u</a:t>
            </a:r>
            <a:r>
              <a:rPr sz="2000" b="1" spc="10">
                <a:latin typeface="Arial"/>
                <a:cs typeface="Arial"/>
              </a:rPr>
              <a:t>r</a:t>
            </a:r>
            <a:r>
              <a:rPr sz="2000" b="1" spc="25">
                <a:latin typeface="Arial"/>
                <a:cs typeface="Arial"/>
              </a:rPr>
              <a:t>e</a:t>
            </a:r>
            <a:r>
              <a:rPr sz="2000" b="1">
                <a:latin typeface="Arial"/>
                <a:cs typeface="Arial"/>
              </a:rPr>
              <a:t>	</a:t>
            </a:r>
            <a:r>
              <a:rPr sz="2000" b="1" spc="-30">
                <a:latin typeface="Arial"/>
                <a:cs typeface="Arial"/>
              </a:rPr>
              <a:t>i</a:t>
            </a:r>
            <a:r>
              <a:rPr sz="2000" b="1" spc="-55">
                <a:latin typeface="Arial"/>
                <a:cs typeface="Arial"/>
              </a:rPr>
              <a:t>n</a:t>
            </a:r>
            <a:r>
              <a:rPr sz="2000" b="1" spc="-229">
                <a:latin typeface="Arial"/>
                <a:cs typeface="Arial"/>
              </a:rPr>
              <a:t>c</a:t>
            </a:r>
            <a:r>
              <a:rPr sz="2000" b="1" spc="55">
                <a:latin typeface="Arial"/>
                <a:cs typeface="Arial"/>
              </a:rPr>
              <a:t>r</a:t>
            </a:r>
            <a:r>
              <a:rPr sz="2000" b="1" spc="10">
                <a:latin typeface="Arial"/>
                <a:cs typeface="Arial"/>
              </a:rPr>
              <a:t>e</a:t>
            </a:r>
            <a:r>
              <a:rPr sz="2000" b="1" spc="130">
                <a:latin typeface="Arial"/>
                <a:cs typeface="Arial"/>
              </a:rPr>
              <a:t>a</a:t>
            </a:r>
            <a:r>
              <a:rPr sz="2000" b="1" spc="-210">
                <a:latin typeface="Arial"/>
                <a:cs typeface="Arial"/>
              </a:rPr>
              <a:t>s</a:t>
            </a:r>
            <a:r>
              <a:rPr sz="2000" b="1" spc="10">
                <a:latin typeface="Arial"/>
                <a:cs typeface="Arial"/>
              </a:rPr>
              <a:t>e</a:t>
            </a:r>
            <a:r>
              <a:rPr sz="2000" b="1" spc="-220">
                <a:latin typeface="Arial"/>
                <a:cs typeface="Arial"/>
              </a:rPr>
              <a:t>s</a:t>
            </a:r>
            <a:r>
              <a:rPr sz="2000" b="1">
                <a:latin typeface="Arial"/>
                <a:cs typeface="Arial"/>
              </a:rPr>
              <a:t>	</a:t>
            </a:r>
            <a:r>
              <a:rPr sz="2000" b="1" spc="240">
                <a:latin typeface="Arial"/>
                <a:cs typeface="Arial"/>
              </a:rPr>
              <a:t>w</a:t>
            </a:r>
            <a:r>
              <a:rPr sz="2000" b="1" spc="-10">
                <a:latin typeface="Arial"/>
                <a:cs typeface="Arial"/>
              </a:rPr>
              <a:t>i</a:t>
            </a:r>
            <a:r>
              <a:rPr sz="2000" b="1" spc="-20">
                <a:latin typeface="Arial"/>
                <a:cs typeface="Arial"/>
              </a:rPr>
              <a:t>t</a:t>
            </a:r>
            <a:r>
              <a:rPr sz="2000" b="1" spc="-55">
                <a:latin typeface="Arial"/>
                <a:cs typeface="Arial"/>
              </a:rPr>
              <a:t>h</a:t>
            </a:r>
            <a:r>
              <a:rPr sz="2000" b="1">
                <a:latin typeface="Arial"/>
                <a:cs typeface="Arial"/>
              </a:rPr>
              <a:t>	</a:t>
            </a:r>
            <a:r>
              <a:rPr sz="2000" b="1" spc="-5">
                <a:latin typeface="Arial"/>
                <a:cs typeface="Arial"/>
              </a:rPr>
              <a:t>d</a:t>
            </a:r>
            <a:r>
              <a:rPr sz="2000" b="1" spc="30">
                <a:latin typeface="Arial"/>
                <a:cs typeface="Arial"/>
              </a:rPr>
              <a:t>e</a:t>
            </a:r>
            <a:r>
              <a:rPr sz="2000" b="1" spc="20">
                <a:latin typeface="Arial"/>
                <a:cs typeface="Arial"/>
              </a:rPr>
              <a:t>p</a:t>
            </a:r>
            <a:r>
              <a:rPr sz="2000" b="1" spc="-20">
                <a:latin typeface="Arial"/>
                <a:cs typeface="Arial"/>
              </a:rPr>
              <a:t>t</a:t>
            </a:r>
            <a:r>
              <a:rPr sz="2000" b="1" spc="-55">
                <a:latin typeface="Arial"/>
                <a:cs typeface="Arial"/>
              </a:rPr>
              <a:t>h</a:t>
            </a:r>
            <a:r>
              <a:rPr sz="2000" b="1">
                <a:latin typeface="Arial"/>
                <a:cs typeface="Arial"/>
              </a:rPr>
              <a:t>	</a:t>
            </a:r>
            <a:r>
              <a:rPr sz="2000" b="1" spc="-40">
                <a:latin typeface="Arial"/>
                <a:cs typeface="Arial"/>
              </a:rPr>
              <a:t>a</a:t>
            </a:r>
            <a:r>
              <a:rPr sz="2000" b="1" spc="-50">
                <a:latin typeface="Arial"/>
                <a:cs typeface="Arial"/>
              </a:rPr>
              <a:t>s</a:t>
            </a:r>
            <a:r>
              <a:rPr sz="2000" b="1">
                <a:latin typeface="Arial"/>
                <a:cs typeface="Arial"/>
              </a:rPr>
              <a:t>	</a:t>
            </a:r>
            <a:r>
              <a:rPr sz="2000" b="1" spc="-20">
                <a:latin typeface="Arial"/>
                <a:cs typeface="Arial"/>
              </a:rPr>
              <a:t>t</a:t>
            </a:r>
            <a:r>
              <a:rPr sz="2000" b="1" spc="-30">
                <a:latin typeface="Arial"/>
                <a:cs typeface="Arial"/>
              </a:rPr>
              <a:t>h</a:t>
            </a:r>
            <a:r>
              <a:rPr sz="2000" b="1" spc="25">
                <a:latin typeface="Arial"/>
                <a:cs typeface="Arial"/>
              </a:rPr>
              <a:t>e</a:t>
            </a:r>
            <a:r>
              <a:rPr sz="2000" b="1">
                <a:latin typeface="Arial"/>
                <a:cs typeface="Arial"/>
              </a:rPr>
              <a:t>	</a:t>
            </a:r>
            <a:r>
              <a:rPr sz="2000" b="1" spc="265">
                <a:latin typeface="Arial"/>
                <a:cs typeface="Arial"/>
              </a:rPr>
              <a:t>w</a:t>
            </a:r>
            <a:r>
              <a:rPr sz="2000" b="1" spc="30">
                <a:latin typeface="Arial"/>
                <a:cs typeface="Arial"/>
              </a:rPr>
              <a:t>e</a:t>
            </a:r>
            <a:r>
              <a:rPr sz="2000" b="1" spc="-30">
                <a:latin typeface="Arial"/>
                <a:cs typeface="Arial"/>
              </a:rPr>
              <a:t>i</a:t>
            </a:r>
            <a:r>
              <a:rPr sz="2000" b="1" spc="-25">
                <a:latin typeface="Arial"/>
                <a:cs typeface="Arial"/>
              </a:rPr>
              <a:t>g</a:t>
            </a:r>
            <a:r>
              <a:rPr sz="2000" b="1" spc="-5">
                <a:latin typeface="Arial"/>
                <a:cs typeface="Arial"/>
              </a:rPr>
              <a:t>h</a:t>
            </a:r>
            <a:r>
              <a:rPr sz="2000" b="1" spc="-10">
                <a:latin typeface="Arial"/>
                <a:cs typeface="Arial"/>
              </a:rPr>
              <a:t>t</a:t>
            </a:r>
            <a:r>
              <a:rPr sz="2000" b="1">
                <a:latin typeface="Arial"/>
                <a:cs typeface="Arial"/>
              </a:rPr>
              <a:t>	</a:t>
            </a:r>
            <a:r>
              <a:rPr sz="2000" b="1" spc="105">
                <a:latin typeface="Arial"/>
                <a:cs typeface="Arial"/>
              </a:rPr>
              <a:t>a</a:t>
            </a:r>
            <a:r>
              <a:rPr sz="2000" b="1" spc="-55">
                <a:latin typeface="Arial"/>
                <a:cs typeface="Arial"/>
              </a:rPr>
              <a:t>n</a:t>
            </a:r>
            <a:r>
              <a:rPr sz="2000" b="1" spc="10">
                <a:latin typeface="Arial"/>
                <a:cs typeface="Arial"/>
              </a:rPr>
              <a:t>d</a:t>
            </a:r>
            <a:r>
              <a:rPr sz="2000" b="1">
                <a:latin typeface="Arial"/>
                <a:cs typeface="Arial"/>
              </a:rPr>
              <a:t>	</a:t>
            </a:r>
            <a:r>
              <a:rPr sz="2000" b="1" spc="-20">
                <a:latin typeface="Arial"/>
                <a:cs typeface="Arial"/>
              </a:rPr>
              <a:t>t</a:t>
            </a:r>
            <a:r>
              <a:rPr sz="2000" b="1" spc="-55">
                <a:latin typeface="Arial"/>
                <a:cs typeface="Arial"/>
              </a:rPr>
              <a:t>h</a:t>
            </a:r>
            <a:r>
              <a:rPr sz="2000" b="1" spc="-30">
                <a:latin typeface="Arial"/>
                <a:cs typeface="Arial"/>
              </a:rPr>
              <a:t>i</a:t>
            </a:r>
            <a:r>
              <a:rPr sz="2000" b="1" spc="-65">
                <a:latin typeface="Arial"/>
                <a:cs typeface="Arial"/>
              </a:rPr>
              <a:t>ck</a:t>
            </a:r>
            <a:r>
              <a:rPr sz="2000" b="1" spc="-45">
                <a:latin typeface="Arial"/>
                <a:cs typeface="Arial"/>
              </a:rPr>
              <a:t>n</a:t>
            </a:r>
            <a:r>
              <a:rPr sz="2000" b="1" spc="30">
                <a:latin typeface="Arial"/>
                <a:cs typeface="Arial"/>
              </a:rPr>
              <a:t>e</a:t>
            </a:r>
            <a:r>
              <a:rPr sz="2000" b="1" spc="-229">
                <a:latin typeface="Arial"/>
                <a:cs typeface="Arial"/>
              </a:rPr>
              <a:t>s</a:t>
            </a:r>
            <a:r>
              <a:rPr sz="2000" b="1" spc="-220">
                <a:latin typeface="Arial"/>
                <a:cs typeface="Arial"/>
              </a:rPr>
              <a:t>s</a:t>
            </a:r>
            <a:r>
              <a:rPr sz="2000" b="1">
                <a:latin typeface="Arial"/>
                <a:cs typeface="Arial"/>
              </a:rPr>
              <a:t>	</a:t>
            </a:r>
            <a:r>
              <a:rPr sz="2000" b="1" spc="10">
                <a:latin typeface="Arial"/>
                <a:cs typeface="Arial"/>
              </a:rPr>
              <a:t>of</a:t>
            </a:r>
            <a:r>
              <a:rPr sz="2000" b="1">
                <a:latin typeface="Arial"/>
                <a:cs typeface="Arial"/>
              </a:rPr>
              <a:t>	</a:t>
            </a:r>
            <a:r>
              <a:rPr sz="2000" b="1" spc="-20">
                <a:latin typeface="Arial"/>
                <a:cs typeface="Arial"/>
              </a:rPr>
              <a:t>t</a:t>
            </a:r>
            <a:r>
              <a:rPr sz="2000" b="1" spc="-30">
                <a:latin typeface="Arial"/>
                <a:cs typeface="Arial"/>
              </a:rPr>
              <a:t>h</a:t>
            </a:r>
            <a:r>
              <a:rPr sz="2000" b="1" spc="15">
                <a:latin typeface="Arial"/>
                <a:cs typeface="Arial"/>
              </a:rPr>
              <a:t>e  </a:t>
            </a:r>
            <a:r>
              <a:rPr sz="2000" b="1" spc="5">
                <a:latin typeface="Arial"/>
                <a:cs typeface="Arial"/>
              </a:rPr>
              <a:t>overlying</a:t>
            </a:r>
            <a:r>
              <a:rPr sz="2000" b="1" spc="60">
                <a:latin typeface="Arial"/>
                <a:cs typeface="Arial"/>
              </a:rPr>
              <a:t> </a:t>
            </a:r>
            <a:r>
              <a:rPr sz="2000" b="1" spc="-70">
                <a:latin typeface="Arial"/>
                <a:cs typeface="Arial"/>
              </a:rPr>
              <a:t>rocks</a:t>
            </a:r>
            <a:r>
              <a:rPr sz="2000" b="1" spc="10">
                <a:latin typeface="Arial"/>
                <a:cs typeface="Arial"/>
              </a:rPr>
              <a:t> </a:t>
            </a:r>
            <a:r>
              <a:rPr sz="2000" b="1" spc="-75">
                <a:latin typeface="Arial"/>
                <a:cs typeface="Arial"/>
              </a:rPr>
              <a:t>increases.</a:t>
            </a:r>
            <a:endParaRPr sz="2000">
              <a:latin typeface="Arial"/>
              <a:cs typeface="Arial"/>
            </a:endParaRPr>
          </a:p>
          <a:p>
            <a:pPr marL="356870" marR="340360" indent="-344805">
              <a:lnSpc>
                <a:spcPts val="1920"/>
              </a:lnSpc>
              <a:spcBef>
                <a:spcPts val="1425"/>
              </a:spcBef>
              <a:buClr>
                <a:srgbClr val="0000FF"/>
              </a:buClr>
              <a:buSzPct val="65000"/>
              <a:buFont typeface="Wingdings"/>
              <a:buChar char=""/>
              <a:tabLst>
                <a:tab pos="356870" algn="l"/>
                <a:tab pos="357505" algn="l"/>
              </a:tabLst>
            </a:pPr>
            <a:r>
              <a:rPr sz="2000" b="1" spc="-70">
                <a:latin typeface="Arial"/>
                <a:cs typeface="Arial"/>
              </a:rPr>
              <a:t>Pressure</a:t>
            </a:r>
            <a:r>
              <a:rPr sz="2000" b="1" spc="45">
                <a:latin typeface="Arial"/>
                <a:cs typeface="Arial"/>
              </a:rPr>
              <a:t> </a:t>
            </a:r>
            <a:r>
              <a:rPr sz="2000" b="1" spc="-15">
                <a:latin typeface="Arial"/>
                <a:cs typeface="Arial"/>
              </a:rPr>
              <a:t>during</a:t>
            </a:r>
            <a:r>
              <a:rPr sz="2000" b="1" spc="35">
                <a:latin typeface="Arial"/>
                <a:cs typeface="Arial"/>
              </a:rPr>
              <a:t> </a:t>
            </a:r>
            <a:r>
              <a:rPr sz="2000" b="1" spc="-20">
                <a:latin typeface="Arial"/>
                <a:cs typeface="Arial"/>
              </a:rPr>
              <a:t>metamorphism</a:t>
            </a:r>
            <a:r>
              <a:rPr sz="2000" b="1" spc="70">
                <a:latin typeface="Arial"/>
                <a:cs typeface="Arial"/>
              </a:rPr>
              <a:t> </a:t>
            </a:r>
            <a:r>
              <a:rPr sz="2000" b="1" spc="-125">
                <a:latin typeface="Arial"/>
                <a:cs typeface="Arial"/>
              </a:rPr>
              <a:t>is</a:t>
            </a:r>
            <a:r>
              <a:rPr sz="2000" b="1" spc="5">
                <a:latin typeface="Arial"/>
                <a:cs typeface="Arial"/>
              </a:rPr>
              <a:t> </a:t>
            </a:r>
            <a:r>
              <a:rPr sz="2000" b="1" spc="-20">
                <a:latin typeface="Arial"/>
                <a:cs typeface="Arial"/>
              </a:rPr>
              <a:t>manifested</a:t>
            </a:r>
            <a:r>
              <a:rPr sz="2000" b="1" spc="75">
                <a:latin typeface="Arial"/>
                <a:cs typeface="Arial"/>
              </a:rPr>
              <a:t> </a:t>
            </a:r>
            <a:r>
              <a:rPr sz="2000" b="1" spc="45">
                <a:latin typeface="Arial"/>
                <a:cs typeface="Arial"/>
              </a:rPr>
              <a:t>by</a:t>
            </a:r>
            <a:r>
              <a:rPr sz="2000" b="1">
                <a:latin typeface="Arial"/>
                <a:cs typeface="Arial"/>
              </a:rPr>
              <a:t> </a:t>
            </a:r>
            <a:r>
              <a:rPr sz="2000" b="1" spc="75">
                <a:latin typeface="Arial"/>
                <a:cs typeface="Arial"/>
              </a:rPr>
              <a:t>two</a:t>
            </a:r>
            <a:r>
              <a:rPr sz="2000" b="1" spc="30">
                <a:latin typeface="Arial"/>
                <a:cs typeface="Arial"/>
              </a:rPr>
              <a:t> </a:t>
            </a:r>
            <a:r>
              <a:rPr sz="2000" b="1">
                <a:latin typeface="Arial"/>
                <a:cs typeface="Arial"/>
              </a:rPr>
              <a:t>different</a:t>
            </a:r>
            <a:r>
              <a:rPr sz="2000" b="1" spc="55">
                <a:latin typeface="Arial"/>
                <a:cs typeface="Arial"/>
              </a:rPr>
              <a:t> </a:t>
            </a:r>
            <a:r>
              <a:rPr sz="2000" b="1" spc="-75">
                <a:latin typeface="Arial"/>
                <a:cs typeface="Arial"/>
              </a:rPr>
              <a:t>forces: </a:t>
            </a:r>
            <a:r>
              <a:rPr sz="2000" b="1" spc="-540">
                <a:latin typeface="Arial"/>
                <a:cs typeface="Arial"/>
              </a:rPr>
              <a:t> </a:t>
            </a:r>
            <a:r>
              <a:rPr sz="2000" b="1" spc="20">
                <a:solidFill>
                  <a:srgbClr val="990000"/>
                </a:solidFill>
                <a:latin typeface="Arial"/>
                <a:cs typeface="Arial"/>
              </a:rPr>
              <a:t>body</a:t>
            </a:r>
            <a:r>
              <a:rPr sz="2000" b="1" spc="5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spc="-35">
                <a:solidFill>
                  <a:srgbClr val="990000"/>
                </a:solidFill>
                <a:latin typeface="Arial"/>
                <a:cs typeface="Arial"/>
              </a:rPr>
              <a:t>force</a:t>
            </a:r>
            <a:r>
              <a:rPr sz="2000" b="1" spc="1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spc="-55">
                <a:solidFill>
                  <a:srgbClr val="990000"/>
                </a:solidFill>
                <a:latin typeface="Arial"/>
                <a:cs typeface="Arial"/>
              </a:rPr>
              <a:t>(confining</a:t>
            </a:r>
            <a:r>
              <a:rPr sz="2000" b="1" spc="4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spc="-50">
                <a:solidFill>
                  <a:srgbClr val="990000"/>
                </a:solidFill>
                <a:latin typeface="Arial"/>
                <a:cs typeface="Arial"/>
              </a:rPr>
              <a:t>pressure)</a:t>
            </a:r>
            <a:r>
              <a:rPr sz="2000" b="1" spc="125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spc="20">
                <a:latin typeface="Arial"/>
                <a:cs typeface="Arial"/>
              </a:rPr>
              <a:t>and</a:t>
            </a:r>
            <a:r>
              <a:rPr sz="2000" b="1" spc="15">
                <a:latin typeface="Arial"/>
                <a:cs typeface="Arial"/>
              </a:rPr>
              <a:t> </a:t>
            </a:r>
            <a:r>
              <a:rPr sz="2000" b="1" spc="-50">
                <a:solidFill>
                  <a:srgbClr val="990000"/>
                </a:solidFill>
                <a:latin typeface="Arial"/>
                <a:cs typeface="Arial"/>
              </a:rPr>
              <a:t>surface</a:t>
            </a:r>
            <a:r>
              <a:rPr sz="2000" b="1" spc="6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spc="-35">
                <a:solidFill>
                  <a:srgbClr val="990000"/>
                </a:solidFill>
                <a:latin typeface="Arial"/>
                <a:cs typeface="Arial"/>
              </a:rPr>
              <a:t>force</a:t>
            </a:r>
            <a:r>
              <a:rPr sz="2000" b="1" spc="1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>
                <a:solidFill>
                  <a:srgbClr val="990000"/>
                </a:solidFill>
                <a:latin typeface="Arial"/>
                <a:cs typeface="Arial"/>
              </a:rPr>
              <a:t>(differential</a:t>
            </a:r>
            <a:r>
              <a:rPr sz="2000" b="1" spc="85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sz="2000" b="1" spc="-105">
                <a:solidFill>
                  <a:srgbClr val="990000"/>
                </a:solidFill>
                <a:latin typeface="Arial"/>
                <a:cs typeface="Arial"/>
              </a:rPr>
              <a:t>stress).</a:t>
            </a:r>
            <a:endParaRPr sz="2000">
              <a:latin typeface="Arial"/>
              <a:cs typeface="Arial"/>
            </a:endParaRPr>
          </a:p>
          <a:p>
            <a:pPr marL="461009" marR="6350" lvl="1" indent="-287020" algn="just">
              <a:lnSpc>
                <a:spcPct val="80000"/>
              </a:lnSpc>
              <a:spcBef>
                <a:spcPts val="1500"/>
              </a:spcBef>
              <a:buClr>
                <a:srgbClr val="800080"/>
              </a:buClr>
              <a:buSzPct val="65909"/>
              <a:buFont typeface="Wingdings"/>
              <a:buChar char=""/>
              <a:tabLst>
                <a:tab pos="461645" algn="l"/>
              </a:tabLst>
            </a:pPr>
            <a:r>
              <a:rPr sz="2200" b="1" spc="-20">
                <a:solidFill>
                  <a:srgbClr val="990000"/>
                </a:solidFill>
                <a:latin typeface="Arial"/>
                <a:cs typeface="Arial"/>
              </a:rPr>
              <a:t>Body </a:t>
            </a:r>
            <a:r>
              <a:rPr sz="2200" b="1" spc="-30">
                <a:solidFill>
                  <a:srgbClr val="990000"/>
                </a:solidFill>
                <a:latin typeface="Arial"/>
                <a:cs typeface="Arial"/>
              </a:rPr>
              <a:t>force </a:t>
            </a:r>
            <a:r>
              <a:rPr sz="2200" b="1" spc="-45">
                <a:latin typeface="Trebuchet MS"/>
                <a:cs typeface="Trebuchet MS"/>
              </a:rPr>
              <a:t>—</a:t>
            </a:r>
            <a:r>
              <a:rPr sz="2200" b="1" spc="-45">
                <a:latin typeface="Arial"/>
                <a:cs typeface="Arial"/>
              </a:rPr>
              <a:t>forces </a:t>
            </a:r>
            <a:r>
              <a:rPr sz="2200" b="1" spc="65">
                <a:latin typeface="Arial"/>
                <a:cs typeface="Arial"/>
              </a:rPr>
              <a:t>are </a:t>
            </a:r>
            <a:r>
              <a:rPr sz="2200" b="1" spc="25">
                <a:latin typeface="Arial"/>
                <a:cs typeface="Arial"/>
              </a:rPr>
              <a:t>applied </a:t>
            </a:r>
            <a:r>
              <a:rPr sz="2200" b="1" spc="30">
                <a:latin typeface="Arial"/>
                <a:cs typeface="Arial"/>
              </a:rPr>
              <a:t>equally </a:t>
            </a:r>
            <a:r>
              <a:rPr sz="2200" b="1" spc="-45">
                <a:latin typeface="Arial"/>
                <a:cs typeface="Arial"/>
              </a:rPr>
              <a:t>in </a:t>
            </a:r>
            <a:r>
              <a:rPr sz="2200" b="1" spc="30">
                <a:latin typeface="Arial"/>
                <a:cs typeface="Arial"/>
              </a:rPr>
              <a:t>all </a:t>
            </a:r>
            <a:r>
              <a:rPr sz="2200" b="1" spc="-55">
                <a:latin typeface="Arial"/>
                <a:cs typeface="Arial"/>
              </a:rPr>
              <a:t>directions </a:t>
            </a:r>
            <a:r>
              <a:rPr sz="2200" b="1" spc="30">
                <a:latin typeface="Arial"/>
                <a:cs typeface="Arial"/>
              </a:rPr>
              <a:t>(</a:t>
            </a:r>
            <a:r>
              <a:rPr sz="2200" b="1" spc="30">
                <a:solidFill>
                  <a:srgbClr val="0000FF"/>
                </a:solidFill>
                <a:latin typeface="Arial"/>
                <a:cs typeface="Arial"/>
              </a:rPr>
              <a:t>gravity </a:t>
            </a:r>
            <a:r>
              <a:rPr sz="2200" b="1" spc="35">
                <a:solidFill>
                  <a:srgbClr val="0000FF"/>
                </a:solidFill>
                <a:latin typeface="Arial"/>
                <a:cs typeface="Arial"/>
              </a:rPr>
              <a:t> and </a:t>
            </a:r>
            <a:r>
              <a:rPr sz="2200" b="1" spc="10">
                <a:solidFill>
                  <a:srgbClr val="0000FF"/>
                </a:solidFill>
                <a:latin typeface="Arial"/>
                <a:cs typeface="Arial"/>
              </a:rPr>
              <a:t>weight)</a:t>
            </a:r>
            <a:r>
              <a:rPr sz="2200" b="1" spc="10">
                <a:latin typeface="Arial"/>
                <a:cs typeface="Arial"/>
              </a:rPr>
              <a:t>, </a:t>
            </a:r>
            <a:r>
              <a:rPr sz="2200" b="1" spc="-45">
                <a:latin typeface="Arial"/>
                <a:cs typeface="Arial"/>
              </a:rPr>
              <a:t>as </a:t>
            </a:r>
            <a:r>
              <a:rPr sz="2200" b="1" spc="145">
                <a:latin typeface="Arial"/>
                <a:cs typeface="Arial"/>
              </a:rPr>
              <a:t>a </a:t>
            </a:r>
            <a:r>
              <a:rPr sz="2200" b="1" spc="-40">
                <a:latin typeface="Arial"/>
                <a:cs typeface="Arial"/>
              </a:rPr>
              <a:t>result </a:t>
            </a:r>
            <a:r>
              <a:rPr sz="2200" b="1" spc="5">
                <a:latin typeface="Arial"/>
                <a:cs typeface="Arial"/>
              </a:rPr>
              <a:t>individual </a:t>
            </a:r>
            <a:r>
              <a:rPr sz="2200" b="1" spc="-20">
                <a:latin typeface="Arial"/>
                <a:cs typeface="Arial"/>
              </a:rPr>
              <a:t>grains </a:t>
            </a:r>
            <a:r>
              <a:rPr sz="2200" b="1" spc="65">
                <a:latin typeface="Arial"/>
                <a:cs typeface="Arial"/>
              </a:rPr>
              <a:t>are </a:t>
            </a:r>
            <a:r>
              <a:rPr sz="2200" b="1" spc="-65">
                <a:latin typeface="Arial"/>
                <a:cs typeface="Arial"/>
              </a:rPr>
              <a:t>compressed </a:t>
            </a:r>
            <a:r>
              <a:rPr sz="2200" b="1" spc="-75">
                <a:latin typeface="Arial"/>
                <a:cs typeface="Arial"/>
              </a:rPr>
              <a:t>closer </a:t>
            </a:r>
            <a:r>
              <a:rPr sz="2200" b="1" spc="-70">
                <a:latin typeface="Arial"/>
                <a:cs typeface="Arial"/>
              </a:rPr>
              <a:t> </a:t>
            </a:r>
            <a:r>
              <a:rPr sz="2200" b="1" spc="35">
                <a:latin typeface="Arial"/>
                <a:cs typeface="Arial"/>
              </a:rPr>
              <a:t>and </a:t>
            </a:r>
            <a:r>
              <a:rPr sz="2200" b="1" spc="-75">
                <a:latin typeface="Arial"/>
                <a:cs typeface="Arial"/>
              </a:rPr>
              <a:t>closer </a:t>
            </a:r>
            <a:r>
              <a:rPr sz="2200" b="1" spc="-5">
                <a:latin typeface="Arial"/>
                <a:cs typeface="Arial"/>
              </a:rPr>
              <a:t>together. </a:t>
            </a:r>
            <a:r>
              <a:rPr sz="2200" b="1" spc="-15">
                <a:latin typeface="Arial"/>
                <a:cs typeface="Arial"/>
              </a:rPr>
              <a:t>Extreme </a:t>
            </a:r>
            <a:r>
              <a:rPr sz="2200" b="1" spc="-50">
                <a:latin typeface="Arial"/>
                <a:cs typeface="Arial"/>
              </a:rPr>
              <a:t>confining </a:t>
            </a:r>
            <a:r>
              <a:rPr sz="2200" b="1" spc="-70">
                <a:latin typeface="Arial"/>
                <a:cs typeface="Arial"/>
              </a:rPr>
              <a:t>pressures </a:t>
            </a:r>
            <a:r>
              <a:rPr sz="2200" b="1" spc="15">
                <a:latin typeface="Arial"/>
                <a:cs typeface="Arial"/>
              </a:rPr>
              <a:t>that </a:t>
            </a:r>
            <a:r>
              <a:rPr sz="2200" b="1" spc="-110">
                <a:latin typeface="Arial"/>
                <a:cs typeface="Arial"/>
              </a:rPr>
              <a:t>occur</a:t>
            </a:r>
            <a:r>
              <a:rPr sz="2200" b="1" spc="-105">
                <a:latin typeface="Arial"/>
                <a:cs typeface="Arial"/>
              </a:rPr>
              <a:t> </a:t>
            </a:r>
            <a:r>
              <a:rPr sz="2200" b="1" spc="65">
                <a:latin typeface="Arial"/>
                <a:cs typeface="Arial"/>
              </a:rPr>
              <a:t>at </a:t>
            </a:r>
            <a:r>
              <a:rPr sz="2200" b="1" spc="70">
                <a:latin typeface="Arial"/>
                <a:cs typeface="Arial"/>
              </a:rPr>
              <a:t> </a:t>
            </a:r>
            <a:r>
              <a:rPr sz="2200" b="1" spc="50">
                <a:latin typeface="Arial"/>
                <a:cs typeface="Arial"/>
              </a:rPr>
              <a:t>great</a:t>
            </a:r>
            <a:r>
              <a:rPr sz="2200" b="1" spc="55">
                <a:latin typeface="Arial"/>
                <a:cs typeface="Arial"/>
              </a:rPr>
              <a:t> </a:t>
            </a:r>
            <a:r>
              <a:rPr sz="2200" b="1" spc="-40">
                <a:latin typeface="Arial"/>
                <a:cs typeface="Arial"/>
              </a:rPr>
              <a:t>depths</a:t>
            </a:r>
            <a:r>
              <a:rPr sz="2200" b="1" spc="535">
                <a:latin typeface="Arial"/>
                <a:cs typeface="Arial"/>
              </a:rPr>
              <a:t> </a:t>
            </a:r>
            <a:r>
              <a:rPr sz="2200" b="1" spc="70">
                <a:latin typeface="Arial"/>
                <a:cs typeface="Arial"/>
              </a:rPr>
              <a:t>may</a:t>
            </a:r>
            <a:r>
              <a:rPr sz="2200" b="1" spc="75">
                <a:latin typeface="Arial"/>
                <a:cs typeface="Arial"/>
              </a:rPr>
              <a:t> </a:t>
            </a:r>
            <a:r>
              <a:rPr sz="2200" b="1" spc="15">
                <a:latin typeface="Arial"/>
                <a:cs typeface="Arial"/>
              </a:rPr>
              <a:t>even</a:t>
            </a:r>
            <a:r>
              <a:rPr sz="2200" b="1" spc="20">
                <a:latin typeface="Arial"/>
                <a:cs typeface="Arial"/>
              </a:rPr>
              <a:t> </a:t>
            </a:r>
            <a:r>
              <a:rPr sz="2200" b="1" spc="-80">
                <a:latin typeface="Arial"/>
                <a:cs typeface="Arial"/>
              </a:rPr>
              <a:t>cause</a:t>
            </a:r>
            <a:r>
              <a:rPr sz="2200" b="1" spc="-75">
                <a:latin typeface="Arial"/>
                <a:cs typeface="Arial"/>
              </a:rPr>
              <a:t> </a:t>
            </a:r>
            <a:r>
              <a:rPr sz="2200" b="1" spc="-70">
                <a:latin typeface="Arial"/>
                <a:cs typeface="Arial"/>
              </a:rPr>
              <a:t>ions</a:t>
            </a:r>
            <a:r>
              <a:rPr sz="2200" b="1" spc="-65">
                <a:latin typeface="Arial"/>
                <a:cs typeface="Arial"/>
              </a:rPr>
              <a:t> </a:t>
            </a:r>
            <a:r>
              <a:rPr sz="2200" b="1" spc="-35">
                <a:latin typeface="Arial"/>
                <a:cs typeface="Arial"/>
              </a:rPr>
              <a:t>in</a:t>
            </a:r>
            <a:r>
              <a:rPr sz="2200" b="1" spc="-30">
                <a:latin typeface="Arial"/>
                <a:cs typeface="Arial"/>
              </a:rPr>
              <a:t> </a:t>
            </a:r>
            <a:r>
              <a:rPr sz="2200" b="1" spc="-10">
                <a:latin typeface="Arial"/>
                <a:cs typeface="Arial"/>
              </a:rPr>
              <a:t>the</a:t>
            </a:r>
            <a:r>
              <a:rPr sz="2200" b="1" spc="-5">
                <a:latin typeface="Arial"/>
                <a:cs typeface="Arial"/>
              </a:rPr>
              <a:t> </a:t>
            </a:r>
            <a:r>
              <a:rPr sz="2200" b="1" spc="-20">
                <a:latin typeface="Arial"/>
                <a:cs typeface="Arial"/>
              </a:rPr>
              <a:t>minerals</a:t>
            </a:r>
            <a:r>
              <a:rPr sz="2200" b="1" spc="575">
                <a:latin typeface="Arial"/>
                <a:cs typeface="Arial"/>
              </a:rPr>
              <a:t> </a:t>
            </a:r>
            <a:r>
              <a:rPr sz="2200" b="1" spc="-5">
                <a:latin typeface="Arial"/>
                <a:cs typeface="Arial"/>
              </a:rPr>
              <a:t>to </a:t>
            </a:r>
            <a:r>
              <a:rPr sz="2200" b="1">
                <a:latin typeface="Arial"/>
                <a:cs typeface="Arial"/>
              </a:rPr>
              <a:t> </a:t>
            </a:r>
            <a:r>
              <a:rPr sz="2200" b="1" spc="-10">
                <a:latin typeface="Arial"/>
                <a:cs typeface="Arial"/>
              </a:rPr>
              <a:t>recrystallize</a:t>
            </a:r>
            <a:r>
              <a:rPr sz="2200" b="1" spc="-70">
                <a:latin typeface="Arial"/>
                <a:cs typeface="Arial"/>
              </a:rPr>
              <a:t> </a:t>
            </a:r>
            <a:r>
              <a:rPr sz="2200" b="1" spc="35">
                <a:latin typeface="Arial"/>
                <a:cs typeface="Arial"/>
              </a:rPr>
              <a:t>and</a:t>
            </a:r>
            <a:r>
              <a:rPr sz="2200" b="1" spc="-40">
                <a:latin typeface="Arial"/>
                <a:cs typeface="Arial"/>
              </a:rPr>
              <a:t> </a:t>
            </a:r>
            <a:r>
              <a:rPr sz="2200" b="1" spc="20">
                <a:latin typeface="Arial"/>
                <a:cs typeface="Arial"/>
              </a:rPr>
              <a:t>form</a:t>
            </a:r>
            <a:r>
              <a:rPr sz="2200" b="1" spc="-20">
                <a:latin typeface="Arial"/>
                <a:cs typeface="Arial"/>
              </a:rPr>
              <a:t> </a:t>
            </a:r>
            <a:r>
              <a:rPr sz="2200" b="1" spc="90">
                <a:latin typeface="Arial"/>
                <a:cs typeface="Arial"/>
              </a:rPr>
              <a:t>new</a:t>
            </a:r>
            <a:r>
              <a:rPr sz="2200" b="1" spc="-15">
                <a:latin typeface="Arial"/>
                <a:cs typeface="Arial"/>
              </a:rPr>
              <a:t> </a:t>
            </a:r>
            <a:r>
              <a:rPr sz="2200" b="1" spc="-25">
                <a:latin typeface="Arial"/>
                <a:cs typeface="Arial"/>
              </a:rPr>
              <a:t>minerals.</a:t>
            </a:r>
            <a:endParaRPr sz="22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5"/>
              </a:spcBef>
              <a:buClr>
                <a:srgbClr val="800080"/>
              </a:buClr>
              <a:buFont typeface="Wingdings"/>
              <a:buChar char=""/>
            </a:pPr>
            <a:endParaRPr sz="2750">
              <a:latin typeface="Arial"/>
              <a:cs typeface="Arial"/>
            </a:endParaRPr>
          </a:p>
          <a:p>
            <a:pPr marL="461009" marR="5080" lvl="1" indent="-287020" algn="just">
              <a:lnSpc>
                <a:spcPct val="80000"/>
              </a:lnSpc>
              <a:buClr>
                <a:srgbClr val="800080"/>
              </a:buClr>
              <a:buSzPct val="65909"/>
              <a:buFont typeface="Wingdings"/>
              <a:buChar char=""/>
              <a:tabLst>
                <a:tab pos="461645" algn="l"/>
              </a:tabLst>
            </a:pPr>
            <a:r>
              <a:rPr sz="2200" b="1" spc="-45">
                <a:solidFill>
                  <a:srgbClr val="990000"/>
                </a:solidFill>
                <a:latin typeface="Arial"/>
                <a:cs typeface="Arial"/>
              </a:rPr>
              <a:t>Surface </a:t>
            </a:r>
            <a:r>
              <a:rPr sz="2200" b="1" spc="-30">
                <a:solidFill>
                  <a:srgbClr val="990000"/>
                </a:solidFill>
                <a:latin typeface="Arial"/>
                <a:cs typeface="Arial"/>
              </a:rPr>
              <a:t>force </a:t>
            </a:r>
            <a:r>
              <a:rPr sz="2200" b="1" spc="5">
                <a:latin typeface="Trebuchet MS"/>
                <a:cs typeface="Trebuchet MS"/>
              </a:rPr>
              <a:t>—</a:t>
            </a:r>
            <a:r>
              <a:rPr sz="2200" b="1" spc="5">
                <a:latin typeface="Arial"/>
                <a:cs typeface="Arial"/>
              </a:rPr>
              <a:t>operates </a:t>
            </a:r>
            <a:r>
              <a:rPr sz="2200" b="1" spc="-90">
                <a:latin typeface="Arial"/>
                <a:cs typeface="Arial"/>
              </a:rPr>
              <a:t>across </a:t>
            </a:r>
            <a:r>
              <a:rPr sz="2200" b="1" spc="145">
                <a:latin typeface="Arial"/>
                <a:cs typeface="Arial"/>
              </a:rPr>
              <a:t>a </a:t>
            </a:r>
            <a:r>
              <a:rPr sz="2200" b="1" spc="-45">
                <a:latin typeface="Arial"/>
                <a:cs typeface="Arial"/>
              </a:rPr>
              <a:t>surface </a:t>
            </a:r>
            <a:r>
              <a:rPr sz="2200" b="1" spc="35">
                <a:latin typeface="Arial"/>
                <a:cs typeface="Arial"/>
              </a:rPr>
              <a:t>and </a:t>
            </a:r>
            <a:r>
              <a:rPr sz="2200" b="1" spc="-125">
                <a:latin typeface="Arial"/>
                <a:cs typeface="Arial"/>
              </a:rPr>
              <a:t>occurs </a:t>
            </a:r>
            <a:r>
              <a:rPr sz="2200" b="1" spc="50">
                <a:latin typeface="Arial"/>
                <a:cs typeface="Arial"/>
              </a:rPr>
              <a:t>when </a:t>
            </a:r>
            <a:r>
              <a:rPr sz="2200" b="1" spc="-65">
                <a:latin typeface="Arial"/>
                <a:cs typeface="Arial"/>
              </a:rPr>
              <a:t>rocks </a:t>
            </a:r>
            <a:r>
              <a:rPr sz="2200" b="1" spc="-600">
                <a:latin typeface="Arial"/>
                <a:cs typeface="Arial"/>
              </a:rPr>
              <a:t> </a:t>
            </a:r>
            <a:r>
              <a:rPr sz="2200" b="1" spc="75">
                <a:latin typeface="Arial"/>
                <a:cs typeface="Arial"/>
              </a:rPr>
              <a:t>are </a:t>
            </a:r>
            <a:r>
              <a:rPr sz="2200" b="1" spc="-65">
                <a:latin typeface="Arial"/>
                <a:cs typeface="Arial"/>
              </a:rPr>
              <a:t>compressed</a:t>
            </a:r>
            <a:r>
              <a:rPr sz="2200" b="1" spc="-60">
                <a:latin typeface="Arial"/>
                <a:cs typeface="Arial"/>
              </a:rPr>
              <a:t> </a:t>
            </a:r>
            <a:r>
              <a:rPr sz="2200" b="1" spc="20">
                <a:latin typeface="Arial"/>
                <a:cs typeface="Arial"/>
              </a:rPr>
              <a:t>or </a:t>
            </a:r>
            <a:r>
              <a:rPr sz="2200" b="1" spc="40">
                <a:latin typeface="Arial"/>
                <a:cs typeface="Arial"/>
              </a:rPr>
              <a:t>extended </a:t>
            </a:r>
            <a:r>
              <a:rPr sz="2200" b="1" spc="15">
                <a:latin typeface="Arial"/>
                <a:cs typeface="Arial"/>
              </a:rPr>
              <a:t>along </a:t>
            </a:r>
            <a:r>
              <a:rPr sz="2200" b="1" spc="145">
                <a:latin typeface="Arial"/>
                <a:cs typeface="Arial"/>
              </a:rPr>
              <a:t>a </a:t>
            </a:r>
            <a:r>
              <a:rPr sz="2200" b="1" spc="-50">
                <a:latin typeface="Arial"/>
                <a:cs typeface="Arial"/>
              </a:rPr>
              <a:t>single</a:t>
            </a:r>
            <a:r>
              <a:rPr sz="2200" b="1" spc="-45">
                <a:latin typeface="Arial"/>
                <a:cs typeface="Arial"/>
              </a:rPr>
              <a:t> </a:t>
            </a:r>
            <a:r>
              <a:rPr sz="2200" b="1" spc="25">
                <a:latin typeface="Arial"/>
                <a:cs typeface="Arial"/>
              </a:rPr>
              <a:t>plane </a:t>
            </a:r>
            <a:r>
              <a:rPr sz="2200" b="1" spc="-55">
                <a:latin typeface="Arial"/>
                <a:cs typeface="Arial"/>
              </a:rPr>
              <a:t>(push-pull </a:t>
            </a:r>
            <a:r>
              <a:rPr sz="2200" b="1" spc="-50">
                <a:latin typeface="Arial"/>
                <a:cs typeface="Arial"/>
              </a:rPr>
              <a:t> </a:t>
            </a:r>
            <a:r>
              <a:rPr sz="2200" b="1" spc="-70">
                <a:latin typeface="Arial"/>
                <a:cs typeface="Arial"/>
              </a:rPr>
              <a:t>forces). </a:t>
            </a:r>
            <a:r>
              <a:rPr sz="2200" b="1" spc="-135">
                <a:latin typeface="Arial"/>
                <a:cs typeface="Arial"/>
              </a:rPr>
              <a:t>As </a:t>
            </a:r>
            <a:r>
              <a:rPr sz="2200" b="1" spc="145">
                <a:latin typeface="Arial"/>
                <a:cs typeface="Arial"/>
              </a:rPr>
              <a:t>a </a:t>
            </a:r>
            <a:r>
              <a:rPr sz="2200" b="1" spc="-50">
                <a:latin typeface="Arial"/>
                <a:cs typeface="Arial"/>
              </a:rPr>
              <a:t>result, </a:t>
            </a:r>
            <a:r>
              <a:rPr sz="2200" b="1" spc="-10">
                <a:latin typeface="Arial"/>
                <a:cs typeface="Arial"/>
              </a:rPr>
              <a:t>the </a:t>
            </a:r>
            <a:r>
              <a:rPr sz="2200" b="1" spc="-60">
                <a:latin typeface="Arial"/>
                <a:cs typeface="Arial"/>
              </a:rPr>
              <a:t>rocks </a:t>
            </a:r>
            <a:r>
              <a:rPr sz="2200" b="1" spc="65">
                <a:latin typeface="Arial"/>
                <a:cs typeface="Arial"/>
              </a:rPr>
              <a:t>are </a:t>
            </a:r>
            <a:r>
              <a:rPr sz="2200" b="1" spc="-25">
                <a:latin typeface="Arial"/>
                <a:cs typeface="Arial"/>
              </a:rPr>
              <a:t>shortened </a:t>
            </a:r>
            <a:r>
              <a:rPr sz="2200" b="1" spc="20">
                <a:latin typeface="Arial"/>
                <a:cs typeface="Arial"/>
              </a:rPr>
              <a:t>or </a:t>
            </a:r>
            <a:r>
              <a:rPr sz="2200" b="1" spc="35">
                <a:latin typeface="Arial"/>
                <a:cs typeface="Arial"/>
              </a:rPr>
              <a:t>extended </a:t>
            </a:r>
            <a:r>
              <a:rPr sz="2200" b="1" spc="-35">
                <a:latin typeface="Arial"/>
                <a:cs typeface="Arial"/>
              </a:rPr>
              <a:t>in </a:t>
            </a:r>
            <a:r>
              <a:rPr sz="2200" b="1" spc="-20">
                <a:latin typeface="Arial"/>
                <a:cs typeface="Arial"/>
              </a:rPr>
              <a:t>the </a:t>
            </a:r>
            <a:r>
              <a:rPr sz="2200" b="1" spc="-15">
                <a:latin typeface="Arial"/>
                <a:cs typeface="Arial"/>
              </a:rPr>
              <a:t> </a:t>
            </a:r>
            <a:r>
              <a:rPr sz="2200" b="1" spc="-35">
                <a:latin typeface="Arial"/>
                <a:cs typeface="Arial"/>
              </a:rPr>
              <a:t>direction </a:t>
            </a:r>
            <a:r>
              <a:rPr sz="2200" b="1" spc="-10">
                <a:latin typeface="Arial"/>
                <a:cs typeface="Arial"/>
              </a:rPr>
              <a:t>the </a:t>
            </a:r>
            <a:r>
              <a:rPr sz="2200" b="1" spc="-45">
                <a:latin typeface="Arial"/>
                <a:cs typeface="Arial"/>
              </a:rPr>
              <a:t>pressure </a:t>
            </a:r>
            <a:r>
              <a:rPr sz="2200" b="1" spc="-125">
                <a:latin typeface="Arial"/>
                <a:cs typeface="Arial"/>
              </a:rPr>
              <a:t>is</a:t>
            </a:r>
            <a:r>
              <a:rPr sz="2200" b="1" spc="-120">
                <a:latin typeface="Arial"/>
                <a:cs typeface="Arial"/>
              </a:rPr>
              <a:t> </a:t>
            </a:r>
            <a:r>
              <a:rPr sz="2200" b="1" spc="5">
                <a:latin typeface="Arial"/>
                <a:cs typeface="Arial"/>
              </a:rPr>
              <a:t>applied. </a:t>
            </a:r>
            <a:r>
              <a:rPr sz="2200" b="1" spc="100">
                <a:latin typeface="Arial"/>
                <a:cs typeface="Arial"/>
              </a:rPr>
              <a:t>Near </a:t>
            </a:r>
            <a:r>
              <a:rPr sz="2200" b="1" spc="-10">
                <a:latin typeface="Arial"/>
                <a:cs typeface="Arial"/>
              </a:rPr>
              <a:t>the </a:t>
            </a:r>
            <a:r>
              <a:rPr sz="2200" b="1" spc="-25">
                <a:latin typeface="Trebuchet MS"/>
                <a:cs typeface="Trebuchet MS"/>
              </a:rPr>
              <a:t>Earth’s </a:t>
            </a:r>
            <a:r>
              <a:rPr sz="2200" b="1" spc="-55">
                <a:latin typeface="Arial"/>
                <a:cs typeface="Arial"/>
              </a:rPr>
              <a:t>surface, </a:t>
            </a:r>
            <a:r>
              <a:rPr sz="2200" b="1" spc="-10">
                <a:latin typeface="Arial"/>
                <a:cs typeface="Arial"/>
              </a:rPr>
              <a:t>the </a:t>
            </a:r>
            <a:r>
              <a:rPr sz="2200" b="1" spc="-5">
                <a:latin typeface="Arial"/>
                <a:cs typeface="Arial"/>
              </a:rPr>
              <a:t> </a:t>
            </a:r>
            <a:r>
              <a:rPr sz="2200" b="1" spc="-30">
                <a:latin typeface="Arial"/>
                <a:cs typeface="Arial"/>
              </a:rPr>
              <a:t>cooler </a:t>
            </a:r>
            <a:r>
              <a:rPr sz="2200" b="1" spc="-5">
                <a:latin typeface="Arial"/>
                <a:cs typeface="Arial"/>
              </a:rPr>
              <a:t>temperatures </a:t>
            </a:r>
            <a:r>
              <a:rPr sz="2200" b="1" spc="65">
                <a:latin typeface="Arial"/>
                <a:cs typeface="Arial"/>
              </a:rPr>
              <a:t>make </a:t>
            </a:r>
            <a:r>
              <a:rPr sz="2200" b="1" spc="-65">
                <a:latin typeface="Arial"/>
                <a:cs typeface="Arial"/>
              </a:rPr>
              <a:t>rocks </a:t>
            </a:r>
            <a:r>
              <a:rPr sz="2200" b="1">
                <a:latin typeface="Arial"/>
                <a:cs typeface="Arial"/>
              </a:rPr>
              <a:t>brittle </a:t>
            </a:r>
            <a:r>
              <a:rPr sz="2200" b="1" spc="35">
                <a:latin typeface="Arial"/>
                <a:cs typeface="Arial"/>
              </a:rPr>
              <a:t>and </a:t>
            </a:r>
            <a:r>
              <a:rPr sz="2200" b="1" spc="15">
                <a:latin typeface="Arial"/>
                <a:cs typeface="Arial"/>
              </a:rPr>
              <a:t>more </a:t>
            </a:r>
            <a:r>
              <a:rPr sz="2200" b="1" spc="-70">
                <a:latin typeface="Arial"/>
                <a:cs typeface="Arial"/>
              </a:rPr>
              <a:t>susceptible </a:t>
            </a:r>
            <a:r>
              <a:rPr sz="2200" b="1" spc="-5">
                <a:latin typeface="Arial"/>
                <a:cs typeface="Arial"/>
              </a:rPr>
              <a:t>to </a:t>
            </a:r>
            <a:r>
              <a:rPr sz="2200" b="1">
                <a:latin typeface="Arial"/>
                <a:cs typeface="Arial"/>
              </a:rPr>
              <a:t> </a:t>
            </a:r>
            <a:r>
              <a:rPr sz="2200" b="1" spc="-15">
                <a:latin typeface="Arial"/>
                <a:cs typeface="Arial"/>
              </a:rPr>
              <a:t>fracturing </a:t>
            </a:r>
            <a:r>
              <a:rPr sz="2200" b="1" spc="5">
                <a:latin typeface="Arial"/>
                <a:cs typeface="Arial"/>
              </a:rPr>
              <a:t>than </a:t>
            </a:r>
            <a:r>
              <a:rPr sz="2200" b="1" spc="-20">
                <a:latin typeface="Arial"/>
                <a:cs typeface="Arial"/>
              </a:rPr>
              <a:t>folding. </a:t>
            </a:r>
            <a:r>
              <a:rPr sz="2200" b="1" spc="10">
                <a:latin typeface="Arial"/>
                <a:cs typeface="Arial"/>
              </a:rPr>
              <a:t>Deep </a:t>
            </a:r>
            <a:r>
              <a:rPr sz="2200" b="1" spc="65">
                <a:latin typeface="Arial"/>
                <a:cs typeface="Arial"/>
              </a:rPr>
              <a:t>below </a:t>
            </a:r>
            <a:r>
              <a:rPr sz="2200" b="1" spc="-10">
                <a:latin typeface="Arial"/>
                <a:cs typeface="Arial"/>
              </a:rPr>
              <a:t>the </a:t>
            </a:r>
            <a:r>
              <a:rPr sz="2200" b="1" spc="-35">
                <a:latin typeface="Trebuchet MS"/>
                <a:cs typeface="Trebuchet MS"/>
              </a:rPr>
              <a:t>Earth’s </a:t>
            </a:r>
            <a:r>
              <a:rPr sz="2200" b="1" spc="-55">
                <a:latin typeface="Arial"/>
                <a:cs typeface="Arial"/>
              </a:rPr>
              <a:t>surface, </a:t>
            </a:r>
            <a:r>
              <a:rPr sz="2200" b="1" spc="-10">
                <a:latin typeface="Arial"/>
                <a:cs typeface="Arial"/>
              </a:rPr>
              <a:t>higher </a:t>
            </a:r>
            <a:r>
              <a:rPr sz="2200" b="1" spc="-5">
                <a:latin typeface="Arial"/>
                <a:cs typeface="Arial"/>
              </a:rPr>
              <a:t> </a:t>
            </a:r>
            <a:r>
              <a:rPr sz="2200" b="1" spc="20">
                <a:latin typeface="Arial"/>
                <a:cs typeface="Arial"/>
              </a:rPr>
              <a:t>temperature </a:t>
            </a:r>
            <a:r>
              <a:rPr sz="2200" b="1" spc="-75">
                <a:latin typeface="Arial"/>
                <a:cs typeface="Arial"/>
              </a:rPr>
              <a:t>conditions, </a:t>
            </a:r>
            <a:r>
              <a:rPr sz="2200" b="1" spc="70">
                <a:latin typeface="Arial"/>
                <a:cs typeface="Arial"/>
              </a:rPr>
              <a:t>make </a:t>
            </a:r>
            <a:r>
              <a:rPr sz="2200" b="1" spc="-10">
                <a:latin typeface="Arial"/>
                <a:cs typeface="Arial"/>
              </a:rPr>
              <a:t>the </a:t>
            </a:r>
            <a:r>
              <a:rPr sz="2200" b="1" spc="-65">
                <a:latin typeface="Arial"/>
                <a:cs typeface="Arial"/>
              </a:rPr>
              <a:t>rocks </a:t>
            </a:r>
            <a:r>
              <a:rPr sz="2200" b="1" spc="-50">
                <a:latin typeface="Arial"/>
                <a:cs typeface="Arial"/>
              </a:rPr>
              <a:t>ductile </a:t>
            </a:r>
            <a:r>
              <a:rPr sz="2200" b="1" spc="35">
                <a:latin typeface="Arial"/>
                <a:cs typeface="Arial"/>
              </a:rPr>
              <a:t>and </a:t>
            </a:r>
            <a:r>
              <a:rPr sz="2200" b="1" spc="15">
                <a:latin typeface="Arial"/>
                <a:cs typeface="Arial"/>
              </a:rPr>
              <a:t>they </a:t>
            </a:r>
            <a:r>
              <a:rPr sz="2200" b="1" spc="10">
                <a:latin typeface="Arial"/>
                <a:cs typeface="Arial"/>
              </a:rPr>
              <a:t>flatten </a:t>
            </a:r>
            <a:r>
              <a:rPr sz="2200" b="1" spc="15">
                <a:latin typeface="Arial"/>
                <a:cs typeface="Arial"/>
              </a:rPr>
              <a:t> </a:t>
            </a:r>
            <a:r>
              <a:rPr sz="2200" b="1" spc="35">
                <a:latin typeface="Arial"/>
                <a:cs typeface="Arial"/>
              </a:rPr>
              <a:t>and</a:t>
            </a:r>
            <a:r>
              <a:rPr sz="2200" b="1" spc="40">
                <a:latin typeface="Arial"/>
                <a:cs typeface="Arial"/>
              </a:rPr>
              <a:t> </a:t>
            </a:r>
            <a:r>
              <a:rPr sz="2200" b="1" spc="20">
                <a:latin typeface="Arial"/>
                <a:cs typeface="Arial"/>
              </a:rPr>
              <a:t>elongate</a:t>
            </a:r>
            <a:r>
              <a:rPr sz="2200" b="1" spc="25">
                <a:latin typeface="Arial"/>
                <a:cs typeface="Arial"/>
              </a:rPr>
              <a:t> </a:t>
            </a:r>
            <a:r>
              <a:rPr sz="2200" b="1" spc="-45">
                <a:latin typeface="Arial"/>
                <a:cs typeface="Arial"/>
              </a:rPr>
              <a:t>as</a:t>
            </a:r>
            <a:r>
              <a:rPr sz="2200" b="1" spc="-40">
                <a:latin typeface="Arial"/>
                <a:cs typeface="Arial"/>
              </a:rPr>
              <a:t> </a:t>
            </a:r>
            <a:r>
              <a:rPr sz="2200" b="1" spc="-20">
                <a:latin typeface="Arial"/>
                <a:cs typeface="Arial"/>
              </a:rPr>
              <a:t>oppose</a:t>
            </a:r>
            <a:r>
              <a:rPr sz="2200" b="1" spc="-15">
                <a:latin typeface="Arial"/>
                <a:cs typeface="Arial"/>
              </a:rPr>
              <a:t> </a:t>
            </a:r>
            <a:r>
              <a:rPr sz="2200" b="1">
                <a:latin typeface="Arial"/>
                <a:cs typeface="Arial"/>
              </a:rPr>
              <a:t>to</a:t>
            </a:r>
            <a:r>
              <a:rPr sz="2200" b="1" spc="5">
                <a:latin typeface="Arial"/>
                <a:cs typeface="Arial"/>
              </a:rPr>
              <a:t> </a:t>
            </a:r>
            <a:r>
              <a:rPr sz="2200" b="1" spc="40">
                <a:latin typeface="Arial"/>
                <a:cs typeface="Arial"/>
              </a:rPr>
              <a:t>breaking</a:t>
            </a:r>
            <a:r>
              <a:rPr sz="2200" b="1" spc="45">
                <a:latin typeface="Arial"/>
                <a:cs typeface="Arial"/>
              </a:rPr>
              <a:t> </a:t>
            </a:r>
            <a:r>
              <a:rPr sz="2200" b="1" spc="15">
                <a:latin typeface="Arial"/>
                <a:cs typeface="Arial"/>
              </a:rPr>
              <a:t>along</a:t>
            </a:r>
            <a:r>
              <a:rPr sz="2200" b="1" spc="20">
                <a:latin typeface="Arial"/>
                <a:cs typeface="Arial"/>
              </a:rPr>
              <a:t> </a:t>
            </a:r>
            <a:r>
              <a:rPr sz="2200" b="1" spc="145">
                <a:latin typeface="Arial"/>
                <a:cs typeface="Arial"/>
              </a:rPr>
              <a:t>a </a:t>
            </a:r>
            <a:r>
              <a:rPr sz="2200" b="1" spc="-20">
                <a:latin typeface="Arial"/>
                <a:cs typeface="Arial"/>
              </a:rPr>
              <a:t>fracture,</a:t>
            </a:r>
            <a:r>
              <a:rPr sz="2200" b="1" spc="-15">
                <a:latin typeface="Arial"/>
                <a:cs typeface="Arial"/>
              </a:rPr>
              <a:t> the </a:t>
            </a:r>
            <a:r>
              <a:rPr sz="2200" b="1" spc="-10">
                <a:latin typeface="Arial"/>
                <a:cs typeface="Arial"/>
              </a:rPr>
              <a:t> </a:t>
            </a:r>
            <a:r>
              <a:rPr sz="2200" b="1" spc="-30">
                <a:latin typeface="Arial"/>
                <a:cs typeface="Arial"/>
              </a:rPr>
              <a:t>resulting</a:t>
            </a:r>
            <a:r>
              <a:rPr sz="2200" b="1" spc="-60">
                <a:latin typeface="Arial"/>
                <a:cs typeface="Arial"/>
              </a:rPr>
              <a:t> rocks</a:t>
            </a:r>
            <a:r>
              <a:rPr sz="2200" b="1" spc="-35">
                <a:latin typeface="Arial"/>
                <a:cs typeface="Arial"/>
              </a:rPr>
              <a:t> </a:t>
            </a:r>
            <a:r>
              <a:rPr sz="2200" b="1" spc="-20">
                <a:latin typeface="Arial"/>
                <a:cs typeface="Arial"/>
              </a:rPr>
              <a:t>then</a:t>
            </a:r>
            <a:r>
              <a:rPr sz="2200" b="1" spc="-40">
                <a:latin typeface="Arial"/>
                <a:cs typeface="Arial"/>
              </a:rPr>
              <a:t> </a:t>
            </a:r>
            <a:r>
              <a:rPr sz="2200" b="1" spc="25">
                <a:latin typeface="Arial"/>
                <a:cs typeface="Arial"/>
              </a:rPr>
              <a:t>exhibit</a:t>
            </a:r>
            <a:r>
              <a:rPr sz="2200" b="1" spc="-10">
                <a:latin typeface="Arial"/>
                <a:cs typeface="Arial"/>
              </a:rPr>
              <a:t> </a:t>
            </a:r>
            <a:r>
              <a:rPr sz="2200" b="1" spc="-15">
                <a:latin typeface="Arial"/>
                <a:cs typeface="Arial"/>
              </a:rPr>
              <a:t>intricate</a:t>
            </a:r>
            <a:r>
              <a:rPr sz="2200" b="1" spc="-55">
                <a:latin typeface="Arial"/>
                <a:cs typeface="Arial"/>
              </a:rPr>
              <a:t> </a:t>
            </a:r>
            <a:r>
              <a:rPr sz="2200" b="1">
                <a:latin typeface="Arial"/>
                <a:cs typeface="Arial"/>
              </a:rPr>
              <a:t>folding</a:t>
            </a:r>
            <a:r>
              <a:rPr sz="2200" b="1" spc="-50">
                <a:latin typeface="Arial"/>
                <a:cs typeface="Arial"/>
              </a:rPr>
              <a:t> </a:t>
            </a:r>
            <a:r>
              <a:rPr sz="2200" b="1" spc="-20">
                <a:latin typeface="Arial"/>
                <a:cs typeface="Arial"/>
              </a:rPr>
              <a:t>patterns</a:t>
            </a:r>
            <a:r>
              <a:rPr sz="2000" b="1" spc="-20">
                <a:latin typeface="Arial"/>
                <a:cs typeface="Arial"/>
              </a:rPr>
              <a:t>.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396BF1-5B20-3A94-4E85-5BADE574952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75866" y="0"/>
            <a:ext cx="549402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6680" marR="5080" indent="-94615">
              <a:lnSpc>
                <a:spcPct val="100000"/>
              </a:lnSpc>
              <a:spcBef>
                <a:spcPts val="100"/>
              </a:spcBef>
            </a:pPr>
            <a:r>
              <a:rPr spc="-5"/>
              <a:t>Causes</a:t>
            </a:r>
            <a:r>
              <a:rPr spc="-55"/>
              <a:t> </a:t>
            </a:r>
            <a:r>
              <a:rPr spc="-5"/>
              <a:t>of</a:t>
            </a:r>
            <a:r>
              <a:rPr spc="-40"/>
              <a:t> </a:t>
            </a:r>
            <a:r>
              <a:rPr spc="-5"/>
              <a:t>Metamorphism: </a:t>
            </a:r>
            <a:r>
              <a:rPr spc="-885"/>
              <a:t> </a:t>
            </a:r>
            <a:r>
              <a:rPr spc="-5">
                <a:solidFill>
                  <a:srgbClr val="0000FF"/>
                </a:solidFill>
              </a:rPr>
              <a:t>Chemically</a:t>
            </a:r>
            <a:r>
              <a:rPr spc="-35">
                <a:solidFill>
                  <a:srgbClr val="0000FF"/>
                </a:solidFill>
              </a:rPr>
              <a:t> </a:t>
            </a:r>
            <a:r>
              <a:rPr>
                <a:solidFill>
                  <a:srgbClr val="0000FF"/>
                </a:solidFill>
              </a:rPr>
              <a:t>Active</a:t>
            </a:r>
            <a:r>
              <a:rPr spc="-40">
                <a:solidFill>
                  <a:srgbClr val="0000FF"/>
                </a:solidFill>
              </a:rPr>
              <a:t> </a:t>
            </a:r>
            <a:r>
              <a:rPr spc="-5">
                <a:solidFill>
                  <a:srgbClr val="0000FF"/>
                </a:solidFill>
              </a:rPr>
              <a:t>Fluids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8739" y="1130045"/>
            <a:ext cx="8994140" cy="5235575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6870" marR="5080" indent="-344805" algn="just">
              <a:lnSpc>
                <a:spcPct val="80000"/>
              </a:lnSpc>
              <a:spcBef>
                <a:spcPts val="780"/>
              </a:spcBef>
              <a:buClr>
                <a:srgbClr val="0000FF"/>
              </a:buClr>
              <a:buSzPct val="64285"/>
              <a:buFont typeface="Wingdings"/>
              <a:buChar char=""/>
              <a:tabLst>
                <a:tab pos="357505" algn="l"/>
              </a:tabLst>
            </a:pPr>
            <a:r>
              <a:rPr sz="2800" b="1" spc="-5">
                <a:latin typeface="Calibri"/>
                <a:cs typeface="Calibri"/>
              </a:rPr>
              <a:t>Chemically </a:t>
            </a:r>
            <a:r>
              <a:rPr sz="2800" b="1">
                <a:latin typeface="Calibri"/>
                <a:cs typeface="Calibri"/>
              </a:rPr>
              <a:t>active </a:t>
            </a:r>
            <a:r>
              <a:rPr sz="2800" b="1" spc="-5">
                <a:latin typeface="Calibri"/>
                <a:cs typeface="Calibri"/>
              </a:rPr>
              <a:t>fluids that </a:t>
            </a:r>
            <a:r>
              <a:rPr sz="2800" b="1">
                <a:latin typeface="Calibri"/>
                <a:cs typeface="Calibri"/>
              </a:rPr>
              <a:t>are </a:t>
            </a:r>
            <a:r>
              <a:rPr sz="2800" b="1" spc="-15">
                <a:latin typeface="Calibri"/>
                <a:cs typeface="Calibri"/>
              </a:rPr>
              <a:t>present </a:t>
            </a:r>
            <a:r>
              <a:rPr sz="2800" b="1" spc="-10">
                <a:latin typeface="Calibri"/>
                <a:cs typeface="Calibri"/>
              </a:rPr>
              <a:t>between mineral </a:t>
            </a:r>
            <a:r>
              <a:rPr sz="2800" b="1" spc="-5">
                <a:latin typeface="Calibri"/>
                <a:cs typeface="Calibri"/>
              </a:rPr>
              <a:t> </a:t>
            </a:r>
            <a:r>
              <a:rPr sz="2800" b="1" spc="-10">
                <a:latin typeface="Calibri"/>
                <a:cs typeface="Calibri"/>
              </a:rPr>
              <a:t>grains</a:t>
            </a:r>
            <a:r>
              <a:rPr sz="2800" b="1" spc="-5">
                <a:latin typeface="Calibri"/>
                <a:cs typeface="Calibri"/>
              </a:rPr>
              <a:t> </a:t>
            </a:r>
            <a:r>
              <a:rPr sz="2800" b="1">
                <a:latin typeface="Calibri"/>
                <a:cs typeface="Calibri"/>
              </a:rPr>
              <a:t>during</a:t>
            </a:r>
            <a:r>
              <a:rPr sz="2800" b="1" spc="5">
                <a:latin typeface="Calibri"/>
                <a:cs typeface="Calibri"/>
              </a:rPr>
              <a:t> </a:t>
            </a:r>
            <a:r>
              <a:rPr sz="2800" b="1" spc="-10">
                <a:latin typeface="Calibri"/>
                <a:cs typeface="Calibri"/>
              </a:rPr>
              <a:t>metamorphism</a:t>
            </a:r>
            <a:r>
              <a:rPr sz="2800" b="1" spc="-5">
                <a:latin typeface="Calibri"/>
                <a:cs typeface="Calibri"/>
              </a:rPr>
              <a:t> act</a:t>
            </a:r>
            <a:r>
              <a:rPr sz="2800" b="1">
                <a:latin typeface="Calibri"/>
                <a:cs typeface="Calibri"/>
              </a:rPr>
              <a:t> </a:t>
            </a:r>
            <a:r>
              <a:rPr sz="2800" b="1" spc="-20">
                <a:latin typeface="Calibri"/>
                <a:cs typeface="Calibri"/>
              </a:rPr>
              <a:t>to</a:t>
            </a:r>
            <a:r>
              <a:rPr sz="2800" b="1" spc="-15">
                <a:latin typeface="Calibri"/>
                <a:cs typeface="Calibri"/>
              </a:rPr>
              <a:t> facilitate</a:t>
            </a:r>
            <a:r>
              <a:rPr sz="2800" b="1" spc="-10">
                <a:latin typeface="Calibri"/>
                <a:cs typeface="Calibri"/>
              </a:rPr>
              <a:t> </a:t>
            </a:r>
            <a:r>
              <a:rPr sz="2800" b="1" spc="-5">
                <a:latin typeface="Calibri"/>
                <a:cs typeface="Calibri"/>
              </a:rPr>
              <a:t>ion </a:t>
            </a:r>
            <a:r>
              <a:rPr sz="2800" b="1">
                <a:latin typeface="Calibri"/>
                <a:cs typeface="Calibri"/>
              </a:rPr>
              <a:t> </a:t>
            </a:r>
            <a:r>
              <a:rPr sz="2800" b="1" spc="-10">
                <a:latin typeface="Calibri"/>
                <a:cs typeface="Calibri"/>
              </a:rPr>
              <a:t>movement </a:t>
            </a:r>
            <a:r>
              <a:rPr sz="2800" b="1" spc="-5">
                <a:latin typeface="Calibri"/>
                <a:cs typeface="Calibri"/>
              </a:rPr>
              <a:t>and the </a:t>
            </a:r>
            <a:r>
              <a:rPr sz="2800" b="1" spc="-10">
                <a:latin typeface="Calibri"/>
                <a:cs typeface="Calibri"/>
              </a:rPr>
              <a:t>re-crystallization </a:t>
            </a:r>
            <a:r>
              <a:rPr sz="2800" b="1">
                <a:latin typeface="Calibri"/>
                <a:cs typeface="Calibri"/>
              </a:rPr>
              <a:t>of </a:t>
            </a:r>
            <a:r>
              <a:rPr sz="2800" b="1" spc="-10">
                <a:latin typeface="Calibri"/>
                <a:cs typeface="Calibri"/>
              </a:rPr>
              <a:t>existing </a:t>
            </a:r>
            <a:r>
              <a:rPr sz="2800" b="1" spc="5">
                <a:latin typeface="Calibri"/>
                <a:cs typeface="Calibri"/>
              </a:rPr>
              <a:t>and </a:t>
            </a:r>
            <a:r>
              <a:rPr sz="2800" b="1" spc="-5">
                <a:latin typeface="Calibri"/>
                <a:cs typeface="Calibri"/>
              </a:rPr>
              <a:t>new </a:t>
            </a:r>
            <a:r>
              <a:rPr sz="2800" b="1">
                <a:latin typeface="Calibri"/>
                <a:cs typeface="Calibri"/>
              </a:rPr>
              <a:t> </a:t>
            </a:r>
            <a:r>
              <a:rPr sz="2800" b="1" spc="-5">
                <a:latin typeface="Calibri"/>
                <a:cs typeface="Calibri"/>
              </a:rPr>
              <a:t>minerals.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0000FF"/>
              </a:buClr>
              <a:buFont typeface="Wingdings"/>
              <a:buChar char=""/>
            </a:pPr>
            <a:endParaRPr sz="3300">
              <a:latin typeface="Calibri"/>
              <a:cs typeface="Calibri"/>
            </a:endParaRPr>
          </a:p>
          <a:p>
            <a:pPr marL="356870" marR="5080" indent="-344805" algn="just">
              <a:lnSpc>
                <a:spcPct val="80000"/>
              </a:lnSpc>
              <a:buClr>
                <a:srgbClr val="0000FF"/>
              </a:buClr>
              <a:buSzPct val="64285"/>
              <a:buFont typeface="Wingdings"/>
              <a:buChar char=""/>
              <a:tabLst>
                <a:tab pos="357505" algn="l"/>
              </a:tabLst>
            </a:pPr>
            <a:r>
              <a:rPr sz="2800" b="1" spc="-5">
                <a:latin typeface="Calibri"/>
                <a:cs typeface="Calibri"/>
              </a:rPr>
              <a:t>Higher</a:t>
            </a:r>
            <a:r>
              <a:rPr sz="2800" b="1">
                <a:latin typeface="Calibri"/>
                <a:cs typeface="Calibri"/>
              </a:rPr>
              <a:t> </a:t>
            </a:r>
            <a:r>
              <a:rPr sz="2800" b="1" spc="-15">
                <a:latin typeface="Calibri"/>
                <a:cs typeface="Calibri"/>
              </a:rPr>
              <a:t>temperatures</a:t>
            </a:r>
            <a:r>
              <a:rPr sz="2800" b="1" spc="-10">
                <a:latin typeface="Calibri"/>
                <a:cs typeface="Calibri"/>
              </a:rPr>
              <a:t> </a:t>
            </a:r>
            <a:r>
              <a:rPr sz="2800" b="1" spc="-5">
                <a:latin typeface="Calibri"/>
                <a:cs typeface="Calibri"/>
              </a:rPr>
              <a:t>increase</a:t>
            </a:r>
            <a:r>
              <a:rPr sz="2800" b="1">
                <a:latin typeface="Calibri"/>
                <a:cs typeface="Calibri"/>
              </a:rPr>
              <a:t> </a:t>
            </a:r>
            <a:r>
              <a:rPr sz="2800" b="1" spc="-5">
                <a:latin typeface="Calibri"/>
                <a:cs typeface="Calibri"/>
              </a:rPr>
              <a:t>the</a:t>
            </a:r>
            <a:r>
              <a:rPr sz="2800" b="1">
                <a:latin typeface="Calibri"/>
                <a:cs typeface="Calibri"/>
              </a:rPr>
              <a:t> </a:t>
            </a:r>
            <a:r>
              <a:rPr sz="2800" b="1" spc="-10">
                <a:latin typeface="Calibri"/>
                <a:cs typeface="Calibri"/>
              </a:rPr>
              <a:t>reactive</a:t>
            </a:r>
            <a:r>
              <a:rPr sz="2800" b="1" spc="-5">
                <a:latin typeface="Calibri"/>
                <a:cs typeface="Calibri"/>
              </a:rPr>
              <a:t> capability</a:t>
            </a:r>
            <a:r>
              <a:rPr sz="2800" b="1">
                <a:latin typeface="Calibri"/>
                <a:cs typeface="Calibri"/>
              </a:rPr>
              <a:t> of </a:t>
            </a:r>
            <a:r>
              <a:rPr sz="2800" b="1" spc="-620">
                <a:latin typeface="Calibri"/>
                <a:cs typeface="Calibri"/>
              </a:rPr>
              <a:t> </a:t>
            </a:r>
            <a:r>
              <a:rPr sz="2800" b="1" spc="-5">
                <a:latin typeface="Calibri"/>
                <a:cs typeface="Calibri"/>
              </a:rPr>
              <a:t>ion-rich fluids. When </a:t>
            </a:r>
            <a:r>
              <a:rPr sz="2800" b="1">
                <a:latin typeface="Calibri"/>
                <a:cs typeface="Calibri"/>
              </a:rPr>
              <a:t>these </a:t>
            </a:r>
            <a:r>
              <a:rPr sz="2800" b="1" spc="-5">
                <a:latin typeface="Calibri"/>
                <a:cs typeface="Calibri"/>
              </a:rPr>
              <a:t>fluids</a:t>
            </a:r>
            <a:r>
              <a:rPr sz="2800" b="1">
                <a:latin typeface="Calibri"/>
                <a:cs typeface="Calibri"/>
              </a:rPr>
              <a:t> </a:t>
            </a:r>
            <a:r>
              <a:rPr sz="2800" b="1" spc="-5">
                <a:latin typeface="Calibri"/>
                <a:cs typeface="Calibri"/>
              </a:rPr>
              <a:t>come </a:t>
            </a:r>
            <a:r>
              <a:rPr sz="2800" b="1" spc="5">
                <a:latin typeface="Calibri"/>
                <a:cs typeface="Calibri"/>
              </a:rPr>
              <a:t>in </a:t>
            </a:r>
            <a:r>
              <a:rPr sz="2800" b="1" spc="-10">
                <a:latin typeface="Calibri"/>
                <a:cs typeface="Calibri"/>
              </a:rPr>
              <a:t>contact</a:t>
            </a:r>
            <a:r>
              <a:rPr sz="2800" b="1" spc="-5">
                <a:latin typeface="Calibri"/>
                <a:cs typeface="Calibri"/>
              </a:rPr>
              <a:t> with </a:t>
            </a:r>
            <a:r>
              <a:rPr sz="2800" b="1">
                <a:latin typeface="Calibri"/>
                <a:cs typeface="Calibri"/>
              </a:rPr>
              <a:t> </a:t>
            </a:r>
            <a:r>
              <a:rPr sz="2800" b="1" spc="-10">
                <a:latin typeface="Calibri"/>
                <a:cs typeface="Calibri"/>
              </a:rPr>
              <a:t>mineral</a:t>
            </a:r>
            <a:r>
              <a:rPr sz="2800" b="1" spc="-5">
                <a:latin typeface="Calibri"/>
                <a:cs typeface="Calibri"/>
              </a:rPr>
              <a:t> </a:t>
            </a:r>
            <a:r>
              <a:rPr sz="2800" b="1" spc="-15">
                <a:latin typeface="Calibri"/>
                <a:cs typeface="Calibri"/>
              </a:rPr>
              <a:t>grains,</a:t>
            </a:r>
            <a:r>
              <a:rPr sz="2800" b="1" spc="-10">
                <a:latin typeface="Calibri"/>
                <a:cs typeface="Calibri"/>
              </a:rPr>
              <a:t> </a:t>
            </a:r>
            <a:r>
              <a:rPr sz="2800" b="1" spc="5">
                <a:latin typeface="Calibri"/>
                <a:cs typeface="Calibri"/>
              </a:rPr>
              <a:t>the</a:t>
            </a:r>
            <a:r>
              <a:rPr sz="2800" b="1" spc="10">
                <a:latin typeface="Calibri"/>
                <a:cs typeface="Calibri"/>
              </a:rPr>
              <a:t> </a:t>
            </a:r>
            <a:r>
              <a:rPr sz="2800" b="1" spc="-10">
                <a:latin typeface="Calibri"/>
                <a:cs typeface="Calibri"/>
              </a:rPr>
              <a:t>grains</a:t>
            </a:r>
            <a:r>
              <a:rPr sz="2800" b="1" spc="-5">
                <a:latin typeface="Calibri"/>
                <a:cs typeface="Calibri"/>
              </a:rPr>
              <a:t> readily</a:t>
            </a:r>
            <a:r>
              <a:rPr sz="2800" b="1">
                <a:latin typeface="Calibri"/>
                <a:cs typeface="Calibri"/>
              </a:rPr>
              <a:t> </a:t>
            </a:r>
            <a:r>
              <a:rPr sz="2800" b="1" spc="-10">
                <a:latin typeface="Calibri"/>
                <a:cs typeface="Calibri"/>
              </a:rPr>
              <a:t>dissolve</a:t>
            </a:r>
            <a:r>
              <a:rPr sz="2800" b="1" spc="-5">
                <a:latin typeface="Calibri"/>
                <a:cs typeface="Calibri"/>
              </a:rPr>
              <a:t> because</a:t>
            </a:r>
            <a:r>
              <a:rPr sz="2800" b="1">
                <a:latin typeface="Calibri"/>
                <a:cs typeface="Calibri"/>
              </a:rPr>
              <a:t> of </a:t>
            </a:r>
            <a:r>
              <a:rPr sz="2800" b="1" spc="5">
                <a:latin typeface="Calibri"/>
                <a:cs typeface="Calibri"/>
              </a:rPr>
              <a:t> </a:t>
            </a:r>
            <a:r>
              <a:rPr sz="2800" b="1" spc="-10">
                <a:latin typeface="Calibri"/>
                <a:cs typeface="Calibri"/>
              </a:rPr>
              <a:t>differential </a:t>
            </a:r>
            <a:r>
              <a:rPr sz="2800" b="1" spc="-5">
                <a:latin typeface="Calibri"/>
                <a:cs typeface="Calibri"/>
              </a:rPr>
              <a:t>chemical potentials, and </a:t>
            </a:r>
            <a:r>
              <a:rPr sz="2800" b="1" spc="-10">
                <a:latin typeface="Calibri"/>
                <a:cs typeface="Calibri"/>
              </a:rPr>
              <a:t>ions </a:t>
            </a:r>
            <a:r>
              <a:rPr sz="2800" b="1" spc="-15">
                <a:latin typeface="Calibri"/>
                <a:cs typeface="Calibri"/>
              </a:rPr>
              <a:t>migrate </a:t>
            </a:r>
            <a:r>
              <a:rPr sz="2800" b="1" spc="-5">
                <a:latin typeface="Calibri"/>
                <a:cs typeface="Calibri"/>
              </a:rPr>
              <a:t>to </a:t>
            </a:r>
            <a:r>
              <a:rPr sz="2800" b="1" spc="-10">
                <a:latin typeface="Calibri"/>
                <a:cs typeface="Calibri"/>
              </a:rPr>
              <a:t>areas </a:t>
            </a:r>
            <a:r>
              <a:rPr sz="2800" b="1" spc="-5">
                <a:latin typeface="Calibri"/>
                <a:cs typeface="Calibri"/>
              </a:rPr>
              <a:t> </a:t>
            </a:r>
            <a:r>
              <a:rPr sz="2800" b="1">
                <a:latin typeface="Calibri"/>
                <a:cs typeface="Calibri"/>
              </a:rPr>
              <a:t>of</a:t>
            </a:r>
            <a:r>
              <a:rPr sz="2800" b="1" spc="-40">
                <a:latin typeface="Calibri"/>
                <a:cs typeface="Calibri"/>
              </a:rPr>
              <a:t> </a:t>
            </a:r>
            <a:r>
              <a:rPr sz="2800" b="1" spc="-5">
                <a:latin typeface="Calibri"/>
                <a:cs typeface="Calibri"/>
              </a:rPr>
              <a:t>lower</a:t>
            </a:r>
            <a:r>
              <a:rPr sz="2800" b="1" spc="-20">
                <a:latin typeface="Calibri"/>
                <a:cs typeface="Calibri"/>
              </a:rPr>
              <a:t> </a:t>
            </a:r>
            <a:r>
              <a:rPr sz="2800" b="1">
                <a:latin typeface="Calibri"/>
                <a:cs typeface="Calibri"/>
              </a:rPr>
              <a:t>potential</a:t>
            </a:r>
            <a:r>
              <a:rPr sz="2800" b="1" spc="-65">
                <a:latin typeface="Calibri"/>
                <a:cs typeface="Calibri"/>
              </a:rPr>
              <a:t> </a:t>
            </a:r>
            <a:r>
              <a:rPr sz="2800" b="1" spc="-5">
                <a:latin typeface="Calibri"/>
                <a:cs typeface="Calibri"/>
              </a:rPr>
              <a:t>eventually</a:t>
            </a:r>
            <a:r>
              <a:rPr sz="2800" b="1" spc="-35">
                <a:latin typeface="Calibri"/>
                <a:cs typeface="Calibri"/>
              </a:rPr>
              <a:t> </a:t>
            </a:r>
            <a:r>
              <a:rPr sz="2800" b="1" spc="-5">
                <a:latin typeface="Calibri"/>
                <a:cs typeface="Calibri"/>
              </a:rPr>
              <a:t>recrystallizing.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0000FF"/>
              </a:buClr>
              <a:buFont typeface="Wingdings"/>
              <a:buChar char=""/>
            </a:pPr>
            <a:endParaRPr sz="3300">
              <a:latin typeface="Calibri"/>
              <a:cs typeface="Calibri"/>
            </a:endParaRPr>
          </a:p>
          <a:p>
            <a:pPr marL="356870" marR="6985" indent="-344805" algn="just">
              <a:lnSpc>
                <a:spcPct val="80000"/>
              </a:lnSpc>
              <a:spcBef>
                <a:spcPts val="5"/>
              </a:spcBef>
              <a:buClr>
                <a:srgbClr val="0000FF"/>
              </a:buClr>
              <a:buSzPct val="64285"/>
              <a:buFont typeface="Wingdings"/>
              <a:buChar char=""/>
              <a:tabLst>
                <a:tab pos="357505" algn="l"/>
              </a:tabLst>
            </a:pPr>
            <a:r>
              <a:rPr sz="2800" b="1" spc="-5">
                <a:latin typeface="Calibri"/>
                <a:cs typeface="Calibri"/>
              </a:rPr>
              <a:t>Chemically </a:t>
            </a:r>
            <a:r>
              <a:rPr sz="2800" b="1">
                <a:latin typeface="Calibri"/>
                <a:cs typeface="Calibri"/>
              </a:rPr>
              <a:t>active </a:t>
            </a:r>
            <a:r>
              <a:rPr sz="2800" b="1" spc="-5">
                <a:latin typeface="Calibri"/>
                <a:cs typeface="Calibri"/>
              </a:rPr>
              <a:t>fluids </a:t>
            </a:r>
            <a:r>
              <a:rPr sz="2800" b="1" spc="-15">
                <a:latin typeface="Calibri"/>
                <a:cs typeface="Calibri"/>
              </a:rPr>
              <a:t>have </a:t>
            </a:r>
            <a:r>
              <a:rPr sz="2800" b="1" spc="-5">
                <a:latin typeface="Calibri"/>
                <a:cs typeface="Calibri"/>
              </a:rPr>
              <a:t>the </a:t>
            </a:r>
            <a:r>
              <a:rPr sz="2800" b="1">
                <a:latin typeface="Calibri"/>
                <a:cs typeface="Calibri"/>
              </a:rPr>
              <a:t>ability </a:t>
            </a:r>
            <a:r>
              <a:rPr sz="2800" b="1" spc="-20">
                <a:latin typeface="Calibri"/>
                <a:cs typeface="Calibri"/>
              </a:rPr>
              <a:t>to </a:t>
            </a:r>
            <a:r>
              <a:rPr sz="2800" b="1" spc="-10">
                <a:latin typeface="Calibri"/>
                <a:cs typeface="Calibri"/>
              </a:rPr>
              <a:t>move between </a:t>
            </a:r>
            <a:r>
              <a:rPr sz="2800" b="1" spc="-5">
                <a:latin typeface="Calibri"/>
                <a:cs typeface="Calibri"/>
              </a:rPr>
              <a:t> </a:t>
            </a:r>
            <a:r>
              <a:rPr sz="2800" b="1" spc="-15">
                <a:latin typeface="Calibri"/>
                <a:cs typeface="Calibri"/>
              </a:rPr>
              <a:t>different </a:t>
            </a:r>
            <a:r>
              <a:rPr sz="2800" b="1" spc="-10">
                <a:latin typeface="Calibri"/>
                <a:cs typeface="Calibri"/>
              </a:rPr>
              <a:t>rock </a:t>
            </a:r>
            <a:r>
              <a:rPr sz="2800" b="1" spc="-20">
                <a:latin typeface="Calibri"/>
                <a:cs typeface="Calibri"/>
              </a:rPr>
              <a:t>layers </a:t>
            </a:r>
            <a:r>
              <a:rPr sz="2800" b="1" spc="5">
                <a:latin typeface="Calibri"/>
                <a:cs typeface="Calibri"/>
              </a:rPr>
              <a:t>and </a:t>
            </a:r>
            <a:r>
              <a:rPr sz="2800" b="1" spc="-10">
                <a:latin typeface="Calibri"/>
                <a:cs typeface="Calibri"/>
              </a:rPr>
              <a:t>transport ions </a:t>
            </a:r>
            <a:r>
              <a:rPr sz="2800" b="1" spc="-5">
                <a:latin typeface="Calibri"/>
                <a:cs typeface="Calibri"/>
              </a:rPr>
              <a:t>from one </a:t>
            </a:r>
            <a:r>
              <a:rPr sz="2800" b="1" spc="-10">
                <a:latin typeface="Calibri"/>
                <a:cs typeface="Calibri"/>
              </a:rPr>
              <a:t>rock </a:t>
            </a:r>
            <a:r>
              <a:rPr sz="2800" b="1" spc="-15">
                <a:latin typeface="Calibri"/>
                <a:cs typeface="Calibri"/>
              </a:rPr>
              <a:t>to </a:t>
            </a:r>
            <a:r>
              <a:rPr sz="2800" b="1" spc="-10">
                <a:latin typeface="Calibri"/>
                <a:cs typeface="Calibri"/>
              </a:rPr>
              <a:t> </a:t>
            </a:r>
            <a:r>
              <a:rPr sz="2800" b="1" spc="5">
                <a:latin typeface="Calibri"/>
                <a:cs typeface="Calibri"/>
              </a:rPr>
              <a:t>another</a:t>
            </a:r>
            <a:r>
              <a:rPr sz="2800" b="1" spc="-70">
                <a:latin typeface="Calibri"/>
                <a:cs typeface="Calibri"/>
              </a:rPr>
              <a:t> </a:t>
            </a:r>
            <a:r>
              <a:rPr sz="2800" b="1" spc="-10">
                <a:latin typeface="Calibri"/>
                <a:cs typeface="Calibri"/>
              </a:rPr>
              <a:t>before</a:t>
            </a:r>
            <a:r>
              <a:rPr sz="2800" b="1" spc="-35">
                <a:latin typeface="Calibri"/>
                <a:cs typeface="Calibri"/>
              </a:rPr>
              <a:t> </a:t>
            </a:r>
            <a:r>
              <a:rPr sz="2800" b="1">
                <a:latin typeface="Calibri"/>
                <a:cs typeface="Calibri"/>
              </a:rPr>
              <a:t>they</a:t>
            </a:r>
            <a:r>
              <a:rPr sz="2800" b="1" spc="-20">
                <a:latin typeface="Calibri"/>
                <a:cs typeface="Calibri"/>
              </a:rPr>
              <a:t> </a:t>
            </a:r>
            <a:r>
              <a:rPr sz="2800" b="1" spc="-5">
                <a:latin typeface="Calibri"/>
                <a:cs typeface="Calibri"/>
              </a:rPr>
              <a:t>recrystallize.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6C17BB-97C0-C90A-70CD-22121943343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3534" y="98501"/>
            <a:ext cx="8159115" cy="512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spc="-5"/>
              <a:t>The</a:t>
            </a:r>
            <a:r>
              <a:rPr sz="3200" spc="-30"/>
              <a:t> </a:t>
            </a:r>
            <a:r>
              <a:rPr sz="3200" spc="-5"/>
              <a:t>Role</a:t>
            </a:r>
            <a:r>
              <a:rPr sz="3200" spc="10"/>
              <a:t> </a:t>
            </a:r>
            <a:r>
              <a:rPr sz="3200" spc="-10"/>
              <a:t>of </a:t>
            </a:r>
            <a:r>
              <a:rPr sz="3200"/>
              <a:t>Parent</a:t>
            </a:r>
            <a:r>
              <a:rPr sz="3200" spc="-10"/>
              <a:t> </a:t>
            </a:r>
            <a:r>
              <a:rPr sz="3200" spc="-5"/>
              <a:t>Rocks</a:t>
            </a:r>
            <a:r>
              <a:rPr sz="3200" spc="5"/>
              <a:t> </a:t>
            </a:r>
            <a:r>
              <a:rPr sz="3200" spc="-5"/>
              <a:t>in</a:t>
            </a:r>
            <a:r>
              <a:rPr sz="3200" spc="-10"/>
              <a:t> Metamorphism</a:t>
            </a:r>
            <a:endParaRPr sz="3200"/>
          </a:p>
        </p:txBody>
      </p:sp>
      <p:grpSp>
        <p:nvGrpSpPr>
          <p:cNvPr id="3" name="object 3"/>
          <p:cNvGrpSpPr/>
          <p:nvPr/>
        </p:nvGrpSpPr>
        <p:grpSpPr>
          <a:xfrm>
            <a:off x="223837" y="3652837"/>
            <a:ext cx="5038725" cy="923925"/>
            <a:chOff x="223837" y="3652837"/>
            <a:chExt cx="5038725" cy="923925"/>
          </a:xfrm>
        </p:grpSpPr>
        <p:sp>
          <p:nvSpPr>
            <p:cNvPr id="4" name="object 4"/>
            <p:cNvSpPr/>
            <p:nvPr/>
          </p:nvSpPr>
          <p:spPr>
            <a:xfrm>
              <a:off x="228600" y="3657600"/>
              <a:ext cx="5029200" cy="914400"/>
            </a:xfrm>
            <a:custGeom>
              <a:avLst/>
              <a:gdLst/>
              <a:ahLst/>
              <a:cxnLst/>
              <a:rect l="l" t="t" r="r" b="b"/>
              <a:pathLst>
                <a:path w="5029200" h="914400">
                  <a:moveTo>
                    <a:pt x="5029200" y="0"/>
                  </a:moveTo>
                  <a:lnTo>
                    <a:pt x="0" y="0"/>
                  </a:lnTo>
                  <a:lnTo>
                    <a:pt x="0" y="914400"/>
                  </a:lnTo>
                  <a:lnTo>
                    <a:pt x="5029200" y="914400"/>
                  </a:lnTo>
                  <a:lnTo>
                    <a:pt x="5029200" y="0"/>
                  </a:lnTo>
                  <a:close/>
                </a:path>
              </a:pathLst>
            </a:custGeom>
            <a:solidFill>
              <a:srgbClr val="94B3D6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28600" y="3657600"/>
              <a:ext cx="5029200" cy="914400"/>
            </a:xfrm>
            <a:custGeom>
              <a:avLst/>
              <a:gdLst/>
              <a:ahLst/>
              <a:cxnLst/>
              <a:rect l="l" t="t" r="r" b="b"/>
              <a:pathLst>
                <a:path w="5029200" h="914400">
                  <a:moveTo>
                    <a:pt x="0" y="914400"/>
                  </a:moveTo>
                  <a:lnTo>
                    <a:pt x="5029200" y="914400"/>
                  </a:lnTo>
                  <a:lnTo>
                    <a:pt x="5029200" y="0"/>
                  </a:lnTo>
                  <a:lnTo>
                    <a:pt x="0" y="0"/>
                  </a:lnTo>
                  <a:lnTo>
                    <a:pt x="0" y="91440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908175" y="3789426"/>
              <a:ext cx="1224280" cy="144780"/>
            </a:xfrm>
            <a:custGeom>
              <a:avLst/>
              <a:gdLst/>
              <a:ahLst/>
              <a:cxnLst/>
              <a:rect l="l" t="t" r="r" b="b"/>
              <a:pathLst>
                <a:path w="1224280" h="144779">
                  <a:moveTo>
                    <a:pt x="1151763" y="0"/>
                  </a:moveTo>
                  <a:lnTo>
                    <a:pt x="1151763" y="36068"/>
                  </a:lnTo>
                  <a:lnTo>
                    <a:pt x="0" y="36068"/>
                  </a:lnTo>
                  <a:lnTo>
                    <a:pt x="0" y="108331"/>
                  </a:lnTo>
                  <a:lnTo>
                    <a:pt x="1151763" y="108331"/>
                  </a:lnTo>
                  <a:lnTo>
                    <a:pt x="1151763" y="144399"/>
                  </a:lnTo>
                  <a:lnTo>
                    <a:pt x="1224026" y="72136"/>
                  </a:lnTo>
                  <a:lnTo>
                    <a:pt x="1151763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908175" y="3789426"/>
              <a:ext cx="1224280" cy="144780"/>
            </a:xfrm>
            <a:custGeom>
              <a:avLst/>
              <a:gdLst/>
              <a:ahLst/>
              <a:cxnLst/>
              <a:rect l="l" t="t" r="r" b="b"/>
              <a:pathLst>
                <a:path w="1224280" h="144779">
                  <a:moveTo>
                    <a:pt x="0" y="36068"/>
                  </a:moveTo>
                  <a:lnTo>
                    <a:pt x="1151763" y="36068"/>
                  </a:lnTo>
                  <a:lnTo>
                    <a:pt x="1151763" y="0"/>
                  </a:lnTo>
                  <a:lnTo>
                    <a:pt x="1224026" y="72136"/>
                  </a:lnTo>
                  <a:lnTo>
                    <a:pt x="1151763" y="144399"/>
                  </a:lnTo>
                  <a:lnTo>
                    <a:pt x="1151763" y="108331"/>
                  </a:lnTo>
                  <a:lnTo>
                    <a:pt x="0" y="108331"/>
                  </a:lnTo>
                  <a:lnTo>
                    <a:pt x="0" y="36068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2205037" y="4643437"/>
            <a:ext cx="5038725" cy="923925"/>
            <a:chOff x="2205037" y="4643437"/>
            <a:chExt cx="5038725" cy="923925"/>
          </a:xfrm>
        </p:grpSpPr>
        <p:sp>
          <p:nvSpPr>
            <p:cNvPr id="9" name="object 9"/>
            <p:cNvSpPr/>
            <p:nvPr/>
          </p:nvSpPr>
          <p:spPr>
            <a:xfrm>
              <a:off x="2209800" y="4648200"/>
              <a:ext cx="5029200" cy="914400"/>
            </a:xfrm>
            <a:custGeom>
              <a:avLst/>
              <a:gdLst/>
              <a:ahLst/>
              <a:cxnLst/>
              <a:rect l="l" t="t" r="r" b="b"/>
              <a:pathLst>
                <a:path w="5029200" h="914400">
                  <a:moveTo>
                    <a:pt x="5029200" y="0"/>
                  </a:moveTo>
                  <a:lnTo>
                    <a:pt x="0" y="0"/>
                  </a:lnTo>
                  <a:lnTo>
                    <a:pt x="0" y="914400"/>
                  </a:lnTo>
                  <a:lnTo>
                    <a:pt x="5029200" y="914400"/>
                  </a:lnTo>
                  <a:lnTo>
                    <a:pt x="5029200" y="0"/>
                  </a:lnTo>
                  <a:close/>
                </a:path>
              </a:pathLst>
            </a:custGeom>
            <a:solidFill>
              <a:srgbClr val="94B3D6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209800" y="4648200"/>
              <a:ext cx="5029200" cy="914400"/>
            </a:xfrm>
            <a:custGeom>
              <a:avLst/>
              <a:gdLst/>
              <a:ahLst/>
              <a:cxnLst/>
              <a:rect l="l" t="t" r="r" b="b"/>
              <a:pathLst>
                <a:path w="5029200" h="914400">
                  <a:moveTo>
                    <a:pt x="0" y="914400"/>
                  </a:moveTo>
                  <a:lnTo>
                    <a:pt x="5029200" y="914400"/>
                  </a:lnTo>
                  <a:lnTo>
                    <a:pt x="5029200" y="0"/>
                  </a:lnTo>
                  <a:lnTo>
                    <a:pt x="0" y="0"/>
                  </a:lnTo>
                  <a:lnTo>
                    <a:pt x="0" y="91440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530729" y="4766814"/>
            <a:ext cx="1353820" cy="740410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515"/>
              </a:spcBef>
            </a:pPr>
            <a:r>
              <a:rPr sz="2000" b="1" spc="-15">
                <a:solidFill>
                  <a:srgbClr val="FFFF00"/>
                </a:solidFill>
                <a:latin typeface="Calibri"/>
                <a:cs typeface="Calibri"/>
              </a:rPr>
              <a:t>Granite</a:t>
            </a:r>
            <a:endParaRPr sz="2000">
              <a:latin typeface="Calibri"/>
              <a:cs typeface="Calibri"/>
            </a:endParaRPr>
          </a:p>
          <a:p>
            <a:pPr marL="513715">
              <a:lnSpc>
                <a:spcPct val="100000"/>
              </a:lnSpc>
              <a:spcBef>
                <a:spcPts val="415"/>
              </a:spcBef>
            </a:pPr>
            <a:r>
              <a:rPr sz="2000" b="1" spc="-5">
                <a:solidFill>
                  <a:srgbClr val="0000FF"/>
                </a:solidFill>
                <a:latin typeface="Calibri"/>
                <a:cs typeface="Calibri"/>
              </a:rPr>
              <a:t>Igneous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506465" y="4767450"/>
            <a:ext cx="1613535" cy="739140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509"/>
              </a:spcBef>
            </a:pPr>
            <a:r>
              <a:rPr sz="2000" b="1" spc="-10">
                <a:solidFill>
                  <a:srgbClr val="FF0066"/>
                </a:solidFill>
                <a:latin typeface="Calibri"/>
                <a:cs typeface="Calibri"/>
              </a:rPr>
              <a:t>Gneiss</a:t>
            </a:r>
            <a:endParaRPr sz="2000">
              <a:latin typeface="Calibri"/>
              <a:cs typeface="Calibri"/>
            </a:endParaRPr>
          </a:p>
          <a:p>
            <a:pPr marL="167005">
              <a:lnSpc>
                <a:spcPct val="100000"/>
              </a:lnSpc>
              <a:spcBef>
                <a:spcPts val="409"/>
              </a:spcBef>
            </a:pPr>
            <a:r>
              <a:rPr sz="2000" b="1" spc="-10">
                <a:solidFill>
                  <a:srgbClr val="0000FF"/>
                </a:solidFill>
                <a:latin typeface="Calibri"/>
                <a:cs typeface="Calibri"/>
              </a:rPr>
              <a:t>Metamorphic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487737" y="5800725"/>
            <a:ext cx="5114925" cy="847725"/>
            <a:chOff x="3487737" y="5800725"/>
            <a:chExt cx="5114925" cy="847725"/>
          </a:xfrm>
        </p:grpSpPr>
        <p:sp>
          <p:nvSpPr>
            <p:cNvPr id="14" name="object 14"/>
            <p:cNvSpPr/>
            <p:nvPr/>
          </p:nvSpPr>
          <p:spPr>
            <a:xfrm>
              <a:off x="3492500" y="5805487"/>
              <a:ext cx="5105400" cy="838200"/>
            </a:xfrm>
            <a:custGeom>
              <a:avLst/>
              <a:gdLst/>
              <a:ahLst/>
              <a:cxnLst/>
              <a:rect l="l" t="t" r="r" b="b"/>
              <a:pathLst>
                <a:path w="5105400" h="838200">
                  <a:moveTo>
                    <a:pt x="5105400" y="0"/>
                  </a:moveTo>
                  <a:lnTo>
                    <a:pt x="0" y="0"/>
                  </a:lnTo>
                  <a:lnTo>
                    <a:pt x="0" y="838200"/>
                  </a:lnTo>
                  <a:lnTo>
                    <a:pt x="5105400" y="838200"/>
                  </a:lnTo>
                  <a:lnTo>
                    <a:pt x="5105400" y="0"/>
                  </a:lnTo>
                  <a:close/>
                </a:path>
              </a:pathLst>
            </a:custGeom>
            <a:solidFill>
              <a:srgbClr val="94B3D6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492500" y="5805487"/>
              <a:ext cx="5105400" cy="838200"/>
            </a:xfrm>
            <a:custGeom>
              <a:avLst/>
              <a:gdLst/>
              <a:ahLst/>
              <a:cxnLst/>
              <a:rect l="l" t="t" r="r" b="b"/>
              <a:pathLst>
                <a:path w="5105400" h="838200">
                  <a:moveTo>
                    <a:pt x="0" y="838200"/>
                  </a:moveTo>
                  <a:lnTo>
                    <a:pt x="5105400" y="838200"/>
                  </a:lnTo>
                  <a:lnTo>
                    <a:pt x="5105400" y="0"/>
                  </a:lnTo>
                  <a:lnTo>
                    <a:pt x="0" y="0"/>
                  </a:lnTo>
                  <a:lnTo>
                    <a:pt x="0" y="838200"/>
                  </a:lnTo>
                  <a:close/>
                </a:path>
              </a:pathLst>
            </a:custGeom>
            <a:ln w="9525">
              <a:solidFill>
                <a:srgbClr val="40404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6750684" y="5826048"/>
            <a:ext cx="7004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b="1" spc="5">
                <a:solidFill>
                  <a:srgbClr val="FF0066"/>
                </a:solidFill>
                <a:latin typeface="Calibri"/>
                <a:cs typeface="Calibri"/>
              </a:rPr>
              <a:t>M</a:t>
            </a:r>
            <a:r>
              <a:rPr sz="1800" b="1">
                <a:solidFill>
                  <a:srgbClr val="FF0066"/>
                </a:solidFill>
                <a:latin typeface="Calibri"/>
                <a:cs typeface="Calibri"/>
              </a:rPr>
              <a:t>a</a:t>
            </a:r>
            <a:r>
              <a:rPr sz="1800" b="1" spc="5">
                <a:solidFill>
                  <a:srgbClr val="FF0066"/>
                </a:solidFill>
                <a:latin typeface="Calibri"/>
                <a:cs typeface="Calibri"/>
              </a:rPr>
              <a:t>r</a:t>
            </a:r>
            <a:r>
              <a:rPr sz="1800" b="1" spc="-10">
                <a:solidFill>
                  <a:srgbClr val="FF0066"/>
                </a:solidFill>
                <a:latin typeface="Calibri"/>
                <a:cs typeface="Calibri"/>
              </a:rPr>
              <a:t>b</a:t>
            </a:r>
            <a:r>
              <a:rPr sz="1800" b="1" spc="-15">
                <a:solidFill>
                  <a:srgbClr val="FF0066"/>
                </a:solidFill>
                <a:latin typeface="Calibri"/>
                <a:cs typeface="Calibri"/>
              </a:rPr>
              <a:t>l</a:t>
            </a:r>
            <a:r>
              <a:rPr sz="1800" b="1">
                <a:solidFill>
                  <a:srgbClr val="FF0066"/>
                </a:solidFill>
                <a:latin typeface="Calibri"/>
                <a:cs typeface="Calibri"/>
              </a:rPr>
              <a:t>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663060" y="5829220"/>
            <a:ext cx="1609725" cy="733425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30"/>
              </a:spcBef>
            </a:pPr>
            <a:r>
              <a:rPr sz="2000" b="1" spc="-10">
                <a:solidFill>
                  <a:srgbClr val="FFFF00"/>
                </a:solidFill>
                <a:latin typeface="Calibri"/>
                <a:cs typeface="Calibri"/>
              </a:rPr>
              <a:t>Limestone</a:t>
            </a:r>
            <a:endParaRPr sz="2000">
              <a:latin typeface="Calibri"/>
              <a:cs typeface="Calibri"/>
            </a:endParaRPr>
          </a:p>
          <a:p>
            <a:pPr marL="412750">
              <a:lnSpc>
                <a:spcPct val="100000"/>
              </a:lnSpc>
              <a:spcBef>
                <a:spcPts val="484"/>
              </a:spcBef>
            </a:pPr>
            <a:r>
              <a:rPr sz="1800" b="1" spc="-10">
                <a:solidFill>
                  <a:srgbClr val="0000FF"/>
                </a:solidFill>
                <a:latin typeface="Calibri"/>
                <a:cs typeface="Calibri"/>
              </a:rPr>
              <a:t>sedimentary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042657" y="6258255"/>
            <a:ext cx="144653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2000" b="1" spc="-10">
                <a:solidFill>
                  <a:srgbClr val="0000FF"/>
                </a:solidFill>
                <a:latin typeface="Calibri"/>
                <a:cs typeface="Calibri"/>
              </a:rPr>
              <a:t>Metamorphic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8739" y="710310"/>
            <a:ext cx="8992870" cy="3800475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6870" marR="198755" indent="-344805">
              <a:lnSpc>
                <a:spcPts val="2300"/>
              </a:lnSpc>
              <a:spcBef>
                <a:spcPts val="660"/>
              </a:spcBef>
              <a:buClr>
                <a:srgbClr val="0000FF"/>
              </a:buClr>
              <a:buSzPct val="64583"/>
              <a:buFont typeface="Wingdings"/>
              <a:buChar char=""/>
              <a:tabLst>
                <a:tab pos="356870" algn="l"/>
                <a:tab pos="357505" algn="l"/>
              </a:tabLst>
            </a:pPr>
            <a:r>
              <a:rPr sz="2400" b="1" spc="-5">
                <a:latin typeface="Arial"/>
                <a:cs typeface="Arial"/>
              </a:rPr>
              <a:t>Parent</a:t>
            </a:r>
            <a:r>
              <a:rPr sz="2400" b="1" spc="-20">
                <a:latin typeface="Arial"/>
                <a:cs typeface="Arial"/>
              </a:rPr>
              <a:t> </a:t>
            </a:r>
            <a:r>
              <a:rPr sz="2400" b="1" spc="-75">
                <a:latin typeface="Arial"/>
                <a:cs typeface="Arial"/>
              </a:rPr>
              <a:t>rocks</a:t>
            </a:r>
            <a:r>
              <a:rPr sz="2400" b="1" spc="-20">
                <a:latin typeface="Arial"/>
                <a:cs typeface="Arial"/>
              </a:rPr>
              <a:t> </a:t>
            </a:r>
            <a:r>
              <a:rPr sz="2400" b="1" spc="20">
                <a:latin typeface="Arial"/>
                <a:cs typeface="Arial"/>
              </a:rPr>
              <a:t>provide</a:t>
            </a:r>
            <a:r>
              <a:rPr sz="2400" b="1" spc="5">
                <a:latin typeface="Arial"/>
                <a:cs typeface="Arial"/>
              </a:rPr>
              <a:t> </a:t>
            </a:r>
            <a:r>
              <a:rPr sz="2400" b="1" spc="-10">
                <a:latin typeface="Arial"/>
                <a:cs typeface="Arial"/>
              </a:rPr>
              <a:t>the</a:t>
            </a:r>
            <a:r>
              <a:rPr sz="2400" b="1" spc="5">
                <a:latin typeface="Arial"/>
                <a:cs typeface="Arial"/>
              </a:rPr>
              <a:t> </a:t>
            </a:r>
            <a:r>
              <a:rPr sz="2400" b="1" spc="-20">
                <a:latin typeface="Arial"/>
                <a:cs typeface="Arial"/>
              </a:rPr>
              <a:t>minerals</a:t>
            </a:r>
            <a:r>
              <a:rPr sz="2400" b="1" spc="-15">
                <a:latin typeface="Arial"/>
                <a:cs typeface="Arial"/>
              </a:rPr>
              <a:t> </a:t>
            </a:r>
            <a:r>
              <a:rPr sz="2400" b="1" spc="35">
                <a:latin typeface="Arial"/>
                <a:cs typeface="Arial"/>
              </a:rPr>
              <a:t>and</a:t>
            </a:r>
            <a:r>
              <a:rPr sz="2400" b="1" spc="-5">
                <a:latin typeface="Arial"/>
                <a:cs typeface="Arial"/>
              </a:rPr>
              <a:t> </a:t>
            </a:r>
            <a:r>
              <a:rPr sz="2400" b="1" spc="-20">
                <a:latin typeface="Arial"/>
                <a:cs typeface="Arial"/>
              </a:rPr>
              <a:t>ion</a:t>
            </a:r>
            <a:r>
              <a:rPr sz="2400" b="1" spc="-10">
                <a:latin typeface="Arial"/>
                <a:cs typeface="Arial"/>
              </a:rPr>
              <a:t> </a:t>
            </a:r>
            <a:r>
              <a:rPr sz="2400" b="1" spc="-114">
                <a:latin typeface="Arial"/>
                <a:cs typeface="Arial"/>
              </a:rPr>
              <a:t>sources</a:t>
            </a:r>
            <a:r>
              <a:rPr sz="2400" b="1" spc="-5">
                <a:latin typeface="Arial"/>
                <a:cs typeface="Arial"/>
              </a:rPr>
              <a:t> </a:t>
            </a:r>
            <a:r>
              <a:rPr sz="2400" b="1" spc="20">
                <a:latin typeface="Arial"/>
                <a:cs typeface="Arial"/>
              </a:rPr>
              <a:t>that</a:t>
            </a:r>
            <a:r>
              <a:rPr sz="2400" b="1" spc="-15">
                <a:latin typeface="Arial"/>
                <a:cs typeface="Arial"/>
              </a:rPr>
              <a:t> </a:t>
            </a:r>
            <a:r>
              <a:rPr sz="2400" b="1" spc="75">
                <a:latin typeface="Arial"/>
                <a:cs typeface="Arial"/>
              </a:rPr>
              <a:t>are </a:t>
            </a:r>
            <a:r>
              <a:rPr sz="2400" b="1" spc="-655">
                <a:latin typeface="Arial"/>
                <a:cs typeface="Arial"/>
              </a:rPr>
              <a:t> </a:t>
            </a:r>
            <a:r>
              <a:rPr sz="2400" b="1">
                <a:latin typeface="Arial"/>
                <a:cs typeface="Arial"/>
              </a:rPr>
              <a:t>transformed</a:t>
            </a:r>
            <a:r>
              <a:rPr sz="2400" b="1" spc="-70">
                <a:latin typeface="Arial"/>
                <a:cs typeface="Arial"/>
              </a:rPr>
              <a:t> </a:t>
            </a:r>
            <a:r>
              <a:rPr sz="2400" b="1" spc="-20">
                <a:latin typeface="Arial"/>
                <a:cs typeface="Arial"/>
              </a:rPr>
              <a:t>into</a:t>
            </a:r>
            <a:r>
              <a:rPr sz="2400" b="1" spc="10">
                <a:latin typeface="Arial"/>
                <a:cs typeface="Arial"/>
              </a:rPr>
              <a:t> </a:t>
            </a:r>
            <a:r>
              <a:rPr sz="2400" b="1" spc="95">
                <a:latin typeface="Arial"/>
                <a:cs typeface="Arial"/>
              </a:rPr>
              <a:t>new</a:t>
            </a:r>
            <a:r>
              <a:rPr sz="2400" b="1" spc="-20">
                <a:latin typeface="Arial"/>
                <a:cs typeface="Arial"/>
              </a:rPr>
              <a:t> minerals</a:t>
            </a:r>
            <a:r>
              <a:rPr sz="2400" b="1" spc="-10">
                <a:latin typeface="Arial"/>
                <a:cs typeface="Arial"/>
              </a:rPr>
              <a:t> </a:t>
            </a:r>
            <a:r>
              <a:rPr sz="2400" b="1" spc="40">
                <a:latin typeface="Arial"/>
                <a:cs typeface="Arial"/>
              </a:rPr>
              <a:t>and</a:t>
            </a:r>
            <a:r>
              <a:rPr sz="2400" b="1" spc="-25">
                <a:latin typeface="Arial"/>
                <a:cs typeface="Arial"/>
              </a:rPr>
              <a:t> </a:t>
            </a:r>
            <a:r>
              <a:rPr sz="2400" b="1" spc="-85">
                <a:latin typeface="Arial"/>
                <a:cs typeface="Arial"/>
              </a:rPr>
              <a:t>rocks.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0000FF"/>
              </a:buClr>
              <a:buFont typeface="Wingdings"/>
              <a:buChar char=""/>
            </a:pPr>
            <a:endParaRPr sz="3000">
              <a:latin typeface="Arial"/>
              <a:cs typeface="Arial"/>
            </a:endParaRPr>
          </a:p>
          <a:p>
            <a:pPr marL="356870" marR="5080" indent="-344805" algn="just">
              <a:lnSpc>
                <a:spcPct val="80100"/>
              </a:lnSpc>
              <a:spcBef>
                <a:spcPts val="5"/>
              </a:spcBef>
              <a:buClr>
                <a:srgbClr val="0000FF"/>
              </a:buClr>
              <a:buSzPct val="64583"/>
              <a:buFont typeface="Wingdings"/>
              <a:buChar char=""/>
              <a:tabLst>
                <a:tab pos="357505" algn="l"/>
              </a:tabLst>
            </a:pPr>
            <a:r>
              <a:rPr sz="2400" b="1" spc="10">
                <a:latin typeface="Arial"/>
                <a:cs typeface="Arial"/>
              </a:rPr>
              <a:t>In</a:t>
            </a:r>
            <a:r>
              <a:rPr sz="2400" b="1" spc="15">
                <a:latin typeface="Arial"/>
                <a:cs typeface="Arial"/>
              </a:rPr>
              <a:t> </a:t>
            </a:r>
            <a:r>
              <a:rPr sz="2400" b="1" spc="-75">
                <a:latin typeface="Arial"/>
                <a:cs typeface="Arial"/>
              </a:rPr>
              <a:t>most</a:t>
            </a:r>
            <a:r>
              <a:rPr sz="2400" b="1" spc="-70">
                <a:latin typeface="Arial"/>
                <a:cs typeface="Arial"/>
              </a:rPr>
              <a:t> </a:t>
            </a:r>
            <a:r>
              <a:rPr sz="2400" b="1" spc="-130">
                <a:latin typeface="Arial"/>
                <a:cs typeface="Arial"/>
              </a:rPr>
              <a:t>cases</a:t>
            </a:r>
            <a:r>
              <a:rPr sz="2400" b="1" spc="-125">
                <a:latin typeface="Arial"/>
                <a:cs typeface="Arial"/>
              </a:rPr>
              <a:t> </a:t>
            </a:r>
            <a:r>
              <a:rPr sz="2400" b="1" spc="-10">
                <a:latin typeface="Arial"/>
                <a:cs typeface="Arial"/>
              </a:rPr>
              <a:t>the</a:t>
            </a:r>
            <a:r>
              <a:rPr sz="2400" b="1" spc="-5">
                <a:latin typeface="Arial"/>
                <a:cs typeface="Arial"/>
              </a:rPr>
              <a:t> </a:t>
            </a:r>
            <a:r>
              <a:rPr sz="2400" b="1" spc="85">
                <a:latin typeface="Arial"/>
                <a:cs typeface="Arial"/>
              </a:rPr>
              <a:t>new </a:t>
            </a:r>
            <a:r>
              <a:rPr sz="2400" b="1" spc="-20">
                <a:latin typeface="Arial"/>
                <a:cs typeface="Arial"/>
              </a:rPr>
              <a:t>metamorphic</a:t>
            </a:r>
            <a:r>
              <a:rPr sz="2400" b="1" spc="-15">
                <a:latin typeface="Arial"/>
                <a:cs typeface="Arial"/>
              </a:rPr>
              <a:t> </a:t>
            </a:r>
            <a:r>
              <a:rPr sz="2400" b="1" spc="-30">
                <a:latin typeface="Arial"/>
                <a:cs typeface="Arial"/>
              </a:rPr>
              <a:t>rock</a:t>
            </a:r>
            <a:r>
              <a:rPr sz="2400" b="1" spc="-25">
                <a:latin typeface="Arial"/>
                <a:cs typeface="Arial"/>
              </a:rPr>
              <a:t> </a:t>
            </a:r>
            <a:r>
              <a:rPr sz="2400" b="1" spc="-55">
                <a:latin typeface="Arial"/>
                <a:cs typeface="Arial"/>
              </a:rPr>
              <a:t>has</a:t>
            </a:r>
            <a:r>
              <a:rPr sz="2400" b="1" spc="-50">
                <a:latin typeface="Arial"/>
                <a:cs typeface="Arial"/>
              </a:rPr>
              <a:t> </a:t>
            </a:r>
            <a:r>
              <a:rPr sz="2400" b="1" spc="-10">
                <a:latin typeface="Arial"/>
                <a:cs typeface="Arial"/>
              </a:rPr>
              <a:t>the</a:t>
            </a:r>
            <a:r>
              <a:rPr sz="2400" b="1" spc="-5">
                <a:latin typeface="Arial"/>
                <a:cs typeface="Arial"/>
              </a:rPr>
              <a:t> </a:t>
            </a:r>
            <a:r>
              <a:rPr sz="2400" b="1" spc="-30">
                <a:latin typeface="Arial"/>
                <a:cs typeface="Arial"/>
              </a:rPr>
              <a:t>same </a:t>
            </a:r>
            <a:r>
              <a:rPr sz="2400" b="1" spc="-25">
                <a:latin typeface="Arial"/>
                <a:cs typeface="Arial"/>
              </a:rPr>
              <a:t> </a:t>
            </a:r>
            <a:r>
              <a:rPr sz="2400" b="1" spc="-70">
                <a:latin typeface="Arial"/>
                <a:cs typeface="Arial"/>
              </a:rPr>
              <a:t>chemical </a:t>
            </a:r>
            <a:r>
              <a:rPr sz="2400" b="1" spc="-60">
                <a:latin typeface="Arial"/>
                <a:cs typeface="Arial"/>
              </a:rPr>
              <a:t>composition </a:t>
            </a:r>
            <a:r>
              <a:rPr sz="2400" b="1" spc="-55">
                <a:latin typeface="Arial"/>
                <a:cs typeface="Arial"/>
              </a:rPr>
              <a:t>as </a:t>
            </a:r>
            <a:r>
              <a:rPr sz="2400" b="1" spc="-10">
                <a:latin typeface="Arial"/>
                <a:cs typeface="Arial"/>
              </a:rPr>
              <a:t>the </a:t>
            </a:r>
            <a:r>
              <a:rPr sz="2400" b="1" spc="25">
                <a:latin typeface="Arial"/>
                <a:cs typeface="Arial"/>
              </a:rPr>
              <a:t>parent </a:t>
            </a:r>
            <a:r>
              <a:rPr sz="2400" b="1" spc="-25">
                <a:latin typeface="Arial"/>
                <a:cs typeface="Arial"/>
              </a:rPr>
              <a:t>rock </a:t>
            </a:r>
            <a:r>
              <a:rPr sz="2400" b="1" spc="10">
                <a:latin typeface="Arial"/>
                <a:cs typeface="Arial"/>
              </a:rPr>
              <a:t>that </a:t>
            </a:r>
            <a:r>
              <a:rPr sz="2400" b="1" spc="20">
                <a:latin typeface="Arial"/>
                <a:cs typeface="Arial"/>
              </a:rPr>
              <a:t>they formed </a:t>
            </a:r>
            <a:r>
              <a:rPr sz="2400" b="1" spc="25">
                <a:latin typeface="Arial"/>
                <a:cs typeface="Arial"/>
              </a:rPr>
              <a:t> </a:t>
            </a:r>
            <a:r>
              <a:rPr sz="2400" b="1" spc="-15">
                <a:latin typeface="Arial"/>
                <a:cs typeface="Arial"/>
              </a:rPr>
              <a:t>from.</a:t>
            </a:r>
            <a:endParaRPr sz="2400">
              <a:latin typeface="Arial"/>
              <a:cs typeface="Arial"/>
            </a:endParaRPr>
          </a:p>
          <a:p>
            <a:pPr marL="220345">
              <a:lnSpc>
                <a:spcPct val="100000"/>
              </a:lnSpc>
              <a:spcBef>
                <a:spcPts val="835"/>
              </a:spcBef>
            </a:pPr>
            <a:r>
              <a:rPr sz="2800" b="1">
                <a:solidFill>
                  <a:srgbClr val="0000FF"/>
                </a:solidFill>
                <a:latin typeface="Calibri"/>
                <a:cs typeface="Calibri"/>
              </a:rPr>
              <a:t>Examples</a:t>
            </a:r>
            <a:r>
              <a:rPr sz="2800" b="1" spc="-7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800" b="1">
                <a:solidFill>
                  <a:srgbClr val="0000FF"/>
                </a:solidFill>
                <a:latin typeface="Calibri"/>
                <a:cs typeface="Calibri"/>
              </a:rPr>
              <a:t>of</a:t>
            </a:r>
            <a:r>
              <a:rPr sz="2800" b="1" spc="-1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800" b="1">
                <a:solidFill>
                  <a:srgbClr val="0000FF"/>
                </a:solidFill>
                <a:latin typeface="Calibri"/>
                <a:cs typeface="Calibri"/>
              </a:rPr>
              <a:t>parent</a:t>
            </a:r>
            <a:r>
              <a:rPr sz="2800" b="1" spc="-5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800" b="1" spc="-10">
                <a:solidFill>
                  <a:srgbClr val="0000FF"/>
                </a:solidFill>
                <a:latin typeface="Calibri"/>
                <a:cs typeface="Calibri"/>
              </a:rPr>
              <a:t>rocks</a:t>
            </a:r>
            <a:r>
              <a:rPr sz="2800" b="1" spc="-3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800" b="1" spc="5">
                <a:solidFill>
                  <a:srgbClr val="0000FF"/>
                </a:solidFill>
                <a:latin typeface="Calibri"/>
                <a:cs typeface="Calibri"/>
              </a:rPr>
              <a:t>and</a:t>
            </a:r>
            <a:r>
              <a:rPr sz="2800" b="1" spc="-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800" b="1" spc="5">
                <a:solidFill>
                  <a:srgbClr val="0000FF"/>
                </a:solidFill>
                <a:latin typeface="Calibri"/>
                <a:cs typeface="Calibri"/>
              </a:rPr>
              <a:t>their</a:t>
            </a:r>
            <a:r>
              <a:rPr sz="2800" b="1" spc="-5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800" b="1">
                <a:solidFill>
                  <a:srgbClr val="0000FF"/>
                </a:solidFill>
                <a:latin typeface="Calibri"/>
                <a:cs typeface="Calibri"/>
              </a:rPr>
              <a:t>metamorphic</a:t>
            </a:r>
            <a:r>
              <a:rPr sz="2800" b="1" spc="-6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800" b="1">
                <a:solidFill>
                  <a:srgbClr val="0000FF"/>
                </a:solidFill>
                <a:latin typeface="Calibri"/>
                <a:cs typeface="Calibri"/>
              </a:rPr>
              <a:t>products: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2900">
              <a:latin typeface="Calibri"/>
              <a:cs typeface="Calibri"/>
            </a:endParaRPr>
          </a:p>
          <a:p>
            <a:pPr marL="219710">
              <a:lnSpc>
                <a:spcPct val="100000"/>
              </a:lnSpc>
              <a:tabLst>
                <a:tab pos="3336290" algn="l"/>
              </a:tabLst>
            </a:pPr>
            <a:r>
              <a:rPr sz="2000" b="1" spc="-10">
                <a:solidFill>
                  <a:srgbClr val="FFFF00"/>
                </a:solidFill>
                <a:latin typeface="Calibri"/>
                <a:cs typeface="Calibri"/>
              </a:rPr>
              <a:t>Sandstone	</a:t>
            </a:r>
            <a:r>
              <a:rPr sz="2000" b="1" spc="-10">
                <a:solidFill>
                  <a:srgbClr val="FF0066"/>
                </a:solidFill>
                <a:latin typeface="Calibri"/>
                <a:cs typeface="Calibri"/>
              </a:rPr>
              <a:t>Quartzite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450">
              <a:latin typeface="Calibri"/>
              <a:cs typeface="Calibri"/>
            </a:endParaRPr>
          </a:p>
          <a:p>
            <a:pPr marL="698500">
              <a:lnSpc>
                <a:spcPct val="100000"/>
              </a:lnSpc>
              <a:tabLst>
                <a:tab pos="3747135" algn="l"/>
              </a:tabLst>
            </a:pPr>
            <a:r>
              <a:rPr sz="1800" b="1" spc="-10">
                <a:solidFill>
                  <a:srgbClr val="0000FF"/>
                </a:solidFill>
                <a:latin typeface="Calibri"/>
                <a:cs typeface="Calibri"/>
              </a:rPr>
              <a:t>Sedimentary	Metamorphic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846512" y="4937061"/>
            <a:ext cx="1235075" cy="152400"/>
            <a:chOff x="3846512" y="4937061"/>
            <a:chExt cx="1235075" cy="152400"/>
          </a:xfrm>
        </p:grpSpPr>
        <p:sp>
          <p:nvSpPr>
            <p:cNvPr id="21" name="object 21"/>
            <p:cNvSpPr/>
            <p:nvPr/>
          </p:nvSpPr>
          <p:spPr>
            <a:xfrm>
              <a:off x="3851275" y="4941823"/>
              <a:ext cx="1225550" cy="142875"/>
            </a:xfrm>
            <a:custGeom>
              <a:avLst/>
              <a:gdLst/>
              <a:ahLst/>
              <a:cxnLst/>
              <a:rect l="l" t="t" r="r" b="b"/>
              <a:pathLst>
                <a:path w="1225550" h="142875">
                  <a:moveTo>
                    <a:pt x="1154176" y="0"/>
                  </a:moveTo>
                  <a:lnTo>
                    <a:pt x="1154176" y="35813"/>
                  </a:lnTo>
                  <a:lnTo>
                    <a:pt x="0" y="35813"/>
                  </a:lnTo>
                  <a:lnTo>
                    <a:pt x="0" y="107187"/>
                  </a:lnTo>
                  <a:lnTo>
                    <a:pt x="1154176" y="107187"/>
                  </a:lnTo>
                  <a:lnTo>
                    <a:pt x="1154176" y="142875"/>
                  </a:lnTo>
                  <a:lnTo>
                    <a:pt x="1225550" y="71500"/>
                  </a:lnTo>
                  <a:lnTo>
                    <a:pt x="1154176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851275" y="4941823"/>
              <a:ext cx="1225550" cy="142875"/>
            </a:xfrm>
            <a:custGeom>
              <a:avLst/>
              <a:gdLst/>
              <a:ahLst/>
              <a:cxnLst/>
              <a:rect l="l" t="t" r="r" b="b"/>
              <a:pathLst>
                <a:path w="1225550" h="142875">
                  <a:moveTo>
                    <a:pt x="0" y="35813"/>
                  </a:moveTo>
                  <a:lnTo>
                    <a:pt x="1154176" y="35813"/>
                  </a:lnTo>
                  <a:lnTo>
                    <a:pt x="1154176" y="0"/>
                  </a:lnTo>
                  <a:lnTo>
                    <a:pt x="1225550" y="71500"/>
                  </a:lnTo>
                  <a:lnTo>
                    <a:pt x="1154176" y="142875"/>
                  </a:lnTo>
                  <a:lnTo>
                    <a:pt x="1154176" y="107187"/>
                  </a:lnTo>
                  <a:lnTo>
                    <a:pt x="0" y="107187"/>
                  </a:lnTo>
                  <a:lnTo>
                    <a:pt x="0" y="35813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5214937" y="5945187"/>
            <a:ext cx="1233805" cy="152400"/>
            <a:chOff x="5214937" y="5945187"/>
            <a:chExt cx="1233805" cy="152400"/>
          </a:xfrm>
        </p:grpSpPr>
        <p:sp>
          <p:nvSpPr>
            <p:cNvPr id="24" name="object 24"/>
            <p:cNvSpPr/>
            <p:nvPr/>
          </p:nvSpPr>
          <p:spPr>
            <a:xfrm>
              <a:off x="5219700" y="5949950"/>
              <a:ext cx="1224280" cy="142875"/>
            </a:xfrm>
            <a:custGeom>
              <a:avLst/>
              <a:gdLst/>
              <a:ahLst/>
              <a:cxnLst/>
              <a:rect l="l" t="t" r="r" b="b"/>
              <a:pathLst>
                <a:path w="1224279" h="142875">
                  <a:moveTo>
                    <a:pt x="1152525" y="0"/>
                  </a:moveTo>
                  <a:lnTo>
                    <a:pt x="1152525" y="35712"/>
                  </a:lnTo>
                  <a:lnTo>
                    <a:pt x="0" y="35712"/>
                  </a:lnTo>
                  <a:lnTo>
                    <a:pt x="0" y="107149"/>
                  </a:lnTo>
                  <a:lnTo>
                    <a:pt x="1152525" y="107149"/>
                  </a:lnTo>
                  <a:lnTo>
                    <a:pt x="1152525" y="142875"/>
                  </a:lnTo>
                  <a:lnTo>
                    <a:pt x="1224026" y="71437"/>
                  </a:lnTo>
                  <a:lnTo>
                    <a:pt x="1152525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219700" y="5949950"/>
              <a:ext cx="1224280" cy="142875"/>
            </a:xfrm>
            <a:custGeom>
              <a:avLst/>
              <a:gdLst/>
              <a:ahLst/>
              <a:cxnLst/>
              <a:rect l="l" t="t" r="r" b="b"/>
              <a:pathLst>
                <a:path w="1224279" h="142875">
                  <a:moveTo>
                    <a:pt x="0" y="35712"/>
                  </a:moveTo>
                  <a:lnTo>
                    <a:pt x="1152525" y="35712"/>
                  </a:lnTo>
                  <a:lnTo>
                    <a:pt x="1152525" y="0"/>
                  </a:lnTo>
                  <a:lnTo>
                    <a:pt x="1224026" y="71437"/>
                  </a:lnTo>
                  <a:lnTo>
                    <a:pt x="1152525" y="142875"/>
                  </a:lnTo>
                  <a:lnTo>
                    <a:pt x="1152525" y="107149"/>
                  </a:lnTo>
                  <a:lnTo>
                    <a:pt x="0" y="107149"/>
                  </a:lnTo>
                  <a:lnTo>
                    <a:pt x="0" y="35712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99BC2903-DD22-19A7-6D45-C7333339F58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750684" y="6377407"/>
            <a:ext cx="2103120" cy="342900"/>
          </a:xfrm>
        </p:spPr>
        <p:txBody>
          <a:bodyPr/>
          <a:lstStyle/>
          <a:p>
            <a:fld id="{B6F15528-21DE-4FAA-801E-634DDDAF4B2B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DB937-E0CE-E5AF-6AAF-BEADEC458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C792C17-8A2D-DE03-9EDB-A4331872A2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1804" y="1905000"/>
            <a:ext cx="8001000" cy="136383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ctr">
              <a:spcBef>
                <a:spcPts val="75"/>
              </a:spcBef>
            </a:pPr>
            <a:r>
              <a:rPr lang="en-US" sz="4400" spc="5" dirty="0"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Classification of Metamorphic</a:t>
            </a:r>
            <a:r>
              <a:rPr lang="en-US" sz="4400" spc="-130" dirty="0"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en-US" sz="4400" spc="5" dirty="0"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Rocks by Textures</a:t>
            </a:r>
            <a:endParaRPr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30B1FE7F-E5C6-840F-F032-0398BB4C2F15}"/>
              </a:ext>
            </a:extLst>
          </p:cNvPr>
          <p:cNvSpPr txBox="1"/>
          <p:nvPr/>
        </p:nvSpPr>
        <p:spPr>
          <a:xfrm>
            <a:off x="571500" y="3733800"/>
            <a:ext cx="8001000" cy="68672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3300" b="1" i="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algn="ctr">
              <a:spcBef>
                <a:spcPts val="75"/>
              </a:spcBef>
            </a:pPr>
            <a:r>
              <a:rPr lang="en-US" sz="4400" kern="0" spc="-4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(Week 5-6)</a:t>
            </a:r>
            <a:endParaRPr lang="en-US" sz="4400" kern="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00159A-8AB7-774D-58AB-4756E18564B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C9AD80-A688-03EF-A18B-1E0302F5A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4316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00651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2F22E-2D2C-CBAB-6F72-A3B4C1164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95AC4B6-19DA-5BE5-7C14-C813E60125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4291783"/>
              </p:ext>
            </p:extLst>
          </p:nvPr>
        </p:nvGraphicFramePr>
        <p:xfrm>
          <a:off x="832247" y="812924"/>
          <a:ext cx="7479506" cy="523215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57539">
                  <a:extLst>
                    <a:ext uri="{9D8B030D-6E8A-4147-A177-3AD203B41FA5}">
                      <a16:colId xmlns:a16="http://schemas.microsoft.com/office/drawing/2014/main" val="2056097806"/>
                    </a:ext>
                  </a:extLst>
                </a:gridCol>
                <a:gridCol w="5305322">
                  <a:extLst>
                    <a:ext uri="{9D8B030D-6E8A-4147-A177-3AD203B41FA5}">
                      <a16:colId xmlns:a16="http://schemas.microsoft.com/office/drawing/2014/main" val="3595974617"/>
                    </a:ext>
                  </a:extLst>
                </a:gridCol>
                <a:gridCol w="706465">
                  <a:extLst>
                    <a:ext uri="{9D8B030D-6E8A-4147-A177-3AD203B41FA5}">
                      <a16:colId xmlns:a16="http://schemas.microsoft.com/office/drawing/2014/main" val="4151318229"/>
                    </a:ext>
                  </a:extLst>
                </a:gridCol>
                <a:gridCol w="810180">
                  <a:extLst>
                    <a:ext uri="{9D8B030D-6E8A-4147-A177-3AD203B41FA5}">
                      <a16:colId xmlns:a16="http://schemas.microsoft.com/office/drawing/2014/main" val="2560881849"/>
                    </a:ext>
                  </a:extLst>
                </a:gridCol>
              </a:tblGrid>
              <a:tr h="500132"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Sl.</a:t>
                      </a:r>
                      <a:endPara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Course Contents</a:t>
                      </a:r>
                      <a:endPara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Hours</a:t>
                      </a:r>
                      <a:endPara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CLOs</a:t>
                      </a:r>
                      <a:endPara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06305422"/>
                  </a:ext>
                </a:extLst>
              </a:tr>
              <a:tr h="503171"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Introduction to geology and geomorphology, branches of geology, scopes of geology, importance of geology in civil engineering, introduction to mineralogy, comparison between rock and mineral.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 1</a:t>
                      </a:r>
                      <a:endPara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85970766"/>
                  </a:ext>
                </a:extLst>
              </a:tr>
              <a:tr h="891540"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Major rock types, rock cycle, metamorphic rocks, metamorphism, metamorphic conditions, causes of metamorphism, role of parent rocks in metamorphism, classification of rocks by texture, quartzite, metamorphic zones.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 2</a:t>
                      </a:r>
                      <a:endPara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3825923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Definition of weathering, mechanical weathering (unloading, frost wedging), thermal expansion and contraction, chemical weathering, erosion and transport, agents of erosion, types of mass movement.</a:t>
                      </a:r>
                      <a:endPara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 3</a:t>
                      </a:r>
                      <a:endPara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01257568"/>
                  </a:ext>
                </a:extLst>
              </a:tr>
              <a:tr h="485210"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Visualizations of earthquakes, definition of earthquakes, types of faults, elastic rebound theory, foreshocks and aftershocks.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 4</a:t>
                      </a:r>
                      <a:endPara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66141247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Seismology, seismic waves, locating the source of earthquakes, measuring the size of earthquakes, earthquake destruction, formation of tsunami, prediction and resistance of earthquake.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 4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5591230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D81B32-CA9D-5FA3-33AB-EB078DEAA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6324600"/>
            <a:ext cx="2057400" cy="365125"/>
          </a:xfrm>
        </p:spPr>
        <p:txBody>
          <a:bodyPr/>
          <a:lstStyle/>
          <a:p>
            <a:fld id="{74D176D1-BC84-44D9-9E2B-F40FD01EB285}" type="slidenum">
              <a:rPr lang="en-US" sz="1600" smtClean="0"/>
              <a:t>3</a:t>
            </a:fld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722073956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9902" y="0"/>
            <a:ext cx="8375650" cy="1000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500630" marR="5080" indent="-2488565">
              <a:lnSpc>
                <a:spcPct val="100000"/>
              </a:lnSpc>
              <a:spcBef>
                <a:spcPts val="90"/>
              </a:spcBef>
            </a:pPr>
            <a:r>
              <a:rPr sz="3200" spc="-85">
                <a:latin typeface="Arial"/>
                <a:cs typeface="Arial"/>
              </a:rPr>
              <a:t>Classifying</a:t>
            </a:r>
            <a:r>
              <a:rPr sz="3200" spc="25">
                <a:latin typeface="Arial"/>
                <a:cs typeface="Arial"/>
              </a:rPr>
              <a:t> </a:t>
            </a:r>
            <a:r>
              <a:rPr sz="3200">
                <a:latin typeface="Arial"/>
                <a:cs typeface="Arial"/>
              </a:rPr>
              <a:t>Metamorphic</a:t>
            </a:r>
            <a:r>
              <a:rPr sz="3200" spc="35">
                <a:latin typeface="Arial"/>
                <a:cs typeface="Arial"/>
              </a:rPr>
              <a:t> </a:t>
            </a:r>
            <a:r>
              <a:rPr sz="3200" spc="-175">
                <a:latin typeface="Arial"/>
                <a:cs typeface="Arial"/>
              </a:rPr>
              <a:t>Rocks</a:t>
            </a:r>
            <a:r>
              <a:rPr sz="3200" spc="55">
                <a:latin typeface="Arial"/>
                <a:cs typeface="Arial"/>
              </a:rPr>
              <a:t> </a:t>
            </a:r>
            <a:r>
              <a:rPr sz="3200" spc="85">
                <a:latin typeface="Arial"/>
                <a:cs typeface="Arial"/>
              </a:rPr>
              <a:t>by</a:t>
            </a:r>
            <a:r>
              <a:rPr sz="3200" spc="30">
                <a:latin typeface="Arial"/>
                <a:cs typeface="Arial"/>
              </a:rPr>
              <a:t> </a:t>
            </a:r>
            <a:r>
              <a:rPr sz="3200">
                <a:latin typeface="Arial"/>
                <a:cs typeface="Arial"/>
              </a:rPr>
              <a:t>Different </a:t>
            </a:r>
            <a:r>
              <a:rPr sz="3200" spc="-875">
                <a:latin typeface="Arial"/>
                <a:cs typeface="Arial"/>
              </a:rPr>
              <a:t> </a:t>
            </a:r>
            <a:r>
              <a:rPr sz="3200" spc="-114">
                <a:solidFill>
                  <a:srgbClr val="00FFFF"/>
                </a:solidFill>
                <a:latin typeface="Arial"/>
                <a:cs typeface="Arial"/>
              </a:rPr>
              <a:t>Types</a:t>
            </a:r>
            <a:r>
              <a:rPr sz="3200" spc="5">
                <a:solidFill>
                  <a:srgbClr val="00FFFF"/>
                </a:solidFill>
                <a:latin typeface="Arial"/>
                <a:cs typeface="Arial"/>
              </a:rPr>
              <a:t> </a:t>
            </a:r>
            <a:r>
              <a:rPr sz="3200" spc="30">
                <a:solidFill>
                  <a:srgbClr val="00FFFF"/>
                </a:solidFill>
                <a:latin typeface="Arial"/>
                <a:cs typeface="Arial"/>
              </a:rPr>
              <a:t>of</a:t>
            </a:r>
            <a:r>
              <a:rPr sz="3200" spc="-15">
                <a:solidFill>
                  <a:srgbClr val="00FFFF"/>
                </a:solidFill>
                <a:latin typeface="Arial"/>
                <a:cs typeface="Arial"/>
              </a:rPr>
              <a:t> </a:t>
            </a:r>
            <a:r>
              <a:rPr sz="3200" spc="-55">
                <a:solidFill>
                  <a:srgbClr val="00FFFF"/>
                </a:solidFill>
                <a:latin typeface="Arial"/>
                <a:cs typeface="Arial"/>
              </a:rPr>
              <a:t>Textures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5100" y="1219200"/>
            <a:ext cx="8813800" cy="4901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6870" indent="-344805">
              <a:lnSpc>
                <a:spcPts val="2590"/>
              </a:lnSpc>
              <a:spcBef>
                <a:spcPts val="100"/>
              </a:spcBef>
              <a:buClr>
                <a:srgbClr val="0000FF"/>
              </a:buClr>
              <a:buSzPct val="64583"/>
              <a:buFont typeface="Wingdings"/>
              <a:buChar char=""/>
              <a:tabLst>
                <a:tab pos="356870" algn="l"/>
                <a:tab pos="357505" algn="l"/>
                <a:tab pos="1753235" algn="l"/>
                <a:tab pos="2271395" algn="l"/>
                <a:tab pos="3250565" algn="l"/>
                <a:tab pos="3838575" algn="l"/>
                <a:tab pos="5339080" algn="l"/>
                <a:tab pos="6092190" algn="l"/>
                <a:tab pos="7009765" algn="l"/>
                <a:tab pos="8244840" algn="l"/>
              </a:tabLst>
            </a:pPr>
            <a:r>
              <a:rPr sz="2400" b="1" spc="-160">
                <a:latin typeface="Arial"/>
                <a:cs typeface="Arial"/>
              </a:rPr>
              <a:t>Te</a:t>
            </a:r>
            <a:r>
              <a:rPr sz="2400" b="1" spc="240">
                <a:latin typeface="Arial"/>
                <a:cs typeface="Arial"/>
              </a:rPr>
              <a:t>x</a:t>
            </a:r>
            <a:r>
              <a:rPr sz="2400" b="1">
                <a:latin typeface="Arial"/>
                <a:cs typeface="Arial"/>
              </a:rPr>
              <a:t>tu</a:t>
            </a:r>
            <a:r>
              <a:rPr sz="2400" b="1" spc="-10">
                <a:latin typeface="Arial"/>
                <a:cs typeface="Arial"/>
              </a:rPr>
              <a:t>r</a:t>
            </a:r>
            <a:r>
              <a:rPr sz="2400" b="1" spc="40">
                <a:latin typeface="Arial"/>
                <a:cs typeface="Arial"/>
              </a:rPr>
              <a:t>e</a:t>
            </a:r>
            <a:r>
              <a:rPr sz="2400" b="1">
                <a:latin typeface="Arial"/>
                <a:cs typeface="Arial"/>
              </a:rPr>
              <a:t>	</a:t>
            </a:r>
            <a:r>
              <a:rPr sz="2400" b="1" spc="-140">
                <a:latin typeface="Arial"/>
                <a:cs typeface="Arial"/>
              </a:rPr>
              <a:t>is</a:t>
            </a:r>
            <a:r>
              <a:rPr sz="2400" b="1">
                <a:latin typeface="Arial"/>
                <a:cs typeface="Arial"/>
              </a:rPr>
              <a:t>	</a:t>
            </a:r>
            <a:r>
              <a:rPr sz="2400" b="1" spc="-160">
                <a:latin typeface="Arial"/>
                <a:cs typeface="Arial"/>
              </a:rPr>
              <a:t>u</a:t>
            </a:r>
            <a:r>
              <a:rPr sz="2400" b="1" spc="-155">
                <a:latin typeface="Arial"/>
                <a:cs typeface="Arial"/>
              </a:rPr>
              <a:t>s</a:t>
            </a:r>
            <a:r>
              <a:rPr sz="2400" b="1" spc="25">
                <a:latin typeface="Arial"/>
                <a:cs typeface="Arial"/>
              </a:rPr>
              <a:t>e</a:t>
            </a:r>
            <a:r>
              <a:rPr sz="2400" b="1" spc="30">
                <a:latin typeface="Arial"/>
                <a:cs typeface="Arial"/>
              </a:rPr>
              <a:t>d</a:t>
            </a:r>
            <a:r>
              <a:rPr sz="2400" b="1">
                <a:latin typeface="Arial"/>
                <a:cs typeface="Arial"/>
              </a:rPr>
              <a:t>	</a:t>
            </a:r>
            <a:r>
              <a:rPr sz="2400" b="1" spc="5">
                <a:latin typeface="Arial"/>
                <a:cs typeface="Arial"/>
              </a:rPr>
              <a:t>to</a:t>
            </a:r>
            <a:r>
              <a:rPr sz="2400" b="1">
                <a:latin typeface="Arial"/>
                <a:cs typeface="Arial"/>
              </a:rPr>
              <a:t>	</a:t>
            </a:r>
            <a:r>
              <a:rPr sz="2400" b="1" spc="25">
                <a:latin typeface="Arial"/>
                <a:cs typeface="Arial"/>
              </a:rPr>
              <a:t>d</a:t>
            </a:r>
            <a:r>
              <a:rPr sz="2400" b="1" spc="20">
                <a:latin typeface="Arial"/>
                <a:cs typeface="Arial"/>
              </a:rPr>
              <a:t>e</a:t>
            </a:r>
            <a:r>
              <a:rPr sz="2400" b="1" spc="-280">
                <a:latin typeface="Arial"/>
                <a:cs typeface="Arial"/>
              </a:rPr>
              <a:t>s</a:t>
            </a:r>
            <a:r>
              <a:rPr sz="2400" b="1" spc="-290">
                <a:latin typeface="Arial"/>
                <a:cs typeface="Arial"/>
              </a:rPr>
              <a:t>c</a:t>
            </a:r>
            <a:r>
              <a:rPr sz="2400" b="1" spc="15">
                <a:latin typeface="Arial"/>
                <a:cs typeface="Arial"/>
              </a:rPr>
              <a:t>rib</a:t>
            </a:r>
            <a:r>
              <a:rPr sz="2400" b="1" spc="25">
                <a:latin typeface="Arial"/>
                <a:cs typeface="Arial"/>
              </a:rPr>
              <a:t>e</a:t>
            </a:r>
            <a:r>
              <a:rPr sz="2400" b="1">
                <a:latin typeface="Arial"/>
                <a:cs typeface="Arial"/>
              </a:rPr>
              <a:t>	</a:t>
            </a:r>
            <a:r>
              <a:rPr sz="2400" b="1" spc="-10">
                <a:latin typeface="Arial"/>
                <a:cs typeface="Arial"/>
              </a:rPr>
              <a:t>the</a:t>
            </a:r>
            <a:r>
              <a:rPr sz="2400" b="1">
                <a:latin typeface="Arial"/>
                <a:cs typeface="Arial"/>
              </a:rPr>
              <a:t>	</a:t>
            </a:r>
            <a:r>
              <a:rPr sz="2400" b="1" spc="-50">
                <a:latin typeface="Arial"/>
                <a:cs typeface="Arial"/>
              </a:rPr>
              <a:t>siz</a:t>
            </a:r>
            <a:r>
              <a:rPr sz="2400" b="1" spc="-70">
                <a:latin typeface="Arial"/>
                <a:cs typeface="Arial"/>
              </a:rPr>
              <a:t>e</a:t>
            </a:r>
            <a:r>
              <a:rPr sz="2400" b="1" spc="-140">
                <a:latin typeface="Arial"/>
                <a:cs typeface="Arial"/>
              </a:rPr>
              <a:t>,</a:t>
            </a:r>
            <a:r>
              <a:rPr sz="2400" b="1">
                <a:latin typeface="Arial"/>
                <a:cs typeface="Arial"/>
              </a:rPr>
              <a:t>	</a:t>
            </a:r>
            <a:r>
              <a:rPr sz="2400" b="1" spc="-50">
                <a:latin typeface="Arial"/>
                <a:cs typeface="Arial"/>
              </a:rPr>
              <a:t>shape</a:t>
            </a:r>
            <a:r>
              <a:rPr sz="2400" b="1" spc="-20">
                <a:latin typeface="Arial"/>
                <a:cs typeface="Arial"/>
              </a:rPr>
              <a:t>,</a:t>
            </a:r>
            <a:r>
              <a:rPr sz="2400" b="1">
                <a:latin typeface="Arial"/>
                <a:cs typeface="Arial"/>
              </a:rPr>
              <a:t>	</a:t>
            </a:r>
            <a:r>
              <a:rPr sz="2400" b="1" spc="40">
                <a:latin typeface="Arial"/>
                <a:cs typeface="Arial"/>
              </a:rPr>
              <a:t>a</a:t>
            </a:r>
            <a:r>
              <a:rPr sz="2400" b="1" spc="30">
                <a:latin typeface="Arial"/>
                <a:cs typeface="Arial"/>
              </a:rPr>
              <a:t>n</a:t>
            </a:r>
            <a:r>
              <a:rPr sz="2400" b="1" spc="20">
                <a:latin typeface="Arial"/>
                <a:cs typeface="Arial"/>
              </a:rPr>
              <a:t>d</a:t>
            </a:r>
            <a:endParaRPr sz="2400">
              <a:latin typeface="Arial"/>
              <a:cs typeface="Arial"/>
            </a:endParaRPr>
          </a:p>
          <a:p>
            <a:pPr marL="356870">
              <a:lnSpc>
                <a:spcPts val="2590"/>
              </a:lnSpc>
            </a:pPr>
            <a:r>
              <a:rPr sz="2400" b="1" spc="25">
                <a:latin typeface="Arial"/>
                <a:cs typeface="Arial"/>
              </a:rPr>
              <a:t>arrangement</a:t>
            </a:r>
            <a:r>
              <a:rPr sz="2400" b="1" spc="-40">
                <a:latin typeface="Arial"/>
                <a:cs typeface="Arial"/>
              </a:rPr>
              <a:t> </a:t>
            </a:r>
            <a:r>
              <a:rPr sz="2400" b="1" spc="20">
                <a:latin typeface="Arial"/>
                <a:cs typeface="Arial"/>
              </a:rPr>
              <a:t>of</a:t>
            </a:r>
            <a:r>
              <a:rPr sz="2400" b="1" spc="-10">
                <a:latin typeface="Arial"/>
                <a:cs typeface="Arial"/>
              </a:rPr>
              <a:t> </a:t>
            </a:r>
            <a:r>
              <a:rPr sz="2400" b="1" spc="-25">
                <a:latin typeface="Arial"/>
                <a:cs typeface="Arial"/>
              </a:rPr>
              <a:t>grains</a:t>
            </a:r>
            <a:r>
              <a:rPr sz="2400" b="1" spc="-10">
                <a:latin typeface="Arial"/>
                <a:cs typeface="Arial"/>
              </a:rPr>
              <a:t> </a:t>
            </a:r>
            <a:r>
              <a:rPr sz="2400" b="1" spc="25">
                <a:latin typeface="Arial"/>
                <a:cs typeface="Arial"/>
              </a:rPr>
              <a:t>within</a:t>
            </a:r>
            <a:r>
              <a:rPr sz="2400" b="1" spc="-15">
                <a:latin typeface="Arial"/>
                <a:cs typeface="Arial"/>
              </a:rPr>
              <a:t> </a:t>
            </a:r>
            <a:r>
              <a:rPr sz="2400" b="1" spc="150">
                <a:latin typeface="Arial"/>
                <a:cs typeface="Arial"/>
              </a:rPr>
              <a:t>a</a:t>
            </a:r>
            <a:r>
              <a:rPr sz="2400" b="1" spc="-20">
                <a:latin typeface="Arial"/>
                <a:cs typeface="Arial"/>
              </a:rPr>
              <a:t> </a:t>
            </a:r>
            <a:r>
              <a:rPr sz="2400" b="1" spc="-45">
                <a:latin typeface="Arial"/>
                <a:cs typeface="Arial"/>
              </a:rPr>
              <a:t>rock.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950">
              <a:latin typeface="Arial"/>
              <a:cs typeface="Arial"/>
            </a:endParaRPr>
          </a:p>
          <a:p>
            <a:pPr marL="356870" marR="5715" indent="-344805" algn="just">
              <a:lnSpc>
                <a:spcPts val="2310"/>
              </a:lnSpc>
              <a:spcBef>
                <a:spcPts val="5"/>
              </a:spcBef>
              <a:buClr>
                <a:srgbClr val="0000FF"/>
              </a:buClr>
              <a:buSzPct val="64583"/>
              <a:buFont typeface="Wingdings"/>
              <a:buChar char=""/>
              <a:tabLst>
                <a:tab pos="357505" algn="l"/>
              </a:tabLst>
            </a:pPr>
            <a:r>
              <a:rPr sz="2400" b="1" spc="-125">
                <a:latin typeface="Arial"/>
                <a:cs typeface="Arial"/>
              </a:rPr>
              <a:t>The</a:t>
            </a:r>
            <a:r>
              <a:rPr sz="2400" b="1" spc="-120">
                <a:latin typeface="Arial"/>
                <a:cs typeface="Arial"/>
              </a:rPr>
              <a:t> </a:t>
            </a:r>
            <a:r>
              <a:rPr sz="2400" b="1" spc="10">
                <a:latin typeface="Arial"/>
                <a:cs typeface="Arial"/>
              </a:rPr>
              <a:t>different</a:t>
            </a:r>
            <a:r>
              <a:rPr sz="2400" b="1" spc="15">
                <a:latin typeface="Arial"/>
                <a:cs typeface="Arial"/>
              </a:rPr>
              <a:t> </a:t>
            </a:r>
            <a:r>
              <a:rPr sz="2400" b="1" spc="-5">
                <a:latin typeface="Arial"/>
                <a:cs typeface="Arial"/>
              </a:rPr>
              <a:t>textures</a:t>
            </a:r>
            <a:r>
              <a:rPr sz="2400" b="1">
                <a:latin typeface="Arial"/>
                <a:cs typeface="Arial"/>
              </a:rPr>
              <a:t> </a:t>
            </a:r>
            <a:r>
              <a:rPr sz="2400" b="1" spc="20">
                <a:latin typeface="Arial"/>
                <a:cs typeface="Arial"/>
              </a:rPr>
              <a:t>of</a:t>
            </a:r>
            <a:r>
              <a:rPr sz="2400" b="1" spc="25">
                <a:latin typeface="Arial"/>
                <a:cs typeface="Arial"/>
              </a:rPr>
              <a:t> </a:t>
            </a:r>
            <a:r>
              <a:rPr sz="2400" b="1" spc="15">
                <a:latin typeface="Arial"/>
                <a:cs typeface="Arial"/>
              </a:rPr>
              <a:t>mineral</a:t>
            </a:r>
            <a:r>
              <a:rPr sz="2400" b="1" spc="20">
                <a:latin typeface="Arial"/>
                <a:cs typeface="Arial"/>
              </a:rPr>
              <a:t> </a:t>
            </a:r>
            <a:r>
              <a:rPr sz="2400" b="1" spc="-25">
                <a:latin typeface="Arial"/>
                <a:cs typeface="Arial"/>
              </a:rPr>
              <a:t>grains</a:t>
            </a:r>
            <a:r>
              <a:rPr sz="2400" b="1" spc="-20">
                <a:latin typeface="Arial"/>
                <a:cs typeface="Arial"/>
              </a:rPr>
              <a:t> </a:t>
            </a:r>
            <a:r>
              <a:rPr sz="2400" b="1" spc="15">
                <a:latin typeface="Arial"/>
                <a:cs typeface="Arial"/>
              </a:rPr>
              <a:t>within </a:t>
            </a:r>
            <a:r>
              <a:rPr sz="2400" b="1" spc="20">
                <a:latin typeface="Arial"/>
                <a:cs typeface="Arial"/>
              </a:rPr>
              <a:t> </a:t>
            </a:r>
            <a:r>
              <a:rPr sz="2400" b="1" spc="-15">
                <a:latin typeface="Arial"/>
                <a:cs typeface="Arial"/>
              </a:rPr>
              <a:t>metamorphic </a:t>
            </a:r>
            <a:r>
              <a:rPr sz="2400" b="1" spc="-75">
                <a:latin typeface="Arial"/>
                <a:cs typeface="Arial"/>
              </a:rPr>
              <a:t>rocks</a:t>
            </a:r>
            <a:r>
              <a:rPr sz="2400" b="1" spc="515">
                <a:latin typeface="Arial"/>
                <a:cs typeface="Arial"/>
              </a:rPr>
              <a:t> </a:t>
            </a:r>
            <a:r>
              <a:rPr sz="2400" b="1" spc="75">
                <a:latin typeface="Arial"/>
                <a:cs typeface="Arial"/>
              </a:rPr>
              <a:t>are </a:t>
            </a:r>
            <a:r>
              <a:rPr sz="2400" b="1" spc="-65">
                <a:latin typeface="Arial"/>
                <a:cs typeface="Arial"/>
              </a:rPr>
              <a:t>used</a:t>
            </a:r>
            <a:r>
              <a:rPr sz="2400" b="1" spc="535">
                <a:latin typeface="Arial"/>
                <a:cs typeface="Arial"/>
              </a:rPr>
              <a:t> </a:t>
            </a:r>
            <a:r>
              <a:rPr sz="2400" b="1" spc="5">
                <a:latin typeface="Arial"/>
                <a:cs typeface="Arial"/>
              </a:rPr>
              <a:t>to infer information </a:t>
            </a:r>
            <a:r>
              <a:rPr sz="2400" b="1" spc="15">
                <a:latin typeface="Arial"/>
                <a:cs typeface="Arial"/>
              </a:rPr>
              <a:t>about </a:t>
            </a:r>
            <a:r>
              <a:rPr sz="2400" b="1" spc="20">
                <a:latin typeface="Arial"/>
                <a:cs typeface="Arial"/>
              </a:rPr>
              <a:t> </a:t>
            </a:r>
            <a:r>
              <a:rPr sz="2400" b="1" spc="-10">
                <a:latin typeface="Arial"/>
                <a:cs typeface="Arial"/>
              </a:rPr>
              <a:t>the</a:t>
            </a:r>
            <a:r>
              <a:rPr sz="2400" b="1" spc="-25">
                <a:latin typeface="Arial"/>
                <a:cs typeface="Arial"/>
              </a:rPr>
              <a:t> </a:t>
            </a:r>
            <a:r>
              <a:rPr sz="2400" b="1" spc="-70">
                <a:latin typeface="Arial"/>
                <a:cs typeface="Arial"/>
              </a:rPr>
              <a:t>conditions</a:t>
            </a:r>
            <a:r>
              <a:rPr sz="2400" b="1" spc="-10">
                <a:latin typeface="Arial"/>
                <a:cs typeface="Arial"/>
              </a:rPr>
              <a:t> </a:t>
            </a:r>
            <a:r>
              <a:rPr sz="2400" b="1" spc="-30">
                <a:latin typeface="Arial"/>
                <a:cs typeface="Arial"/>
              </a:rPr>
              <a:t>which</a:t>
            </a:r>
            <a:r>
              <a:rPr sz="2400" b="1" spc="-10">
                <a:latin typeface="Arial"/>
                <a:cs typeface="Arial"/>
              </a:rPr>
              <a:t> </a:t>
            </a:r>
            <a:r>
              <a:rPr sz="2400" b="1" spc="20">
                <a:latin typeface="Arial"/>
                <a:cs typeface="Arial"/>
              </a:rPr>
              <a:t>formed</a:t>
            </a:r>
            <a:r>
              <a:rPr sz="2400" b="1" spc="-20">
                <a:latin typeface="Arial"/>
                <a:cs typeface="Arial"/>
              </a:rPr>
              <a:t> </a:t>
            </a:r>
            <a:r>
              <a:rPr sz="2400" b="1" spc="-40">
                <a:latin typeface="Arial"/>
                <a:cs typeface="Arial"/>
              </a:rPr>
              <a:t>them.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0000FF"/>
              </a:buClr>
              <a:buFont typeface="Wingdings"/>
              <a:buChar char=""/>
            </a:pPr>
            <a:endParaRPr sz="2950">
              <a:latin typeface="Arial"/>
              <a:cs typeface="Arial"/>
            </a:endParaRPr>
          </a:p>
          <a:p>
            <a:pPr marL="356870" marR="5080" indent="-344805" algn="just">
              <a:lnSpc>
                <a:spcPts val="2310"/>
              </a:lnSpc>
              <a:buClr>
                <a:srgbClr val="0000FF"/>
              </a:buClr>
              <a:buSzPct val="64583"/>
              <a:buFont typeface="Wingdings"/>
              <a:buChar char=""/>
              <a:tabLst>
                <a:tab pos="357505" algn="l"/>
              </a:tabLst>
            </a:pPr>
            <a:r>
              <a:rPr sz="2400" b="1" spc="105">
                <a:latin typeface="Arial"/>
                <a:cs typeface="Arial"/>
              </a:rPr>
              <a:t>Many </a:t>
            </a:r>
            <a:r>
              <a:rPr sz="2400" b="1" spc="20">
                <a:latin typeface="Arial"/>
                <a:cs typeface="Arial"/>
              </a:rPr>
              <a:t>of </a:t>
            </a:r>
            <a:r>
              <a:rPr sz="2400" b="1" spc="-10">
                <a:latin typeface="Arial"/>
                <a:cs typeface="Arial"/>
              </a:rPr>
              <a:t>the </a:t>
            </a:r>
            <a:r>
              <a:rPr sz="2400" b="1" spc="15">
                <a:latin typeface="Arial"/>
                <a:cs typeface="Arial"/>
              </a:rPr>
              <a:t>mineral </a:t>
            </a:r>
            <a:r>
              <a:rPr sz="2400" b="1" spc="-25">
                <a:latin typeface="Arial"/>
                <a:cs typeface="Arial"/>
              </a:rPr>
              <a:t>grains </a:t>
            </a:r>
            <a:r>
              <a:rPr sz="2400" b="1" spc="-40">
                <a:latin typeface="Arial"/>
                <a:cs typeface="Arial"/>
              </a:rPr>
              <a:t>in </a:t>
            </a:r>
            <a:r>
              <a:rPr sz="2400" b="1" spc="-20">
                <a:latin typeface="Arial"/>
                <a:cs typeface="Arial"/>
              </a:rPr>
              <a:t>metamorphic </a:t>
            </a:r>
            <a:r>
              <a:rPr sz="2400" b="1" spc="-75">
                <a:latin typeface="Arial"/>
                <a:cs typeface="Arial"/>
              </a:rPr>
              <a:t>rocks </a:t>
            </a:r>
            <a:r>
              <a:rPr sz="2400" b="1" spc="-5">
                <a:latin typeface="Arial"/>
                <a:cs typeface="Arial"/>
              </a:rPr>
              <a:t>display </a:t>
            </a:r>
            <a:r>
              <a:rPr sz="2400" b="1">
                <a:latin typeface="Arial"/>
                <a:cs typeface="Arial"/>
              </a:rPr>
              <a:t> </a:t>
            </a:r>
            <a:r>
              <a:rPr sz="2400" b="1" spc="20">
                <a:latin typeface="Arial"/>
                <a:cs typeface="Arial"/>
              </a:rPr>
              <a:t>preferential</a:t>
            </a:r>
            <a:r>
              <a:rPr sz="2400" b="1" spc="25">
                <a:latin typeface="Arial"/>
                <a:cs typeface="Arial"/>
              </a:rPr>
              <a:t> </a:t>
            </a:r>
            <a:r>
              <a:rPr sz="2400" b="1" spc="-15">
                <a:latin typeface="Arial"/>
                <a:cs typeface="Arial"/>
              </a:rPr>
              <a:t>orientations</a:t>
            </a:r>
            <a:r>
              <a:rPr sz="2400" b="1" spc="-10">
                <a:latin typeface="Arial"/>
                <a:cs typeface="Arial"/>
              </a:rPr>
              <a:t> </a:t>
            </a:r>
            <a:r>
              <a:rPr sz="2400" b="1" spc="75">
                <a:latin typeface="Arial"/>
                <a:cs typeface="Arial"/>
              </a:rPr>
              <a:t>where</a:t>
            </a:r>
            <a:r>
              <a:rPr sz="2400" b="1" spc="80">
                <a:latin typeface="Arial"/>
                <a:cs typeface="Arial"/>
              </a:rPr>
              <a:t> </a:t>
            </a:r>
            <a:r>
              <a:rPr sz="2400" b="1" spc="-10">
                <a:latin typeface="Arial"/>
                <a:cs typeface="Arial"/>
              </a:rPr>
              <a:t>the</a:t>
            </a:r>
            <a:r>
              <a:rPr sz="2400" b="1" spc="-5">
                <a:latin typeface="Arial"/>
                <a:cs typeface="Arial"/>
              </a:rPr>
              <a:t> </a:t>
            </a:r>
            <a:r>
              <a:rPr sz="2400" b="1">
                <a:latin typeface="Arial"/>
                <a:cs typeface="Arial"/>
              </a:rPr>
              <a:t>alignment</a:t>
            </a:r>
            <a:r>
              <a:rPr sz="2400" b="1" spc="5">
                <a:latin typeface="Arial"/>
                <a:cs typeface="Arial"/>
              </a:rPr>
              <a:t> </a:t>
            </a:r>
            <a:r>
              <a:rPr sz="2400" b="1" spc="25">
                <a:latin typeface="Arial"/>
                <a:cs typeface="Arial"/>
              </a:rPr>
              <a:t>of</a:t>
            </a:r>
            <a:r>
              <a:rPr sz="2400" b="1" spc="30">
                <a:latin typeface="Arial"/>
                <a:cs typeface="Arial"/>
              </a:rPr>
              <a:t> </a:t>
            </a:r>
            <a:r>
              <a:rPr sz="2400" b="1" spc="-15">
                <a:latin typeface="Arial"/>
                <a:cs typeface="Arial"/>
              </a:rPr>
              <a:t>the </a:t>
            </a:r>
            <a:r>
              <a:rPr sz="2400" b="1" spc="-10">
                <a:latin typeface="Arial"/>
                <a:cs typeface="Arial"/>
              </a:rPr>
              <a:t> </a:t>
            </a:r>
            <a:r>
              <a:rPr sz="2400" b="1" spc="-20">
                <a:latin typeface="Arial"/>
                <a:cs typeface="Arial"/>
              </a:rPr>
              <a:t>minerals</a:t>
            </a:r>
            <a:r>
              <a:rPr sz="2400" b="1" spc="-40">
                <a:latin typeface="Arial"/>
                <a:cs typeface="Arial"/>
              </a:rPr>
              <a:t> </a:t>
            </a:r>
            <a:r>
              <a:rPr sz="2400" b="1" spc="-140">
                <a:latin typeface="Arial"/>
                <a:cs typeface="Arial"/>
              </a:rPr>
              <a:t>is</a:t>
            </a:r>
            <a:r>
              <a:rPr sz="2400" b="1">
                <a:latin typeface="Arial"/>
                <a:cs typeface="Arial"/>
              </a:rPr>
              <a:t> </a:t>
            </a:r>
            <a:r>
              <a:rPr sz="2400" b="1" spc="40">
                <a:solidFill>
                  <a:srgbClr val="FF0000"/>
                </a:solidFill>
                <a:latin typeface="Arial"/>
                <a:cs typeface="Arial"/>
              </a:rPr>
              <a:t>parallel</a:t>
            </a:r>
            <a:r>
              <a:rPr sz="2400" b="1" spc="1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35">
                <a:solidFill>
                  <a:srgbClr val="FF0000"/>
                </a:solidFill>
                <a:latin typeface="Arial"/>
                <a:cs typeface="Arial"/>
              </a:rPr>
              <a:t>or</a:t>
            </a:r>
            <a:r>
              <a:rPr sz="2400" b="1">
                <a:solidFill>
                  <a:srgbClr val="FF0000"/>
                </a:solidFill>
                <a:latin typeface="Arial"/>
                <a:cs typeface="Arial"/>
              </a:rPr>
              <a:t> subparallel</a:t>
            </a:r>
            <a:r>
              <a:rPr sz="2400" b="1" spc="1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5">
                <a:latin typeface="Arial"/>
                <a:cs typeface="Arial"/>
              </a:rPr>
              <a:t>to </a:t>
            </a:r>
            <a:r>
              <a:rPr sz="2400" b="1">
                <a:latin typeface="Arial"/>
                <a:cs typeface="Arial"/>
              </a:rPr>
              <a:t>one</a:t>
            </a:r>
            <a:r>
              <a:rPr sz="2400" b="1" spc="-25">
                <a:latin typeface="Arial"/>
                <a:cs typeface="Arial"/>
              </a:rPr>
              <a:t> </a:t>
            </a:r>
            <a:r>
              <a:rPr sz="2400" b="1" spc="-5">
                <a:latin typeface="Arial"/>
                <a:cs typeface="Arial"/>
              </a:rPr>
              <a:t>another.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0000FF"/>
              </a:buClr>
              <a:buFont typeface="Wingdings"/>
              <a:buChar char=""/>
            </a:pPr>
            <a:endParaRPr sz="3000">
              <a:latin typeface="Arial"/>
              <a:cs typeface="Arial"/>
            </a:endParaRPr>
          </a:p>
          <a:p>
            <a:pPr marL="356870" marR="7620" indent="-344805" algn="just">
              <a:lnSpc>
                <a:spcPct val="79200"/>
              </a:lnSpc>
              <a:buClr>
                <a:srgbClr val="0000FF"/>
              </a:buClr>
              <a:buSzPct val="64583"/>
              <a:buFont typeface="Wingdings"/>
              <a:buChar char=""/>
              <a:tabLst>
                <a:tab pos="357505" algn="l"/>
              </a:tabLst>
            </a:pPr>
            <a:r>
              <a:rPr sz="2400" b="1" spc="-125">
                <a:latin typeface="Arial"/>
                <a:cs typeface="Arial"/>
              </a:rPr>
              <a:t>Rocks </a:t>
            </a:r>
            <a:r>
              <a:rPr sz="2400" b="1" spc="20">
                <a:latin typeface="Arial"/>
                <a:cs typeface="Arial"/>
              </a:rPr>
              <a:t>that </a:t>
            </a:r>
            <a:r>
              <a:rPr sz="2400" b="1" spc="25">
                <a:latin typeface="Arial"/>
                <a:cs typeface="Arial"/>
              </a:rPr>
              <a:t>exhibit </a:t>
            </a:r>
            <a:r>
              <a:rPr sz="2400" b="1" spc="35">
                <a:latin typeface="Arial"/>
                <a:cs typeface="Arial"/>
              </a:rPr>
              <a:t>parallel or </a:t>
            </a:r>
            <a:r>
              <a:rPr sz="2400" b="1" spc="-5">
                <a:latin typeface="Arial"/>
                <a:cs typeface="Arial"/>
              </a:rPr>
              <a:t>sub-parallel </a:t>
            </a:r>
            <a:r>
              <a:rPr sz="2400" b="1" spc="10">
                <a:latin typeface="Arial"/>
                <a:cs typeface="Arial"/>
              </a:rPr>
              <a:t>orientation </a:t>
            </a:r>
            <a:r>
              <a:rPr sz="2400" b="1" spc="75">
                <a:latin typeface="Arial"/>
                <a:cs typeface="Arial"/>
              </a:rPr>
              <a:t>are </a:t>
            </a:r>
            <a:r>
              <a:rPr sz="2400" b="1" spc="80">
                <a:latin typeface="Arial"/>
                <a:cs typeface="Arial"/>
              </a:rPr>
              <a:t> </a:t>
            </a:r>
            <a:r>
              <a:rPr sz="2400" b="1">
                <a:latin typeface="Arial"/>
                <a:cs typeface="Arial"/>
              </a:rPr>
              <a:t>categorized </a:t>
            </a:r>
            <a:r>
              <a:rPr sz="2400" b="1" spc="-55">
                <a:latin typeface="Arial"/>
                <a:cs typeface="Arial"/>
              </a:rPr>
              <a:t>as </a:t>
            </a:r>
            <a:r>
              <a:rPr sz="2800" b="1" spc="5">
                <a:solidFill>
                  <a:srgbClr val="0000FF"/>
                </a:solidFill>
                <a:latin typeface="Arial"/>
                <a:cs typeface="Arial"/>
              </a:rPr>
              <a:t>foliated</a:t>
            </a:r>
            <a:r>
              <a:rPr sz="3200" b="1" spc="5">
                <a:solidFill>
                  <a:srgbClr val="0000FF"/>
                </a:solidFill>
                <a:latin typeface="Arial"/>
                <a:cs typeface="Arial"/>
              </a:rPr>
              <a:t>, </a:t>
            </a:r>
            <a:r>
              <a:rPr sz="2400" b="1" spc="50">
                <a:latin typeface="Arial"/>
                <a:cs typeface="Arial"/>
              </a:rPr>
              <a:t>while </a:t>
            </a:r>
            <a:r>
              <a:rPr sz="2400" b="1" spc="-55">
                <a:latin typeface="Arial"/>
                <a:cs typeface="Arial"/>
              </a:rPr>
              <a:t>those </a:t>
            </a:r>
            <a:r>
              <a:rPr sz="2400" b="1" spc="15">
                <a:latin typeface="Arial"/>
                <a:cs typeface="Arial"/>
              </a:rPr>
              <a:t>that do </a:t>
            </a:r>
            <a:r>
              <a:rPr sz="2400" b="1" spc="-20">
                <a:latin typeface="Arial"/>
                <a:cs typeface="Arial"/>
              </a:rPr>
              <a:t>not </a:t>
            </a:r>
            <a:r>
              <a:rPr sz="2400" b="1" spc="20">
                <a:latin typeface="Arial"/>
                <a:cs typeface="Arial"/>
              </a:rPr>
              <a:t>exhibit </a:t>
            </a:r>
            <a:r>
              <a:rPr sz="2400" b="1" spc="25">
                <a:latin typeface="Arial"/>
                <a:cs typeface="Arial"/>
              </a:rPr>
              <a:t> </a:t>
            </a:r>
            <a:r>
              <a:rPr sz="2400" b="1" spc="-15">
                <a:latin typeface="Arial"/>
                <a:cs typeface="Arial"/>
              </a:rPr>
              <a:t>orientations</a:t>
            </a:r>
            <a:r>
              <a:rPr sz="2400" b="1" spc="-50">
                <a:latin typeface="Arial"/>
                <a:cs typeface="Arial"/>
              </a:rPr>
              <a:t> </a:t>
            </a:r>
            <a:r>
              <a:rPr sz="2400" b="1" spc="75">
                <a:latin typeface="Arial"/>
                <a:cs typeface="Arial"/>
              </a:rPr>
              <a:t>are</a:t>
            </a:r>
            <a:r>
              <a:rPr sz="2400" b="1">
                <a:latin typeface="Arial"/>
                <a:cs typeface="Arial"/>
              </a:rPr>
              <a:t> categorized</a:t>
            </a:r>
            <a:r>
              <a:rPr sz="2400" b="1" spc="5">
                <a:latin typeface="Arial"/>
                <a:cs typeface="Arial"/>
              </a:rPr>
              <a:t> </a:t>
            </a:r>
            <a:r>
              <a:rPr sz="2400" b="1" spc="-55">
                <a:latin typeface="Arial"/>
                <a:cs typeface="Arial"/>
              </a:rPr>
              <a:t>as</a:t>
            </a:r>
            <a:r>
              <a:rPr sz="2400" b="1">
                <a:latin typeface="Arial"/>
                <a:cs typeface="Arial"/>
              </a:rPr>
              <a:t> </a:t>
            </a:r>
            <a:r>
              <a:rPr sz="2800" b="1" spc="-10">
                <a:solidFill>
                  <a:srgbClr val="0000FF"/>
                </a:solidFill>
                <a:latin typeface="Arial"/>
                <a:cs typeface="Arial"/>
              </a:rPr>
              <a:t>nonfoliated</a:t>
            </a:r>
            <a:r>
              <a:rPr sz="3200" b="1" spc="-10">
                <a:solidFill>
                  <a:srgbClr val="0000FF"/>
                </a:solidFill>
                <a:latin typeface="Arial"/>
                <a:cs typeface="Arial"/>
              </a:rPr>
              <a:t>.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7100EA-9307-3D5A-052B-FBE4AD1CAD5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7704" y="80213"/>
            <a:ext cx="453580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>
                <a:latin typeface="Times New Roman"/>
                <a:cs typeface="Times New Roman"/>
              </a:rPr>
              <a:t>Foliated</a:t>
            </a:r>
            <a:r>
              <a:rPr spc="-70">
                <a:latin typeface="Times New Roman"/>
                <a:cs typeface="Times New Roman"/>
              </a:rPr>
              <a:t> </a:t>
            </a:r>
            <a:r>
              <a:rPr>
                <a:latin typeface="Times New Roman"/>
                <a:cs typeface="Times New Roman"/>
              </a:rPr>
              <a:t>Rock</a:t>
            </a:r>
            <a:r>
              <a:rPr spc="-90">
                <a:latin typeface="Times New Roman"/>
                <a:cs typeface="Times New Roman"/>
              </a:rPr>
              <a:t> </a:t>
            </a:r>
            <a:r>
              <a:rPr spc="-55">
                <a:latin typeface="Times New Roman"/>
                <a:cs typeface="Times New Roman"/>
              </a:rPr>
              <a:t>Textures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765175"/>
            <a:ext cx="8676005" cy="5786755"/>
            <a:chOff x="0" y="765175"/>
            <a:chExt cx="8676005" cy="5786755"/>
          </a:xfrm>
        </p:grpSpPr>
        <p:pic>
          <p:nvPicPr>
            <p:cNvPr id="4" name="object 4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4384166" y="3734498"/>
              <a:ext cx="4291584" cy="281711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765175"/>
              <a:ext cx="5729097" cy="3120136"/>
            </a:xfrm>
            <a:prstGeom prst="rect">
              <a:avLst/>
            </a:prstGeom>
          </p:spPr>
        </p:pic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057D71-2131-0671-FAE3-8BC135F53D1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858000" y="6380162"/>
            <a:ext cx="2103120" cy="342900"/>
          </a:xfrm>
        </p:spPr>
        <p:txBody>
          <a:bodyPr/>
          <a:lstStyle/>
          <a:p>
            <a:fld id="{B6F15528-21DE-4FAA-801E-634DDDAF4B2B}" type="slidenum">
              <a:rPr lang="en-US" smtClean="0"/>
              <a:t>31</a:t>
            </a:fld>
            <a:endParaRPr lang="en-US" dirty="0"/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7704" y="80213"/>
            <a:ext cx="453580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>
                <a:latin typeface="Times New Roman"/>
                <a:cs typeface="Times New Roman"/>
              </a:rPr>
              <a:t>Foliated</a:t>
            </a:r>
            <a:r>
              <a:rPr spc="-70">
                <a:latin typeface="Times New Roman"/>
                <a:cs typeface="Times New Roman"/>
              </a:rPr>
              <a:t> </a:t>
            </a:r>
            <a:r>
              <a:rPr>
                <a:latin typeface="Times New Roman"/>
                <a:cs typeface="Times New Roman"/>
              </a:rPr>
              <a:t>Rock</a:t>
            </a:r>
            <a:r>
              <a:rPr spc="-90">
                <a:latin typeface="Times New Roman"/>
                <a:cs typeface="Times New Roman"/>
              </a:rPr>
              <a:t> </a:t>
            </a:r>
            <a:r>
              <a:rPr spc="-55">
                <a:latin typeface="Times New Roman"/>
                <a:cs typeface="Times New Roman"/>
              </a:rPr>
              <a:t>Textures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52400" y="914400"/>
            <a:ext cx="8740775" cy="5319918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6870" marR="6985" indent="-344805" algn="just">
              <a:lnSpc>
                <a:spcPct val="79500"/>
              </a:lnSpc>
              <a:spcBef>
                <a:spcPts val="690"/>
              </a:spcBef>
              <a:buClr>
                <a:srgbClr val="0000FF"/>
              </a:buClr>
              <a:buSzPct val="64583"/>
              <a:buFont typeface="Wingdings"/>
              <a:buChar char=""/>
              <a:tabLst>
                <a:tab pos="357505" algn="l"/>
              </a:tabLst>
            </a:pPr>
            <a:r>
              <a:rPr sz="2400" b="1" spc="-5">
                <a:latin typeface="Times New Roman"/>
                <a:cs typeface="Times New Roman"/>
              </a:rPr>
              <a:t>Foliation</a:t>
            </a:r>
            <a:r>
              <a:rPr sz="2400" b="1">
                <a:latin typeface="Times New Roman"/>
                <a:cs typeface="Times New Roman"/>
              </a:rPr>
              <a:t> is</a:t>
            </a:r>
            <a:r>
              <a:rPr sz="2400" b="1" spc="5">
                <a:latin typeface="Times New Roman"/>
                <a:cs typeface="Times New Roman"/>
              </a:rPr>
              <a:t> </a:t>
            </a:r>
            <a:r>
              <a:rPr sz="2400" b="1" spc="-10">
                <a:latin typeface="Times New Roman"/>
                <a:cs typeface="Times New Roman"/>
              </a:rPr>
              <a:t>broadly</a:t>
            </a:r>
            <a:r>
              <a:rPr sz="2400" b="1" spc="-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defined</a:t>
            </a:r>
            <a:r>
              <a:rPr sz="2400" b="1" spc="5">
                <a:latin typeface="Times New Roman"/>
                <a:cs typeface="Times New Roman"/>
              </a:rPr>
              <a:t> </a:t>
            </a:r>
            <a:r>
              <a:rPr sz="2400" b="1" spc="-5">
                <a:latin typeface="Times New Roman"/>
                <a:cs typeface="Times New Roman"/>
              </a:rPr>
              <a:t>as</a:t>
            </a:r>
            <a:r>
              <a:rPr sz="2400" b="1">
                <a:latin typeface="Times New Roman"/>
                <a:cs typeface="Times New Roman"/>
              </a:rPr>
              <a:t> any</a:t>
            </a:r>
            <a:r>
              <a:rPr sz="2400" b="1" spc="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planar</a:t>
            </a:r>
            <a:r>
              <a:rPr sz="2400" b="1" spc="5">
                <a:latin typeface="Times New Roman"/>
                <a:cs typeface="Times New Roman"/>
              </a:rPr>
              <a:t> </a:t>
            </a:r>
            <a:r>
              <a:rPr sz="2400" b="1" spc="-5">
                <a:latin typeface="Times New Roman"/>
                <a:cs typeface="Times New Roman"/>
              </a:rPr>
              <a:t>arrangement</a:t>
            </a:r>
            <a:r>
              <a:rPr sz="2400" b="1">
                <a:latin typeface="Times New Roman"/>
                <a:cs typeface="Times New Roman"/>
              </a:rPr>
              <a:t> </a:t>
            </a:r>
            <a:r>
              <a:rPr sz="2400" b="1" spc="-5">
                <a:latin typeface="Times New Roman"/>
                <a:cs typeface="Times New Roman"/>
              </a:rPr>
              <a:t>of </a:t>
            </a:r>
            <a:r>
              <a:rPr sz="2400" b="1">
                <a:latin typeface="Times New Roman"/>
                <a:cs typeface="Times New Roman"/>
              </a:rPr>
              <a:t> </a:t>
            </a:r>
            <a:r>
              <a:rPr sz="2400" b="1" spc="-10">
                <a:latin typeface="Times New Roman"/>
                <a:cs typeface="Times New Roman"/>
              </a:rPr>
              <a:t>mineral </a:t>
            </a:r>
            <a:r>
              <a:rPr sz="2400" b="1" spc="-5">
                <a:latin typeface="Times New Roman"/>
                <a:cs typeface="Times New Roman"/>
              </a:rPr>
              <a:t>grains </a:t>
            </a:r>
            <a:r>
              <a:rPr sz="2400" b="1" spc="10">
                <a:latin typeface="Times New Roman"/>
                <a:cs typeface="Times New Roman"/>
              </a:rPr>
              <a:t>or </a:t>
            </a:r>
            <a:r>
              <a:rPr sz="2400" b="1" spc="-5">
                <a:latin typeface="Times New Roman"/>
                <a:cs typeface="Times New Roman"/>
              </a:rPr>
              <a:t>structural </a:t>
            </a:r>
            <a:r>
              <a:rPr sz="2400" b="1" spc="-10">
                <a:latin typeface="Times New Roman"/>
                <a:cs typeface="Times New Roman"/>
              </a:rPr>
              <a:t>features </a:t>
            </a:r>
            <a:r>
              <a:rPr sz="2400" b="1">
                <a:latin typeface="Times New Roman"/>
                <a:cs typeface="Times New Roman"/>
              </a:rPr>
              <a:t>in a </a:t>
            </a:r>
            <a:r>
              <a:rPr sz="2400" b="1" spc="-10">
                <a:latin typeface="Times New Roman"/>
                <a:cs typeface="Times New Roman"/>
              </a:rPr>
              <a:t>rock. </a:t>
            </a:r>
            <a:r>
              <a:rPr sz="2400" b="1" spc="-5">
                <a:latin typeface="Times New Roman"/>
                <a:cs typeface="Times New Roman"/>
              </a:rPr>
              <a:t>Foliation can </a:t>
            </a:r>
            <a:r>
              <a:rPr sz="2400" b="1">
                <a:latin typeface="Times New Roman"/>
                <a:cs typeface="Times New Roman"/>
              </a:rPr>
              <a:t> </a:t>
            </a:r>
            <a:r>
              <a:rPr sz="2400" b="1" spc="-5">
                <a:latin typeface="Times New Roman"/>
                <a:cs typeface="Times New Roman"/>
              </a:rPr>
              <a:t>occur </a:t>
            </a:r>
            <a:r>
              <a:rPr sz="2400" b="1">
                <a:latin typeface="Times New Roman"/>
                <a:cs typeface="Times New Roman"/>
              </a:rPr>
              <a:t>in </a:t>
            </a:r>
            <a:r>
              <a:rPr sz="2400" b="1" spc="-5">
                <a:latin typeface="Times New Roman"/>
                <a:cs typeface="Times New Roman"/>
              </a:rPr>
              <a:t>both </a:t>
            </a:r>
            <a:r>
              <a:rPr sz="2400" b="1">
                <a:latin typeface="Times New Roman"/>
                <a:cs typeface="Times New Roman"/>
              </a:rPr>
              <a:t>igneous </a:t>
            </a:r>
            <a:r>
              <a:rPr sz="2400" b="1" spc="-10">
                <a:latin typeface="Times New Roman"/>
                <a:cs typeface="Times New Roman"/>
              </a:rPr>
              <a:t>and </a:t>
            </a:r>
            <a:r>
              <a:rPr sz="2400" b="1" spc="-5">
                <a:latin typeface="Times New Roman"/>
                <a:cs typeface="Times New Roman"/>
              </a:rPr>
              <a:t>metamorphic </a:t>
            </a:r>
            <a:r>
              <a:rPr sz="2400" b="1" spc="-15">
                <a:latin typeface="Times New Roman"/>
                <a:cs typeface="Times New Roman"/>
              </a:rPr>
              <a:t>rocks </a:t>
            </a:r>
            <a:r>
              <a:rPr sz="2400" b="1" spc="-65">
                <a:latin typeface="Arial"/>
                <a:cs typeface="Arial"/>
              </a:rPr>
              <a:t>(</a:t>
            </a:r>
            <a:r>
              <a:rPr sz="2400" b="1" spc="-65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</a:t>
            </a:r>
            <a:r>
              <a:rPr sz="2400" b="1" spc="-7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section </a:t>
            </a:r>
            <a:r>
              <a:rPr sz="2400" b="1" spc="25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</a:t>
            </a:r>
            <a:r>
              <a:rPr sz="2400" b="1" spc="-1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only </a:t>
            </a:r>
            <a:r>
              <a:rPr sz="2400" b="1" spc="-9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focus</a:t>
            </a:r>
            <a:r>
              <a:rPr sz="2400" b="1" spc="5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2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foliation</a:t>
            </a:r>
            <a:r>
              <a:rPr sz="2400" b="1" spc="3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35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15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metamorphic</a:t>
            </a:r>
            <a:r>
              <a:rPr sz="2400" b="1" spc="-45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7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rocks</a:t>
            </a:r>
            <a:r>
              <a:rPr sz="2400" b="1" spc="-70">
                <a:latin typeface="Arial"/>
                <a:cs typeface="Arial"/>
              </a:rPr>
              <a:t>).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0000FF"/>
              </a:buClr>
              <a:buFont typeface="Wingdings"/>
              <a:buChar char=""/>
            </a:pPr>
            <a:endParaRPr sz="3000">
              <a:latin typeface="Arial"/>
              <a:cs typeface="Arial"/>
            </a:endParaRPr>
          </a:p>
          <a:p>
            <a:pPr marL="356870" marR="5080" indent="-344805" algn="just">
              <a:lnSpc>
                <a:spcPct val="80100"/>
              </a:lnSpc>
              <a:buClr>
                <a:srgbClr val="0000FF"/>
              </a:buClr>
              <a:buSzPct val="64583"/>
              <a:buFont typeface="Wingdings"/>
              <a:buChar char=""/>
              <a:tabLst>
                <a:tab pos="357505" algn="l"/>
              </a:tabLst>
            </a:pPr>
            <a:r>
              <a:rPr sz="2400" b="1" spc="-5">
                <a:latin typeface="Times New Roman"/>
                <a:cs typeface="Times New Roman"/>
              </a:rPr>
              <a:t>Foliation </a:t>
            </a:r>
            <a:r>
              <a:rPr sz="2400" b="1">
                <a:latin typeface="Times New Roman"/>
                <a:cs typeface="Times New Roman"/>
              </a:rPr>
              <a:t>in </a:t>
            </a:r>
            <a:r>
              <a:rPr sz="2400" b="1" spc="-5">
                <a:latin typeface="Times New Roman"/>
                <a:cs typeface="Times New Roman"/>
              </a:rPr>
              <a:t>metamorphic </a:t>
            </a:r>
            <a:r>
              <a:rPr sz="2400" b="1" spc="-15">
                <a:latin typeface="Times New Roman"/>
                <a:cs typeface="Times New Roman"/>
              </a:rPr>
              <a:t>rocks </a:t>
            </a:r>
            <a:r>
              <a:rPr sz="2400" b="1" spc="-5">
                <a:latin typeface="Times New Roman"/>
                <a:cs typeface="Times New Roman"/>
              </a:rPr>
              <a:t>occurs </a:t>
            </a:r>
            <a:r>
              <a:rPr sz="2400" b="1">
                <a:latin typeface="Times New Roman"/>
                <a:cs typeface="Times New Roman"/>
              </a:rPr>
              <a:t>when </a:t>
            </a:r>
            <a:r>
              <a:rPr sz="2400" b="1" spc="-10">
                <a:latin typeface="Times New Roman"/>
                <a:cs typeface="Times New Roman"/>
              </a:rPr>
              <a:t>the minerals </a:t>
            </a:r>
            <a:r>
              <a:rPr sz="2400" b="1">
                <a:latin typeface="Times New Roman"/>
                <a:cs typeface="Times New Roman"/>
              </a:rPr>
              <a:t>in </a:t>
            </a:r>
            <a:r>
              <a:rPr sz="2400" b="1" spc="-5">
                <a:latin typeface="Times New Roman"/>
                <a:cs typeface="Times New Roman"/>
              </a:rPr>
              <a:t>the </a:t>
            </a:r>
            <a:r>
              <a:rPr sz="2400" b="1">
                <a:latin typeface="Times New Roman"/>
                <a:cs typeface="Times New Roman"/>
              </a:rPr>
              <a:t> </a:t>
            </a:r>
            <a:r>
              <a:rPr sz="2400" b="1" spc="-20">
                <a:latin typeface="Times New Roman"/>
                <a:cs typeface="Times New Roman"/>
              </a:rPr>
              <a:t>rock </a:t>
            </a:r>
            <a:r>
              <a:rPr sz="2400" b="1">
                <a:latin typeface="Times New Roman"/>
                <a:cs typeface="Times New Roman"/>
              </a:rPr>
              <a:t>align and </a:t>
            </a:r>
            <a:r>
              <a:rPr sz="2400" b="1" spc="-10">
                <a:latin typeface="Times New Roman"/>
                <a:cs typeface="Times New Roman"/>
              </a:rPr>
              <a:t>recrystallize </a:t>
            </a:r>
            <a:r>
              <a:rPr sz="2400" b="1">
                <a:latin typeface="Times New Roman"/>
                <a:cs typeface="Times New Roman"/>
              </a:rPr>
              <a:t>along </a:t>
            </a:r>
            <a:r>
              <a:rPr sz="2400" b="1" spc="-5">
                <a:latin typeface="Times New Roman"/>
                <a:cs typeface="Times New Roman"/>
              </a:rPr>
              <a:t>planes of </a:t>
            </a:r>
            <a:r>
              <a:rPr sz="2400" b="1" spc="-5">
                <a:solidFill>
                  <a:srgbClr val="FF0000"/>
                </a:solidFill>
                <a:latin typeface="Times New Roman"/>
                <a:cs typeface="Times New Roman"/>
              </a:rPr>
              <a:t>parallel orientation </a:t>
            </a:r>
            <a:r>
              <a:rPr sz="2400" b="1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spc="-5">
                <a:latin typeface="Times New Roman"/>
                <a:cs typeface="Times New Roman"/>
              </a:rPr>
              <a:t>as</a:t>
            </a:r>
            <a:r>
              <a:rPr sz="2400" b="1" spc="-3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a </a:t>
            </a:r>
            <a:r>
              <a:rPr sz="2400" b="1" spc="-15">
                <a:latin typeface="Times New Roman"/>
                <a:cs typeface="Times New Roman"/>
              </a:rPr>
              <a:t>result</a:t>
            </a:r>
            <a:r>
              <a:rPr sz="2400" b="1" spc="2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of</a:t>
            </a:r>
            <a:r>
              <a:rPr sz="2400" b="1" spc="-10">
                <a:latin typeface="Times New Roman"/>
                <a:cs typeface="Times New Roman"/>
              </a:rPr>
              <a:t> </a:t>
            </a:r>
            <a:r>
              <a:rPr sz="2400" b="1" spc="-5">
                <a:latin typeface="Times New Roman"/>
                <a:cs typeface="Times New Roman"/>
              </a:rPr>
              <a:t>heat</a:t>
            </a:r>
            <a:r>
              <a:rPr sz="2400" b="1" spc="-1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and</a:t>
            </a:r>
            <a:r>
              <a:rPr sz="2400" b="1" spc="10">
                <a:latin typeface="Times New Roman"/>
                <a:cs typeface="Times New Roman"/>
              </a:rPr>
              <a:t> </a:t>
            </a:r>
            <a:r>
              <a:rPr sz="2400" b="1" spc="-10">
                <a:latin typeface="Times New Roman"/>
                <a:cs typeface="Times New Roman"/>
              </a:rPr>
              <a:t>compressional</a:t>
            </a:r>
            <a:r>
              <a:rPr sz="2400" b="1" spc="35">
                <a:latin typeface="Times New Roman"/>
                <a:cs typeface="Times New Roman"/>
              </a:rPr>
              <a:t> </a:t>
            </a:r>
            <a:r>
              <a:rPr sz="2400" b="1" spc="-10">
                <a:latin typeface="Times New Roman"/>
                <a:cs typeface="Times New Roman"/>
              </a:rPr>
              <a:t>forces.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0000FF"/>
              </a:buClr>
              <a:buFont typeface="Wingdings"/>
              <a:buChar char=""/>
            </a:pPr>
            <a:endParaRPr sz="3000">
              <a:latin typeface="Times New Roman"/>
              <a:cs typeface="Times New Roman"/>
            </a:endParaRPr>
          </a:p>
          <a:p>
            <a:pPr marL="356870" marR="5715" indent="-344805" algn="just">
              <a:lnSpc>
                <a:spcPct val="80000"/>
              </a:lnSpc>
              <a:spcBef>
                <a:spcPts val="5"/>
              </a:spcBef>
              <a:buClr>
                <a:srgbClr val="0000FF"/>
              </a:buClr>
              <a:buSzPct val="64583"/>
              <a:buFont typeface="Wingdings"/>
              <a:buChar char=""/>
              <a:tabLst>
                <a:tab pos="357505" algn="l"/>
              </a:tabLst>
            </a:pPr>
            <a:r>
              <a:rPr sz="2400" b="1" spc="-5">
                <a:latin typeface="Times New Roman"/>
                <a:cs typeface="Times New Roman"/>
              </a:rPr>
              <a:t>Minerals </a:t>
            </a:r>
            <a:r>
              <a:rPr sz="2400" b="1" spc="-10">
                <a:latin typeface="Times New Roman"/>
                <a:cs typeface="Times New Roman"/>
              </a:rPr>
              <a:t>recrystallize </a:t>
            </a:r>
            <a:r>
              <a:rPr sz="2400" b="1">
                <a:latin typeface="Times New Roman"/>
                <a:cs typeface="Times New Roman"/>
              </a:rPr>
              <a:t>into </a:t>
            </a:r>
            <a:r>
              <a:rPr sz="2400" b="1" spc="-25">
                <a:solidFill>
                  <a:srgbClr val="FF0000"/>
                </a:solidFill>
                <a:latin typeface="Times New Roman"/>
                <a:cs typeface="Times New Roman"/>
              </a:rPr>
              <a:t>platy, </a:t>
            </a:r>
            <a:r>
              <a:rPr sz="2400" b="1" spc="-5">
                <a:solidFill>
                  <a:srgbClr val="FF0000"/>
                </a:solidFill>
                <a:latin typeface="Times New Roman"/>
                <a:cs typeface="Times New Roman"/>
              </a:rPr>
              <a:t>elongated, </a:t>
            </a:r>
            <a:r>
              <a:rPr sz="2400" b="1">
                <a:solidFill>
                  <a:srgbClr val="FF0000"/>
                </a:solidFill>
                <a:latin typeface="Times New Roman"/>
                <a:cs typeface="Times New Roman"/>
              </a:rPr>
              <a:t>or </a:t>
            </a:r>
            <a:r>
              <a:rPr sz="2400" b="1" spc="-5">
                <a:solidFill>
                  <a:srgbClr val="FF0000"/>
                </a:solidFill>
                <a:latin typeface="Times New Roman"/>
                <a:cs typeface="Times New Roman"/>
              </a:rPr>
              <a:t>flattened </a:t>
            </a:r>
            <a:r>
              <a:rPr sz="2400" b="1" spc="-10">
                <a:solidFill>
                  <a:srgbClr val="FF0000"/>
                </a:solidFill>
                <a:latin typeface="Times New Roman"/>
                <a:cs typeface="Times New Roman"/>
              </a:rPr>
              <a:t>grains, </a:t>
            </a:r>
            <a:r>
              <a:rPr sz="2400" b="1" spc="-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spc="-5">
                <a:latin typeface="Times New Roman"/>
                <a:cs typeface="Times New Roman"/>
              </a:rPr>
              <a:t>according to their original crystal </a:t>
            </a:r>
            <a:r>
              <a:rPr sz="2400" b="1">
                <a:latin typeface="Times New Roman"/>
                <a:cs typeface="Times New Roman"/>
              </a:rPr>
              <a:t>habits.</a:t>
            </a:r>
            <a:r>
              <a:rPr sz="2400" b="1" spc="5">
                <a:latin typeface="Times New Roman"/>
                <a:cs typeface="Times New Roman"/>
              </a:rPr>
              <a:t> </a:t>
            </a:r>
            <a:r>
              <a:rPr sz="2400" b="1" spc="-5">
                <a:latin typeface="Times New Roman"/>
                <a:cs typeface="Times New Roman"/>
              </a:rPr>
              <a:t>They </a:t>
            </a:r>
            <a:r>
              <a:rPr sz="2400" b="1" spc="-10">
                <a:latin typeface="Times New Roman"/>
                <a:cs typeface="Times New Roman"/>
              </a:rPr>
              <a:t>segregate </a:t>
            </a:r>
            <a:r>
              <a:rPr sz="2400" b="1">
                <a:latin typeface="Times New Roman"/>
                <a:cs typeface="Times New Roman"/>
              </a:rPr>
              <a:t>into </a:t>
            </a:r>
            <a:r>
              <a:rPr sz="2400" b="1" spc="5">
                <a:latin typeface="Times New Roman"/>
                <a:cs typeface="Times New Roman"/>
              </a:rPr>
              <a:t> </a:t>
            </a:r>
            <a:r>
              <a:rPr sz="2400" b="1">
                <a:solidFill>
                  <a:srgbClr val="FF0000"/>
                </a:solidFill>
                <a:latin typeface="Times New Roman"/>
                <a:cs typeface="Times New Roman"/>
              </a:rPr>
              <a:t>thin</a:t>
            </a:r>
            <a:r>
              <a:rPr sz="2400" b="1" spc="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spc="-5">
                <a:solidFill>
                  <a:srgbClr val="FF0000"/>
                </a:solidFill>
                <a:latin typeface="Times New Roman"/>
                <a:cs typeface="Times New Roman"/>
              </a:rPr>
              <a:t>layers</a:t>
            </a:r>
            <a:r>
              <a:rPr sz="2400" b="1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that</a:t>
            </a:r>
            <a:r>
              <a:rPr sz="2400" b="1" spc="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appear</a:t>
            </a:r>
            <a:r>
              <a:rPr sz="2400" b="1" spc="5">
                <a:latin typeface="Times New Roman"/>
                <a:cs typeface="Times New Roman"/>
              </a:rPr>
              <a:t> </a:t>
            </a:r>
            <a:r>
              <a:rPr sz="2400" b="1" spc="-5">
                <a:latin typeface="Times New Roman"/>
                <a:cs typeface="Times New Roman"/>
              </a:rPr>
              <a:t>as</a:t>
            </a:r>
            <a:r>
              <a:rPr sz="2400" b="1">
                <a:latin typeface="Times New Roman"/>
                <a:cs typeface="Times New Roman"/>
              </a:rPr>
              <a:t> thinly</a:t>
            </a:r>
            <a:r>
              <a:rPr sz="2400" b="1" spc="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banded</a:t>
            </a:r>
            <a:r>
              <a:rPr sz="2400" b="1" spc="5">
                <a:latin typeface="Times New Roman"/>
                <a:cs typeface="Times New Roman"/>
              </a:rPr>
              <a:t> </a:t>
            </a:r>
            <a:r>
              <a:rPr sz="2400" b="1" spc="-10">
                <a:latin typeface="Times New Roman"/>
                <a:cs typeface="Times New Roman"/>
              </a:rPr>
              <a:t>slivers</a:t>
            </a:r>
            <a:r>
              <a:rPr sz="2400" b="1" spc="-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of</a:t>
            </a:r>
            <a:r>
              <a:rPr sz="2400" b="1" spc="5">
                <a:latin typeface="Times New Roman"/>
                <a:cs typeface="Times New Roman"/>
              </a:rPr>
              <a:t> </a:t>
            </a:r>
            <a:r>
              <a:rPr sz="2400" b="1" spc="-10">
                <a:latin typeface="Times New Roman"/>
                <a:cs typeface="Times New Roman"/>
              </a:rPr>
              <a:t>minerals </a:t>
            </a:r>
            <a:r>
              <a:rPr sz="2400" b="1" spc="-585">
                <a:latin typeface="Times New Roman"/>
                <a:cs typeface="Times New Roman"/>
              </a:rPr>
              <a:t> </a:t>
            </a:r>
            <a:r>
              <a:rPr sz="2400" b="1" spc="-10">
                <a:latin typeface="Times New Roman"/>
                <a:cs typeface="Times New Roman"/>
              </a:rPr>
              <a:t>interlayered</a:t>
            </a:r>
            <a:r>
              <a:rPr sz="2400" b="1" spc="5">
                <a:latin typeface="Times New Roman"/>
                <a:cs typeface="Times New Roman"/>
              </a:rPr>
              <a:t> </a:t>
            </a:r>
            <a:r>
              <a:rPr sz="2400" b="1" spc="-30">
                <a:latin typeface="Times New Roman"/>
                <a:cs typeface="Times New Roman"/>
              </a:rPr>
              <a:t>together.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Clr>
                <a:srgbClr val="0000FF"/>
              </a:buClr>
              <a:buFont typeface="Wingdings"/>
              <a:buChar char=""/>
            </a:pPr>
            <a:endParaRPr sz="3000">
              <a:latin typeface="Times New Roman"/>
              <a:cs typeface="Times New Roman"/>
            </a:endParaRPr>
          </a:p>
          <a:p>
            <a:pPr marL="356870" marR="6985" indent="-344805" algn="just">
              <a:lnSpc>
                <a:spcPct val="79300"/>
              </a:lnSpc>
              <a:spcBef>
                <a:spcPts val="5"/>
              </a:spcBef>
              <a:buClr>
                <a:srgbClr val="0000FF"/>
              </a:buClr>
              <a:buSzPct val="64583"/>
              <a:buFont typeface="Wingdings"/>
              <a:buChar char=""/>
              <a:tabLst>
                <a:tab pos="357505" algn="l"/>
              </a:tabLst>
            </a:pPr>
            <a:r>
              <a:rPr sz="2400" b="1" spc="-10">
                <a:latin typeface="Times New Roman"/>
                <a:cs typeface="Times New Roman"/>
              </a:rPr>
              <a:t>Different</a:t>
            </a:r>
            <a:r>
              <a:rPr sz="2400" b="1" spc="-5">
                <a:latin typeface="Times New Roman"/>
                <a:cs typeface="Times New Roman"/>
              </a:rPr>
              <a:t> </a:t>
            </a:r>
            <a:r>
              <a:rPr sz="2400" b="1" spc="-15">
                <a:latin typeface="Times New Roman"/>
                <a:cs typeface="Times New Roman"/>
              </a:rPr>
              <a:t>textures</a:t>
            </a:r>
            <a:r>
              <a:rPr sz="2400" b="1" spc="-1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used</a:t>
            </a:r>
            <a:r>
              <a:rPr sz="2400" b="1" spc="5">
                <a:latin typeface="Times New Roman"/>
                <a:cs typeface="Times New Roman"/>
              </a:rPr>
              <a:t> </a:t>
            </a:r>
            <a:r>
              <a:rPr sz="2400" b="1" spc="-5">
                <a:latin typeface="Times New Roman"/>
                <a:cs typeface="Times New Roman"/>
              </a:rPr>
              <a:t>to</a:t>
            </a:r>
            <a:r>
              <a:rPr sz="2400" b="1">
                <a:latin typeface="Times New Roman"/>
                <a:cs typeface="Times New Roman"/>
              </a:rPr>
              <a:t> </a:t>
            </a:r>
            <a:r>
              <a:rPr sz="2400" b="1" spc="-5">
                <a:latin typeface="Times New Roman"/>
                <a:cs typeface="Times New Roman"/>
              </a:rPr>
              <a:t>describe</a:t>
            </a:r>
            <a:r>
              <a:rPr sz="2400" b="1">
                <a:latin typeface="Times New Roman"/>
                <a:cs typeface="Times New Roman"/>
              </a:rPr>
              <a:t> </a:t>
            </a:r>
            <a:r>
              <a:rPr sz="2400" b="1" spc="-5">
                <a:latin typeface="Times New Roman"/>
                <a:cs typeface="Times New Roman"/>
              </a:rPr>
              <a:t>foliation</a:t>
            </a:r>
            <a:r>
              <a:rPr sz="2400" b="1">
                <a:latin typeface="Times New Roman"/>
                <a:cs typeface="Times New Roman"/>
              </a:rPr>
              <a:t> </a:t>
            </a:r>
            <a:r>
              <a:rPr sz="2400" b="1" spc="-5">
                <a:latin typeface="Times New Roman"/>
                <a:cs typeface="Times New Roman"/>
              </a:rPr>
              <a:t>include:</a:t>
            </a:r>
            <a:r>
              <a:rPr sz="2400" b="1">
                <a:latin typeface="Times New Roman"/>
                <a:cs typeface="Times New Roman"/>
              </a:rPr>
              <a:t> </a:t>
            </a:r>
            <a:r>
              <a:rPr sz="2400" b="1" spc="-100">
                <a:solidFill>
                  <a:srgbClr val="0000CC"/>
                </a:solidFill>
                <a:latin typeface="Arial"/>
                <a:cs typeface="Arial"/>
              </a:rPr>
              <a:t>schistosity,</a:t>
            </a:r>
            <a:r>
              <a:rPr sz="2400" b="1" spc="-5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spc="35">
                <a:solidFill>
                  <a:srgbClr val="0000CC"/>
                </a:solidFill>
                <a:latin typeface="Arial"/>
                <a:cs typeface="Arial"/>
              </a:rPr>
              <a:t>and</a:t>
            </a:r>
            <a:r>
              <a:rPr sz="2400" b="1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spc="-110">
                <a:solidFill>
                  <a:srgbClr val="0000CC"/>
                </a:solidFill>
                <a:latin typeface="Arial"/>
                <a:cs typeface="Arial"/>
              </a:rPr>
              <a:t>gneissic</a:t>
            </a:r>
            <a:r>
              <a:rPr sz="2400" b="1" spc="-25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2400" b="1" spc="15">
                <a:solidFill>
                  <a:srgbClr val="0000CC"/>
                </a:solidFill>
                <a:latin typeface="Arial"/>
                <a:cs typeface="Arial"/>
              </a:rPr>
              <a:t>texture.</a:t>
            </a:r>
            <a:endParaRPr sz="2400">
              <a:solidFill>
                <a:srgbClr val="0000CC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D21AEA-4674-CDB5-5792-D03C1DAF6F9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33904" y="64973"/>
            <a:ext cx="438023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/>
              <a:t>Foliated</a:t>
            </a:r>
            <a:r>
              <a:rPr spc="-25"/>
              <a:t> </a:t>
            </a:r>
            <a:r>
              <a:t>Rocks:</a:t>
            </a:r>
            <a:r>
              <a:rPr spc="-15"/>
              <a:t> </a:t>
            </a:r>
            <a:r>
              <a:t>Slate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8739" y="640207"/>
            <a:ext cx="8991600" cy="2761615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6870" marR="5080" indent="-344805" algn="just">
              <a:lnSpc>
                <a:spcPts val="2210"/>
              </a:lnSpc>
              <a:spcBef>
                <a:spcPts val="635"/>
              </a:spcBef>
              <a:buClr>
                <a:srgbClr val="0000FF"/>
              </a:buClr>
              <a:buSzPct val="63043"/>
              <a:buFont typeface="Wingdings"/>
              <a:buChar char=""/>
              <a:tabLst>
                <a:tab pos="357505" algn="l"/>
              </a:tabLst>
            </a:pPr>
            <a:r>
              <a:rPr sz="2300" b="1" spc="-10">
                <a:latin typeface="Arial"/>
                <a:cs typeface="Arial"/>
              </a:rPr>
              <a:t>Slate</a:t>
            </a:r>
            <a:r>
              <a:rPr sz="2300" b="1" spc="-5">
                <a:latin typeface="Arial"/>
                <a:cs typeface="Arial"/>
              </a:rPr>
              <a:t> </a:t>
            </a:r>
            <a:r>
              <a:rPr sz="2300" b="1" spc="-130">
                <a:latin typeface="Arial"/>
                <a:cs typeface="Arial"/>
              </a:rPr>
              <a:t>is</a:t>
            </a:r>
            <a:r>
              <a:rPr sz="2300" b="1" spc="-125">
                <a:latin typeface="Arial"/>
                <a:cs typeface="Arial"/>
              </a:rPr>
              <a:t> </a:t>
            </a:r>
            <a:r>
              <a:rPr sz="2300" b="1" spc="145">
                <a:latin typeface="Arial"/>
                <a:cs typeface="Arial"/>
              </a:rPr>
              <a:t>a </a:t>
            </a:r>
            <a:r>
              <a:rPr sz="2300" b="1" spc="5">
                <a:latin typeface="Arial"/>
                <a:cs typeface="Arial"/>
              </a:rPr>
              <a:t>fine-grained</a:t>
            </a:r>
            <a:r>
              <a:rPr sz="2300" b="1" spc="10">
                <a:latin typeface="Arial"/>
                <a:cs typeface="Arial"/>
              </a:rPr>
              <a:t> </a:t>
            </a:r>
            <a:r>
              <a:rPr sz="2300" b="1" spc="-25">
                <a:latin typeface="Arial"/>
                <a:cs typeface="Arial"/>
              </a:rPr>
              <a:t>rock</a:t>
            </a:r>
            <a:r>
              <a:rPr sz="2300" b="1" spc="-20">
                <a:latin typeface="Arial"/>
                <a:cs typeface="Arial"/>
              </a:rPr>
              <a:t> </a:t>
            </a:r>
            <a:r>
              <a:rPr sz="2300" b="1" spc="-60">
                <a:latin typeface="Arial"/>
                <a:cs typeface="Arial"/>
              </a:rPr>
              <a:t>composed</a:t>
            </a:r>
            <a:r>
              <a:rPr sz="2300" b="1" spc="-55">
                <a:latin typeface="Arial"/>
                <a:cs typeface="Arial"/>
              </a:rPr>
              <a:t> </a:t>
            </a:r>
            <a:r>
              <a:rPr sz="2300" b="1" spc="20">
                <a:latin typeface="Arial"/>
                <a:cs typeface="Arial"/>
              </a:rPr>
              <a:t>of</a:t>
            </a:r>
            <a:r>
              <a:rPr sz="2300" b="1" spc="25">
                <a:latin typeface="Arial"/>
                <a:cs typeface="Arial"/>
              </a:rPr>
              <a:t> </a:t>
            </a:r>
            <a:r>
              <a:rPr sz="2300" b="1" spc="-50">
                <a:latin typeface="Arial"/>
                <a:cs typeface="Arial"/>
              </a:rPr>
              <a:t>mica</a:t>
            </a:r>
            <a:r>
              <a:rPr sz="2300" b="1" spc="-45">
                <a:latin typeface="Arial"/>
                <a:cs typeface="Arial"/>
              </a:rPr>
              <a:t> </a:t>
            </a:r>
            <a:r>
              <a:rPr sz="2300" b="1" spc="10">
                <a:latin typeface="Arial"/>
                <a:cs typeface="Arial"/>
              </a:rPr>
              <a:t>flakes</a:t>
            </a:r>
            <a:r>
              <a:rPr sz="2300" b="1" spc="15">
                <a:latin typeface="Arial"/>
                <a:cs typeface="Arial"/>
              </a:rPr>
              <a:t> </a:t>
            </a:r>
            <a:r>
              <a:rPr sz="2300" b="1" spc="30">
                <a:latin typeface="Arial"/>
                <a:cs typeface="Arial"/>
              </a:rPr>
              <a:t>and </a:t>
            </a:r>
            <a:r>
              <a:rPr sz="2300" b="1" spc="35">
                <a:latin typeface="Arial"/>
                <a:cs typeface="Arial"/>
              </a:rPr>
              <a:t> quartz </a:t>
            </a:r>
            <a:r>
              <a:rPr sz="2300" b="1" spc="-20">
                <a:latin typeface="Arial"/>
                <a:cs typeface="Arial"/>
              </a:rPr>
              <a:t>grains </a:t>
            </a:r>
            <a:r>
              <a:rPr sz="2300" b="1" spc="15">
                <a:latin typeface="Arial"/>
                <a:cs typeface="Arial"/>
              </a:rPr>
              <a:t>that </a:t>
            </a:r>
            <a:r>
              <a:rPr sz="2300" b="1" spc="20">
                <a:latin typeface="Arial"/>
                <a:cs typeface="Arial"/>
              </a:rPr>
              <a:t>enable </a:t>
            </a:r>
            <a:r>
              <a:rPr sz="2300" b="1" spc="-10">
                <a:latin typeface="Arial"/>
                <a:cs typeface="Arial"/>
              </a:rPr>
              <a:t>the </a:t>
            </a:r>
            <a:r>
              <a:rPr sz="2300" b="1" spc="-25">
                <a:latin typeface="Arial"/>
                <a:cs typeface="Arial"/>
              </a:rPr>
              <a:t>rock </a:t>
            </a:r>
            <a:r>
              <a:rPr sz="2300" b="1" spc="10">
                <a:latin typeface="Arial"/>
                <a:cs typeface="Arial"/>
              </a:rPr>
              <a:t>to </a:t>
            </a:r>
            <a:r>
              <a:rPr sz="2300" b="1" spc="75">
                <a:latin typeface="Arial"/>
                <a:cs typeface="Arial"/>
              </a:rPr>
              <a:t>break </a:t>
            </a:r>
            <a:r>
              <a:rPr sz="2300" b="1" spc="-20">
                <a:latin typeface="Arial"/>
                <a:cs typeface="Arial"/>
              </a:rPr>
              <a:t>into </a:t>
            </a:r>
            <a:r>
              <a:rPr sz="2300" b="1" spc="-35">
                <a:latin typeface="Arial"/>
                <a:cs typeface="Arial"/>
              </a:rPr>
              <a:t>thin </a:t>
            </a:r>
            <a:r>
              <a:rPr sz="2300" b="1" spc="-70">
                <a:latin typeface="Arial"/>
                <a:cs typeface="Arial"/>
              </a:rPr>
              <a:t>slabs </a:t>
            </a:r>
            <a:r>
              <a:rPr sz="2300" b="1" spc="10">
                <a:latin typeface="Arial"/>
                <a:cs typeface="Arial"/>
              </a:rPr>
              <a:t>of </a:t>
            </a:r>
            <a:r>
              <a:rPr sz="2300" b="1" spc="15">
                <a:latin typeface="Arial"/>
                <a:cs typeface="Arial"/>
              </a:rPr>
              <a:t> </a:t>
            </a:r>
            <a:r>
              <a:rPr sz="2300" b="1" spc="-45">
                <a:latin typeface="Arial"/>
                <a:cs typeface="Arial"/>
              </a:rPr>
              <a:t>rock,</a:t>
            </a:r>
            <a:r>
              <a:rPr sz="2300" b="1" spc="-5">
                <a:latin typeface="Arial"/>
                <a:cs typeface="Arial"/>
              </a:rPr>
              <a:t> </a:t>
            </a:r>
            <a:r>
              <a:rPr sz="2300" b="1" spc="15">
                <a:latin typeface="Arial"/>
                <a:cs typeface="Arial"/>
              </a:rPr>
              <a:t>along</a:t>
            </a:r>
            <a:r>
              <a:rPr sz="2300" b="1" spc="-15">
                <a:latin typeface="Arial"/>
                <a:cs typeface="Arial"/>
              </a:rPr>
              <a:t> </a:t>
            </a:r>
            <a:r>
              <a:rPr sz="2300" b="1" spc="-20">
                <a:latin typeface="Arial"/>
                <a:cs typeface="Arial"/>
              </a:rPr>
              <a:t>planes</a:t>
            </a:r>
            <a:r>
              <a:rPr sz="2300" b="1" spc="-15">
                <a:latin typeface="Arial"/>
                <a:cs typeface="Arial"/>
              </a:rPr>
              <a:t> </a:t>
            </a:r>
            <a:r>
              <a:rPr sz="2300" b="1" spc="20">
                <a:latin typeface="Arial"/>
                <a:cs typeface="Arial"/>
              </a:rPr>
              <a:t>of</a:t>
            </a:r>
            <a:r>
              <a:rPr sz="2300" b="1" spc="5">
                <a:latin typeface="Arial"/>
                <a:cs typeface="Arial"/>
              </a:rPr>
              <a:t> </a:t>
            </a:r>
            <a:r>
              <a:rPr sz="2300" b="1">
                <a:latin typeface="Arial"/>
                <a:cs typeface="Arial"/>
              </a:rPr>
              <a:t>slaty</a:t>
            </a:r>
            <a:r>
              <a:rPr sz="2300" b="1" spc="-20">
                <a:latin typeface="Arial"/>
                <a:cs typeface="Arial"/>
              </a:rPr>
              <a:t> </a:t>
            </a:r>
            <a:r>
              <a:rPr sz="2300" b="1">
                <a:latin typeface="Arial"/>
                <a:cs typeface="Arial"/>
              </a:rPr>
              <a:t>cleavage.</a:t>
            </a:r>
            <a:endParaRPr sz="2300">
              <a:latin typeface="Arial"/>
              <a:cs typeface="Arial"/>
            </a:endParaRPr>
          </a:p>
          <a:p>
            <a:pPr marL="356870" indent="-344805" algn="just">
              <a:lnSpc>
                <a:spcPts val="2485"/>
              </a:lnSpc>
              <a:spcBef>
                <a:spcPts val="20"/>
              </a:spcBef>
              <a:buClr>
                <a:srgbClr val="0000FF"/>
              </a:buClr>
              <a:buSzPct val="63043"/>
              <a:buFont typeface="Wingdings"/>
              <a:buChar char=""/>
              <a:tabLst>
                <a:tab pos="357505" algn="l"/>
              </a:tabLst>
            </a:pPr>
            <a:r>
              <a:rPr sz="2300" b="1" spc="-10">
                <a:latin typeface="Arial"/>
                <a:cs typeface="Arial"/>
              </a:rPr>
              <a:t>Slate</a:t>
            </a:r>
            <a:r>
              <a:rPr sz="2300" b="1" spc="370">
                <a:latin typeface="Arial"/>
                <a:cs typeface="Arial"/>
              </a:rPr>
              <a:t> </a:t>
            </a:r>
            <a:r>
              <a:rPr sz="2300" b="1" spc="-40">
                <a:latin typeface="Arial"/>
                <a:cs typeface="Arial"/>
              </a:rPr>
              <a:t>forms</a:t>
            </a:r>
            <a:r>
              <a:rPr sz="2300" b="1" spc="380">
                <a:latin typeface="Arial"/>
                <a:cs typeface="Arial"/>
              </a:rPr>
              <a:t> </a:t>
            </a:r>
            <a:r>
              <a:rPr sz="2300" b="1" spc="-35">
                <a:latin typeface="Arial"/>
                <a:cs typeface="Arial"/>
              </a:rPr>
              <a:t>in</a:t>
            </a:r>
            <a:r>
              <a:rPr sz="2300" b="1" spc="375">
                <a:latin typeface="Arial"/>
                <a:cs typeface="Arial"/>
              </a:rPr>
              <a:t> </a:t>
            </a:r>
            <a:r>
              <a:rPr sz="2300" b="1" spc="50">
                <a:latin typeface="Arial"/>
                <a:cs typeface="Arial"/>
              </a:rPr>
              <a:t>low-grade</a:t>
            </a:r>
            <a:r>
              <a:rPr sz="2300" b="1" spc="390">
                <a:latin typeface="Arial"/>
                <a:cs typeface="Arial"/>
              </a:rPr>
              <a:t> </a:t>
            </a:r>
            <a:r>
              <a:rPr sz="2300" b="1" spc="-20">
                <a:latin typeface="Arial"/>
                <a:cs typeface="Arial"/>
              </a:rPr>
              <a:t>metamorphic</a:t>
            </a:r>
            <a:r>
              <a:rPr sz="2300" b="1" spc="405">
                <a:latin typeface="Arial"/>
                <a:cs typeface="Arial"/>
              </a:rPr>
              <a:t> </a:t>
            </a:r>
            <a:r>
              <a:rPr sz="2300" b="1" spc="-30">
                <a:latin typeface="Arial"/>
                <a:cs typeface="Arial"/>
              </a:rPr>
              <a:t>environments</a:t>
            </a:r>
            <a:r>
              <a:rPr sz="2300" b="1" spc="390">
                <a:latin typeface="Arial"/>
                <a:cs typeface="Arial"/>
              </a:rPr>
              <a:t> </a:t>
            </a:r>
            <a:r>
              <a:rPr sz="2300" b="1" spc="20">
                <a:latin typeface="Arial"/>
                <a:cs typeface="Arial"/>
              </a:rPr>
              <a:t>from</a:t>
            </a:r>
            <a:r>
              <a:rPr sz="2300" b="1" spc="370">
                <a:latin typeface="Arial"/>
                <a:cs typeface="Arial"/>
              </a:rPr>
              <a:t> </a:t>
            </a:r>
            <a:r>
              <a:rPr sz="2300" b="1" spc="150">
                <a:latin typeface="Arial"/>
                <a:cs typeface="Arial"/>
              </a:rPr>
              <a:t>a</a:t>
            </a:r>
            <a:endParaRPr sz="2300">
              <a:latin typeface="Arial"/>
              <a:cs typeface="Arial"/>
            </a:endParaRPr>
          </a:p>
          <a:p>
            <a:pPr marL="356870" algn="just">
              <a:lnSpc>
                <a:spcPts val="2485"/>
              </a:lnSpc>
            </a:pPr>
            <a:r>
              <a:rPr sz="2300" b="1" spc="30">
                <a:latin typeface="Arial"/>
                <a:cs typeface="Arial"/>
              </a:rPr>
              <a:t>parent</a:t>
            </a:r>
            <a:r>
              <a:rPr sz="2300" b="1" spc="-35">
                <a:latin typeface="Arial"/>
                <a:cs typeface="Arial"/>
              </a:rPr>
              <a:t> </a:t>
            </a:r>
            <a:r>
              <a:rPr sz="2300" b="1" spc="-25">
                <a:latin typeface="Arial"/>
                <a:cs typeface="Arial"/>
              </a:rPr>
              <a:t>rock</a:t>
            </a:r>
            <a:r>
              <a:rPr sz="2300" b="1" spc="5">
                <a:latin typeface="Arial"/>
                <a:cs typeface="Arial"/>
              </a:rPr>
              <a:t> </a:t>
            </a:r>
            <a:r>
              <a:rPr sz="2300" b="1" spc="20">
                <a:latin typeface="Arial"/>
                <a:cs typeface="Arial"/>
              </a:rPr>
              <a:t>of</a:t>
            </a:r>
            <a:r>
              <a:rPr sz="2300" b="1">
                <a:latin typeface="Arial"/>
                <a:cs typeface="Arial"/>
              </a:rPr>
              <a:t> </a:t>
            </a:r>
            <a:r>
              <a:rPr sz="2300" b="1" spc="5">
                <a:latin typeface="Arial"/>
                <a:cs typeface="Arial"/>
              </a:rPr>
              <a:t>either </a:t>
            </a:r>
            <a:r>
              <a:rPr sz="2300" b="1" spc="-45">
                <a:latin typeface="Arial"/>
                <a:cs typeface="Arial"/>
              </a:rPr>
              <a:t>shale,</a:t>
            </a:r>
            <a:r>
              <a:rPr sz="2300" b="1" spc="10">
                <a:latin typeface="Arial"/>
                <a:cs typeface="Arial"/>
              </a:rPr>
              <a:t> </a:t>
            </a:r>
            <a:r>
              <a:rPr sz="2300" b="1" spc="-55">
                <a:latin typeface="Arial"/>
                <a:cs typeface="Arial"/>
              </a:rPr>
              <a:t>mudstone,</a:t>
            </a:r>
            <a:r>
              <a:rPr sz="2300" b="1" spc="-15">
                <a:latin typeface="Arial"/>
                <a:cs typeface="Arial"/>
              </a:rPr>
              <a:t> </a:t>
            </a:r>
            <a:r>
              <a:rPr sz="2300" b="1" spc="30">
                <a:latin typeface="Arial"/>
                <a:cs typeface="Arial"/>
              </a:rPr>
              <a:t>or</a:t>
            </a:r>
            <a:r>
              <a:rPr sz="2300" b="1" spc="-5">
                <a:latin typeface="Arial"/>
                <a:cs typeface="Arial"/>
              </a:rPr>
              <a:t> </a:t>
            </a:r>
            <a:r>
              <a:rPr sz="2300" b="1" spc="-70">
                <a:latin typeface="Arial"/>
                <a:cs typeface="Arial"/>
              </a:rPr>
              <a:t>siltstone.</a:t>
            </a:r>
            <a:endParaRPr sz="2300">
              <a:latin typeface="Arial"/>
              <a:cs typeface="Arial"/>
            </a:endParaRPr>
          </a:p>
          <a:p>
            <a:pPr marL="356870" marR="5080" indent="-344805" algn="just">
              <a:lnSpc>
                <a:spcPct val="80000"/>
              </a:lnSpc>
              <a:spcBef>
                <a:spcPts val="550"/>
              </a:spcBef>
              <a:buClr>
                <a:srgbClr val="0000FF"/>
              </a:buClr>
              <a:buSzPct val="63043"/>
              <a:buFont typeface="Wingdings"/>
              <a:buChar char=""/>
              <a:tabLst>
                <a:tab pos="357505" algn="l"/>
              </a:tabLst>
            </a:pPr>
            <a:r>
              <a:rPr sz="2300" b="1" spc="-10">
                <a:latin typeface="Arial"/>
                <a:cs typeface="Arial"/>
              </a:rPr>
              <a:t>Slate </a:t>
            </a:r>
            <a:r>
              <a:rPr sz="2300" b="1" spc="-130">
                <a:latin typeface="Arial"/>
                <a:cs typeface="Arial"/>
              </a:rPr>
              <a:t>is </a:t>
            </a:r>
            <a:r>
              <a:rPr sz="2300" b="1" spc="-40">
                <a:latin typeface="Arial"/>
                <a:cs typeface="Arial"/>
              </a:rPr>
              <a:t>commonly </a:t>
            </a:r>
            <a:r>
              <a:rPr sz="2300" b="1" spc="-20">
                <a:latin typeface="Arial"/>
                <a:cs typeface="Arial"/>
              </a:rPr>
              <a:t>thought </a:t>
            </a:r>
            <a:r>
              <a:rPr sz="2300" b="1" spc="15">
                <a:latin typeface="Arial"/>
                <a:cs typeface="Arial"/>
              </a:rPr>
              <a:t>of </a:t>
            </a:r>
            <a:r>
              <a:rPr sz="2300" b="1" spc="-45">
                <a:latin typeface="Arial"/>
                <a:cs typeface="Arial"/>
              </a:rPr>
              <a:t>as </a:t>
            </a:r>
            <a:r>
              <a:rPr sz="2300" b="1" spc="-25">
                <a:latin typeface="Arial"/>
                <a:cs typeface="Arial"/>
              </a:rPr>
              <a:t>black, </a:t>
            </a:r>
            <a:r>
              <a:rPr sz="2300" b="1" spc="-15">
                <a:latin typeface="Arial"/>
                <a:cs typeface="Arial"/>
              </a:rPr>
              <a:t>but </a:t>
            </a:r>
            <a:r>
              <a:rPr sz="2300" b="1" spc="-25">
                <a:latin typeface="Arial"/>
                <a:cs typeface="Arial"/>
              </a:rPr>
              <a:t>it </a:t>
            </a:r>
            <a:r>
              <a:rPr sz="2300" b="1" spc="-60">
                <a:latin typeface="Arial"/>
                <a:cs typeface="Arial"/>
              </a:rPr>
              <a:t>can </a:t>
            </a:r>
            <a:r>
              <a:rPr sz="2300" b="1" spc="-20">
                <a:latin typeface="Arial"/>
                <a:cs typeface="Arial"/>
              </a:rPr>
              <a:t>also </a:t>
            </a:r>
            <a:r>
              <a:rPr sz="2300" b="1" spc="35">
                <a:latin typeface="Arial"/>
                <a:cs typeface="Arial"/>
              </a:rPr>
              <a:t>be </a:t>
            </a:r>
            <a:r>
              <a:rPr sz="2300" b="1" spc="25">
                <a:latin typeface="Arial"/>
                <a:cs typeface="Arial"/>
              </a:rPr>
              <a:t>red </a:t>
            </a:r>
            <a:r>
              <a:rPr sz="2300" b="1" spc="30">
                <a:latin typeface="Arial"/>
                <a:cs typeface="Arial"/>
              </a:rPr>
              <a:t> </a:t>
            </a:r>
            <a:r>
              <a:rPr sz="2300" b="1" spc="55">
                <a:latin typeface="Arial"/>
                <a:cs typeface="Arial"/>
              </a:rPr>
              <a:t>when</a:t>
            </a:r>
            <a:r>
              <a:rPr sz="2300" b="1" spc="60">
                <a:latin typeface="Arial"/>
                <a:cs typeface="Arial"/>
              </a:rPr>
              <a:t> </a:t>
            </a:r>
            <a:r>
              <a:rPr sz="2300" b="1" spc="-15">
                <a:latin typeface="Arial"/>
                <a:cs typeface="Arial"/>
              </a:rPr>
              <a:t>it</a:t>
            </a:r>
            <a:r>
              <a:rPr sz="2300" b="1" spc="-10">
                <a:latin typeface="Arial"/>
                <a:cs typeface="Arial"/>
              </a:rPr>
              <a:t> </a:t>
            </a:r>
            <a:r>
              <a:rPr sz="2300" b="1" spc="-65">
                <a:latin typeface="Arial"/>
                <a:cs typeface="Arial"/>
              </a:rPr>
              <a:t>contains</a:t>
            </a:r>
            <a:r>
              <a:rPr sz="2300" b="1" spc="-60">
                <a:latin typeface="Arial"/>
                <a:cs typeface="Arial"/>
              </a:rPr>
              <a:t> </a:t>
            </a:r>
            <a:r>
              <a:rPr sz="2300" b="1">
                <a:latin typeface="Arial"/>
                <a:cs typeface="Arial"/>
              </a:rPr>
              <a:t>iron</a:t>
            </a:r>
            <a:r>
              <a:rPr sz="2300" b="1" spc="5">
                <a:latin typeface="Arial"/>
                <a:cs typeface="Arial"/>
              </a:rPr>
              <a:t> </a:t>
            </a:r>
            <a:r>
              <a:rPr sz="2300" b="1" spc="55">
                <a:latin typeface="Arial"/>
                <a:cs typeface="Arial"/>
              </a:rPr>
              <a:t>oxide</a:t>
            </a:r>
            <a:r>
              <a:rPr sz="2300" b="1" spc="60">
                <a:latin typeface="Arial"/>
                <a:cs typeface="Arial"/>
              </a:rPr>
              <a:t> </a:t>
            </a:r>
            <a:r>
              <a:rPr sz="2300" b="1" spc="-35">
                <a:latin typeface="Arial"/>
                <a:cs typeface="Arial"/>
              </a:rPr>
              <a:t>minerals,</a:t>
            </a:r>
            <a:r>
              <a:rPr sz="2300" b="1" spc="-30">
                <a:latin typeface="Arial"/>
                <a:cs typeface="Arial"/>
              </a:rPr>
              <a:t> </a:t>
            </a:r>
            <a:r>
              <a:rPr sz="2300" b="1" spc="40">
                <a:latin typeface="Arial"/>
                <a:cs typeface="Arial"/>
              </a:rPr>
              <a:t>or</a:t>
            </a:r>
            <a:r>
              <a:rPr sz="2300" b="1" spc="45">
                <a:latin typeface="Arial"/>
                <a:cs typeface="Arial"/>
              </a:rPr>
              <a:t> </a:t>
            </a:r>
            <a:r>
              <a:rPr sz="2300" b="1" spc="10">
                <a:latin typeface="Arial"/>
                <a:cs typeface="Arial"/>
              </a:rPr>
              <a:t>green</a:t>
            </a:r>
            <a:r>
              <a:rPr sz="2300" b="1" spc="15">
                <a:latin typeface="Arial"/>
                <a:cs typeface="Arial"/>
              </a:rPr>
              <a:t> </a:t>
            </a:r>
            <a:r>
              <a:rPr sz="2300" b="1" spc="55">
                <a:latin typeface="Arial"/>
                <a:cs typeface="Arial"/>
              </a:rPr>
              <a:t>when  </a:t>
            </a:r>
            <a:r>
              <a:rPr sz="2300" b="1" spc="-15">
                <a:latin typeface="Arial"/>
                <a:cs typeface="Arial"/>
              </a:rPr>
              <a:t>it </a:t>
            </a:r>
            <a:r>
              <a:rPr sz="2300" b="1" spc="-10">
                <a:latin typeface="Arial"/>
                <a:cs typeface="Arial"/>
              </a:rPr>
              <a:t> </a:t>
            </a:r>
            <a:r>
              <a:rPr sz="2300" b="1" spc="-65">
                <a:latin typeface="Arial"/>
                <a:cs typeface="Arial"/>
              </a:rPr>
              <a:t>contains</a:t>
            </a:r>
            <a:r>
              <a:rPr sz="2300" b="1" spc="-60">
                <a:latin typeface="Arial"/>
                <a:cs typeface="Arial"/>
              </a:rPr>
              <a:t> </a:t>
            </a:r>
            <a:r>
              <a:rPr sz="2300" b="1" spc="-50">
                <a:latin typeface="Arial"/>
                <a:cs typeface="Arial"/>
              </a:rPr>
              <a:t>chlorite.</a:t>
            </a:r>
            <a:r>
              <a:rPr sz="2300" b="1" spc="-45">
                <a:latin typeface="Arial"/>
                <a:cs typeface="Arial"/>
              </a:rPr>
              <a:t> </a:t>
            </a:r>
            <a:r>
              <a:rPr sz="2300" b="1" spc="45">
                <a:latin typeface="Arial"/>
                <a:cs typeface="Arial"/>
              </a:rPr>
              <a:t>Weathered</a:t>
            </a:r>
            <a:r>
              <a:rPr sz="2300" b="1" spc="50">
                <a:latin typeface="Arial"/>
                <a:cs typeface="Arial"/>
              </a:rPr>
              <a:t> </a:t>
            </a:r>
            <a:r>
              <a:rPr sz="2300" b="1" spc="-25">
                <a:latin typeface="Arial"/>
                <a:cs typeface="Arial"/>
              </a:rPr>
              <a:t>slate</a:t>
            </a:r>
            <a:r>
              <a:rPr sz="2300" b="1" spc="-20">
                <a:latin typeface="Arial"/>
                <a:cs typeface="Arial"/>
              </a:rPr>
              <a:t> </a:t>
            </a:r>
            <a:r>
              <a:rPr sz="2300" b="1" spc="75">
                <a:latin typeface="Arial"/>
                <a:cs typeface="Arial"/>
              </a:rPr>
              <a:t>may</a:t>
            </a:r>
            <a:r>
              <a:rPr sz="2300" b="1" spc="80">
                <a:latin typeface="Arial"/>
                <a:cs typeface="Arial"/>
              </a:rPr>
              <a:t> </a:t>
            </a:r>
            <a:r>
              <a:rPr sz="2300" b="1" spc="5">
                <a:latin typeface="Arial"/>
                <a:cs typeface="Arial"/>
              </a:rPr>
              <a:t>even</a:t>
            </a:r>
            <a:r>
              <a:rPr sz="2300" b="1" spc="10">
                <a:latin typeface="Arial"/>
                <a:cs typeface="Arial"/>
              </a:rPr>
              <a:t> </a:t>
            </a:r>
            <a:r>
              <a:rPr sz="2300" b="1" spc="70">
                <a:latin typeface="Arial"/>
                <a:cs typeface="Arial"/>
              </a:rPr>
              <a:t>appear</a:t>
            </a:r>
            <a:r>
              <a:rPr sz="2300" b="1" spc="75">
                <a:latin typeface="Arial"/>
                <a:cs typeface="Arial"/>
              </a:rPr>
              <a:t> </a:t>
            </a:r>
            <a:r>
              <a:rPr sz="2300" b="1" spc="-20">
                <a:latin typeface="Arial"/>
                <a:cs typeface="Arial"/>
              </a:rPr>
              <a:t>light </a:t>
            </a:r>
            <a:r>
              <a:rPr sz="2300" b="1" spc="-15">
                <a:latin typeface="Arial"/>
                <a:cs typeface="Arial"/>
              </a:rPr>
              <a:t> </a:t>
            </a:r>
            <a:r>
              <a:rPr sz="2300" b="1" spc="65">
                <a:latin typeface="Arial"/>
                <a:cs typeface="Arial"/>
              </a:rPr>
              <a:t>brown</a:t>
            </a:r>
            <a:r>
              <a:rPr sz="2300" b="1" spc="-30">
                <a:latin typeface="Arial"/>
                <a:cs typeface="Arial"/>
              </a:rPr>
              <a:t> </a:t>
            </a:r>
            <a:r>
              <a:rPr sz="2300" b="1" spc="-35">
                <a:latin typeface="Arial"/>
                <a:cs typeface="Arial"/>
              </a:rPr>
              <a:t>in</a:t>
            </a:r>
            <a:r>
              <a:rPr sz="2300" b="1" spc="-5">
                <a:latin typeface="Arial"/>
                <a:cs typeface="Arial"/>
              </a:rPr>
              <a:t> </a:t>
            </a:r>
            <a:r>
              <a:rPr sz="2300" b="1" spc="-10">
                <a:latin typeface="Arial"/>
                <a:cs typeface="Arial"/>
              </a:rPr>
              <a:t>the </a:t>
            </a:r>
            <a:r>
              <a:rPr sz="2300" b="1" spc="60">
                <a:latin typeface="Arial"/>
                <a:cs typeface="Arial"/>
              </a:rPr>
              <a:t>example</a:t>
            </a:r>
            <a:r>
              <a:rPr sz="2300" b="1" spc="-30">
                <a:latin typeface="Arial"/>
                <a:cs typeface="Arial"/>
              </a:rPr>
              <a:t> </a:t>
            </a:r>
            <a:r>
              <a:rPr sz="2300" b="1" spc="35">
                <a:latin typeface="Arial"/>
                <a:cs typeface="Arial"/>
              </a:rPr>
              <a:t>below.</a:t>
            </a:r>
            <a:endParaRPr sz="23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209800" y="3581400"/>
            <a:ext cx="4420489" cy="2986089"/>
            <a:chOff x="241300" y="3490911"/>
            <a:chExt cx="4627880" cy="3371850"/>
          </a:xfrm>
        </p:grpSpPr>
        <p:pic>
          <p:nvPicPr>
            <p:cNvPr id="5" name="object 5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250825" y="3500436"/>
              <a:ext cx="4608576" cy="335756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46062" y="3495674"/>
              <a:ext cx="4618355" cy="3362325"/>
            </a:xfrm>
            <a:custGeom>
              <a:avLst/>
              <a:gdLst/>
              <a:ahLst/>
              <a:cxnLst/>
              <a:rect l="l" t="t" r="r" b="b"/>
              <a:pathLst>
                <a:path w="4618355" h="3362325">
                  <a:moveTo>
                    <a:pt x="4618101" y="3362324"/>
                  </a:moveTo>
                  <a:lnTo>
                    <a:pt x="4618101" y="0"/>
                  </a:lnTo>
                  <a:lnTo>
                    <a:pt x="0" y="0"/>
                  </a:lnTo>
                  <a:lnTo>
                    <a:pt x="0" y="3362324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A1C917-239B-8831-66BC-EC6B534BA2B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47850" y="43941"/>
            <a:ext cx="57537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>
                <a:latin typeface="Times New Roman"/>
                <a:cs typeface="Times New Roman"/>
              </a:rPr>
              <a:t>Foliated</a:t>
            </a:r>
            <a:r>
              <a:rPr spc="-125">
                <a:latin typeface="Times New Roman"/>
                <a:cs typeface="Times New Roman"/>
              </a:rPr>
              <a:t> </a:t>
            </a:r>
            <a:r>
              <a:rPr spc="-50">
                <a:latin typeface="Times New Roman"/>
                <a:cs typeface="Times New Roman"/>
              </a:rPr>
              <a:t>Textures:</a:t>
            </a:r>
            <a:r>
              <a:rPr spc="10">
                <a:latin typeface="Times New Roman"/>
                <a:cs typeface="Times New Roman"/>
              </a:rPr>
              <a:t> </a:t>
            </a:r>
            <a:r>
              <a:rPr spc="-5">
                <a:solidFill>
                  <a:srgbClr val="0000FF"/>
                </a:solidFill>
                <a:latin typeface="Times New Roman"/>
                <a:cs typeface="Times New Roman"/>
              </a:rPr>
              <a:t>Schistosity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58267" y="643254"/>
            <a:ext cx="8811895" cy="2952750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6870" marR="8890" indent="-344805" algn="just">
              <a:lnSpc>
                <a:spcPts val="2310"/>
              </a:lnSpc>
              <a:spcBef>
                <a:spcPts val="650"/>
              </a:spcBef>
              <a:buClr>
                <a:srgbClr val="0000FF"/>
              </a:buClr>
              <a:buSzPct val="64583"/>
              <a:buFont typeface="Wingdings"/>
              <a:buChar char=""/>
              <a:tabLst>
                <a:tab pos="357505" algn="l"/>
              </a:tabLst>
            </a:pPr>
            <a:r>
              <a:rPr sz="2400" b="1">
                <a:latin typeface="Times New Roman"/>
                <a:cs typeface="Times New Roman"/>
              </a:rPr>
              <a:t>Schistosity </a:t>
            </a:r>
            <a:r>
              <a:rPr sz="2400" b="1" spc="-5">
                <a:latin typeface="Times New Roman"/>
                <a:cs typeface="Times New Roman"/>
              </a:rPr>
              <a:t>describes </a:t>
            </a:r>
            <a:r>
              <a:rPr sz="2400" b="1" spc="-10">
                <a:latin typeface="Times New Roman"/>
                <a:cs typeface="Times New Roman"/>
              </a:rPr>
              <a:t>rocks </a:t>
            </a:r>
            <a:r>
              <a:rPr sz="2400" b="1">
                <a:latin typeface="Times New Roman"/>
                <a:cs typeface="Times New Roman"/>
              </a:rPr>
              <a:t>with </a:t>
            </a:r>
            <a:r>
              <a:rPr sz="2400" b="1" spc="-5">
                <a:latin typeface="Times New Roman"/>
                <a:cs typeface="Times New Roman"/>
              </a:rPr>
              <a:t>foliated </a:t>
            </a:r>
            <a:r>
              <a:rPr sz="2400" b="1" spc="-10">
                <a:latin typeface="Times New Roman"/>
                <a:cs typeface="Times New Roman"/>
              </a:rPr>
              <a:t>mineral </a:t>
            </a:r>
            <a:r>
              <a:rPr sz="2400" b="1" spc="-5">
                <a:latin typeface="Times New Roman"/>
                <a:cs typeface="Times New Roman"/>
              </a:rPr>
              <a:t>grains </a:t>
            </a:r>
            <a:r>
              <a:rPr sz="2400" b="1">
                <a:latin typeface="Times New Roman"/>
                <a:cs typeface="Times New Roman"/>
              </a:rPr>
              <a:t>that </a:t>
            </a:r>
            <a:r>
              <a:rPr sz="2400" b="1" spc="-15">
                <a:latin typeface="Times New Roman"/>
                <a:cs typeface="Times New Roman"/>
              </a:rPr>
              <a:t>are </a:t>
            </a:r>
            <a:r>
              <a:rPr sz="2400" b="1" spc="-10">
                <a:latin typeface="Times New Roman"/>
                <a:cs typeface="Times New Roman"/>
              </a:rPr>
              <a:t> </a:t>
            </a:r>
            <a:r>
              <a:rPr sz="2400" b="1" spc="-5">
                <a:latin typeface="Times New Roman"/>
                <a:cs typeface="Times New Roman"/>
              </a:rPr>
              <a:t>large</a:t>
            </a:r>
            <a:r>
              <a:rPr sz="2400" b="1" spc="-35">
                <a:latin typeface="Times New Roman"/>
                <a:cs typeface="Times New Roman"/>
              </a:rPr>
              <a:t> </a:t>
            </a:r>
            <a:r>
              <a:rPr sz="2400" b="1" spc="-5">
                <a:latin typeface="Times New Roman"/>
                <a:cs typeface="Times New Roman"/>
              </a:rPr>
              <a:t>enough</a:t>
            </a:r>
            <a:r>
              <a:rPr sz="2400" b="1" spc="15">
                <a:latin typeface="Times New Roman"/>
                <a:cs typeface="Times New Roman"/>
              </a:rPr>
              <a:t> </a:t>
            </a:r>
            <a:r>
              <a:rPr sz="2400" b="1" spc="-5">
                <a:latin typeface="Times New Roman"/>
                <a:cs typeface="Times New Roman"/>
              </a:rPr>
              <a:t>to</a:t>
            </a:r>
            <a:r>
              <a:rPr sz="2400" b="1">
                <a:latin typeface="Times New Roman"/>
                <a:cs typeface="Times New Roman"/>
              </a:rPr>
              <a:t> </a:t>
            </a:r>
            <a:r>
              <a:rPr sz="2400" b="1" spc="-5">
                <a:latin typeface="Times New Roman"/>
                <a:cs typeface="Times New Roman"/>
              </a:rPr>
              <a:t>see</a:t>
            </a:r>
            <a:r>
              <a:rPr sz="2400" b="1" spc="1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without</a:t>
            </a:r>
            <a:r>
              <a:rPr sz="2400" b="1" spc="-30">
                <a:latin typeface="Times New Roman"/>
                <a:cs typeface="Times New Roman"/>
              </a:rPr>
              <a:t> </a:t>
            </a:r>
            <a:r>
              <a:rPr sz="2400" b="1" spc="-5">
                <a:latin typeface="Times New Roman"/>
                <a:cs typeface="Times New Roman"/>
              </a:rPr>
              <a:t>magnification.</a:t>
            </a:r>
            <a:endParaRPr sz="2400">
              <a:latin typeface="Times New Roman"/>
              <a:cs typeface="Times New Roman"/>
            </a:endParaRPr>
          </a:p>
          <a:p>
            <a:pPr marL="356870" marR="5080" indent="-344805" algn="just">
              <a:lnSpc>
                <a:spcPct val="80100"/>
              </a:lnSpc>
              <a:spcBef>
                <a:spcPts val="590"/>
              </a:spcBef>
              <a:buClr>
                <a:srgbClr val="0000FF"/>
              </a:buClr>
              <a:buSzPct val="64583"/>
              <a:buFont typeface="Wingdings"/>
              <a:buChar char=""/>
              <a:tabLst>
                <a:tab pos="357505" algn="l"/>
              </a:tabLst>
            </a:pPr>
            <a:r>
              <a:rPr sz="2400" b="1" spc="-5">
                <a:latin typeface="Times New Roman"/>
                <a:cs typeface="Times New Roman"/>
              </a:rPr>
              <a:t>Schistocity</a:t>
            </a:r>
            <a:r>
              <a:rPr sz="2400" b="1">
                <a:latin typeface="Times New Roman"/>
                <a:cs typeface="Times New Roman"/>
              </a:rPr>
              <a:t> </a:t>
            </a:r>
            <a:r>
              <a:rPr sz="2400" b="1" spc="-5">
                <a:latin typeface="Times New Roman"/>
                <a:cs typeface="Times New Roman"/>
              </a:rPr>
              <a:t>occurs</a:t>
            </a:r>
            <a:r>
              <a:rPr sz="2400" b="1">
                <a:latin typeface="Times New Roman"/>
                <a:cs typeface="Times New Roman"/>
              </a:rPr>
              <a:t> under</a:t>
            </a:r>
            <a:r>
              <a:rPr sz="2400" b="1" spc="5">
                <a:latin typeface="Times New Roman"/>
                <a:cs typeface="Times New Roman"/>
              </a:rPr>
              <a:t> </a:t>
            </a:r>
            <a:r>
              <a:rPr sz="2400" b="1" spc="-5">
                <a:latin typeface="Times New Roman"/>
                <a:cs typeface="Times New Roman"/>
              </a:rPr>
              <a:t>medium-grade</a:t>
            </a:r>
            <a:r>
              <a:rPr sz="2400" b="1" spc="595">
                <a:latin typeface="Times New Roman"/>
                <a:cs typeface="Times New Roman"/>
              </a:rPr>
              <a:t> </a:t>
            </a:r>
            <a:r>
              <a:rPr sz="2400" b="1" spc="-5">
                <a:latin typeface="Times New Roman"/>
                <a:cs typeface="Times New Roman"/>
              </a:rPr>
              <a:t>metamorphic </a:t>
            </a:r>
            <a:r>
              <a:rPr sz="2400" b="1">
                <a:latin typeface="Times New Roman"/>
                <a:cs typeface="Times New Roman"/>
              </a:rPr>
              <a:t> conditions, and </a:t>
            </a:r>
            <a:r>
              <a:rPr sz="2400" b="1" spc="-5">
                <a:latin typeface="Times New Roman"/>
                <a:cs typeface="Times New Roman"/>
              </a:rPr>
              <a:t>the crystals </a:t>
            </a:r>
            <a:r>
              <a:rPr sz="2400" b="1">
                <a:latin typeface="Times New Roman"/>
                <a:cs typeface="Times New Roman"/>
              </a:rPr>
              <a:t>have a </a:t>
            </a:r>
            <a:r>
              <a:rPr sz="2400" b="1" spc="-10">
                <a:latin typeface="Times New Roman"/>
                <a:cs typeface="Times New Roman"/>
              </a:rPr>
              <a:t>greater </a:t>
            </a:r>
            <a:r>
              <a:rPr sz="2400" b="1">
                <a:latin typeface="Times New Roman"/>
                <a:cs typeface="Times New Roman"/>
              </a:rPr>
              <a:t>opportunity </a:t>
            </a:r>
            <a:r>
              <a:rPr sz="2400" b="1" spc="-5">
                <a:latin typeface="Times New Roman"/>
                <a:cs typeface="Times New Roman"/>
              </a:rPr>
              <a:t>to </a:t>
            </a:r>
            <a:r>
              <a:rPr sz="2400" b="1" spc="-20">
                <a:latin typeface="Times New Roman"/>
                <a:cs typeface="Times New Roman"/>
              </a:rPr>
              <a:t>grow </a:t>
            </a:r>
            <a:r>
              <a:rPr sz="2400" b="1" spc="-1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during</a:t>
            </a:r>
            <a:r>
              <a:rPr sz="2400" b="1" spc="-45">
                <a:latin typeface="Times New Roman"/>
                <a:cs typeface="Times New Roman"/>
              </a:rPr>
              <a:t> </a:t>
            </a:r>
            <a:r>
              <a:rPr sz="2400" b="1" spc="-5">
                <a:latin typeface="Times New Roman"/>
                <a:cs typeface="Times New Roman"/>
              </a:rPr>
              <a:t>recrystallization.</a:t>
            </a:r>
            <a:endParaRPr sz="2400">
              <a:latin typeface="Times New Roman"/>
              <a:cs typeface="Times New Roman"/>
            </a:endParaRPr>
          </a:p>
          <a:p>
            <a:pPr marL="356870" marR="5715" indent="-344805" algn="just">
              <a:lnSpc>
                <a:spcPts val="2310"/>
              </a:lnSpc>
              <a:spcBef>
                <a:spcPts val="550"/>
              </a:spcBef>
              <a:buClr>
                <a:srgbClr val="0000FF"/>
              </a:buClr>
              <a:buSzPct val="64583"/>
              <a:buFont typeface="Wingdings"/>
              <a:buChar char=""/>
              <a:tabLst>
                <a:tab pos="357505" algn="l"/>
              </a:tabLst>
            </a:pPr>
            <a:r>
              <a:rPr sz="2400" b="1">
                <a:latin typeface="Times New Roman"/>
                <a:cs typeface="Times New Roman"/>
              </a:rPr>
              <a:t>Unlike slaty </a:t>
            </a:r>
            <a:r>
              <a:rPr sz="2400" b="1" spc="-5">
                <a:latin typeface="Times New Roman"/>
                <a:cs typeface="Times New Roman"/>
              </a:rPr>
              <a:t>cleavage, </a:t>
            </a:r>
            <a:r>
              <a:rPr sz="2400" b="1">
                <a:latin typeface="Times New Roman"/>
                <a:cs typeface="Times New Roman"/>
              </a:rPr>
              <a:t>which </a:t>
            </a:r>
            <a:r>
              <a:rPr sz="2400" b="1" spc="-5">
                <a:latin typeface="Times New Roman"/>
                <a:cs typeface="Times New Roman"/>
              </a:rPr>
              <a:t>tends to </a:t>
            </a:r>
            <a:r>
              <a:rPr sz="2400" b="1" spc="-10">
                <a:latin typeface="Times New Roman"/>
                <a:cs typeface="Times New Roman"/>
              </a:rPr>
              <a:t>preferentially </a:t>
            </a:r>
            <a:r>
              <a:rPr sz="2400" b="1" spc="-5">
                <a:latin typeface="Times New Roman"/>
                <a:cs typeface="Times New Roman"/>
              </a:rPr>
              <a:t>affect some </a:t>
            </a:r>
            <a:r>
              <a:rPr sz="2400" b="1">
                <a:latin typeface="Times New Roman"/>
                <a:cs typeface="Times New Roman"/>
              </a:rPr>
              <a:t> </a:t>
            </a:r>
            <a:r>
              <a:rPr sz="2400" b="1" spc="-10">
                <a:latin typeface="Times New Roman"/>
                <a:cs typeface="Times New Roman"/>
              </a:rPr>
              <a:t>minerals</a:t>
            </a:r>
            <a:r>
              <a:rPr sz="2400" b="1" spc="-5">
                <a:latin typeface="Times New Roman"/>
                <a:cs typeface="Times New Roman"/>
              </a:rPr>
              <a:t> </a:t>
            </a:r>
            <a:r>
              <a:rPr sz="2400" b="1" spc="-20">
                <a:latin typeface="Times New Roman"/>
                <a:cs typeface="Times New Roman"/>
              </a:rPr>
              <a:t>more</a:t>
            </a:r>
            <a:r>
              <a:rPr sz="2400" b="1" spc="-15">
                <a:latin typeface="Times New Roman"/>
                <a:cs typeface="Times New Roman"/>
              </a:rPr>
              <a:t> </a:t>
            </a:r>
            <a:r>
              <a:rPr sz="2400" b="1" spc="-5">
                <a:latin typeface="Times New Roman"/>
                <a:cs typeface="Times New Roman"/>
              </a:rPr>
              <a:t>than</a:t>
            </a:r>
            <a:r>
              <a:rPr sz="2400" b="1">
                <a:latin typeface="Times New Roman"/>
                <a:cs typeface="Times New Roman"/>
              </a:rPr>
              <a:t> </a:t>
            </a:r>
            <a:r>
              <a:rPr sz="2400" b="1" spc="-5">
                <a:latin typeface="Times New Roman"/>
                <a:cs typeface="Times New Roman"/>
              </a:rPr>
              <a:t>others,</a:t>
            </a:r>
            <a:r>
              <a:rPr sz="2400" b="1">
                <a:latin typeface="Times New Roman"/>
                <a:cs typeface="Times New Roman"/>
              </a:rPr>
              <a:t> </a:t>
            </a:r>
            <a:r>
              <a:rPr sz="2400" b="1" spc="-5">
                <a:latin typeface="Times New Roman"/>
                <a:cs typeface="Times New Roman"/>
              </a:rPr>
              <a:t>schistosity</a:t>
            </a:r>
            <a:r>
              <a:rPr sz="2400" b="1">
                <a:latin typeface="Times New Roman"/>
                <a:cs typeface="Times New Roman"/>
              </a:rPr>
              <a:t> </a:t>
            </a:r>
            <a:r>
              <a:rPr sz="2400" b="1" spc="-5">
                <a:latin typeface="Times New Roman"/>
                <a:cs typeface="Times New Roman"/>
              </a:rPr>
              <a:t>tends</a:t>
            </a:r>
            <a:r>
              <a:rPr sz="2400" b="1">
                <a:latin typeface="Times New Roman"/>
                <a:cs typeface="Times New Roman"/>
              </a:rPr>
              <a:t> </a:t>
            </a:r>
            <a:r>
              <a:rPr sz="2400" b="1" spc="-5">
                <a:latin typeface="Times New Roman"/>
                <a:cs typeface="Times New Roman"/>
              </a:rPr>
              <a:t>to</a:t>
            </a:r>
            <a:r>
              <a:rPr sz="2400" b="1">
                <a:latin typeface="Times New Roman"/>
                <a:cs typeface="Times New Roman"/>
              </a:rPr>
              <a:t> affect</a:t>
            </a:r>
            <a:r>
              <a:rPr sz="2400" b="1" spc="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all</a:t>
            </a:r>
            <a:r>
              <a:rPr sz="2400" b="1" spc="5">
                <a:latin typeface="Times New Roman"/>
                <a:cs typeface="Times New Roman"/>
              </a:rPr>
              <a:t> </a:t>
            </a:r>
            <a:r>
              <a:rPr sz="2400" b="1" spc="-5">
                <a:latin typeface="Times New Roman"/>
                <a:cs typeface="Times New Roman"/>
              </a:rPr>
              <a:t>the </a:t>
            </a:r>
            <a:r>
              <a:rPr sz="2400" b="1">
                <a:latin typeface="Times New Roman"/>
                <a:cs typeface="Times New Roman"/>
              </a:rPr>
              <a:t> </a:t>
            </a:r>
            <a:r>
              <a:rPr sz="2400" b="1" spc="-10">
                <a:latin typeface="Times New Roman"/>
                <a:cs typeface="Times New Roman"/>
              </a:rPr>
              <a:t>different</a:t>
            </a:r>
            <a:r>
              <a:rPr sz="2400" b="1" spc="-50">
                <a:latin typeface="Times New Roman"/>
                <a:cs typeface="Times New Roman"/>
              </a:rPr>
              <a:t> </a:t>
            </a:r>
            <a:r>
              <a:rPr sz="2400" b="1" spc="-10">
                <a:latin typeface="Times New Roman"/>
                <a:cs typeface="Times New Roman"/>
              </a:rPr>
              <a:t>mineral</a:t>
            </a:r>
            <a:r>
              <a:rPr sz="2400" b="1" spc="30">
                <a:latin typeface="Times New Roman"/>
                <a:cs typeface="Times New Roman"/>
              </a:rPr>
              <a:t> </a:t>
            </a:r>
            <a:r>
              <a:rPr sz="2400" b="1" spc="-5">
                <a:latin typeface="Times New Roman"/>
                <a:cs typeface="Times New Roman"/>
              </a:rPr>
              <a:t>components.</a:t>
            </a:r>
            <a:endParaRPr sz="2400">
              <a:latin typeface="Times New Roman"/>
              <a:cs typeface="Times New Roman"/>
            </a:endParaRPr>
          </a:p>
          <a:p>
            <a:pPr marL="356870" indent="-344805" algn="just">
              <a:lnSpc>
                <a:spcPct val="100000"/>
              </a:lnSpc>
              <a:spcBef>
                <a:spcPts val="10"/>
              </a:spcBef>
              <a:buClr>
                <a:srgbClr val="0000FF"/>
              </a:buClr>
              <a:buSzPct val="64583"/>
              <a:buFont typeface="Wingdings"/>
              <a:buChar char=""/>
              <a:tabLst>
                <a:tab pos="357505" algn="l"/>
              </a:tabLst>
            </a:pPr>
            <a:r>
              <a:rPr sz="2400" b="1" spc="-5">
                <a:latin typeface="Times New Roman"/>
                <a:cs typeface="Times New Roman"/>
              </a:rPr>
              <a:t>Rocks</a:t>
            </a:r>
            <a:r>
              <a:rPr sz="2400" b="1" spc="-1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with</a:t>
            </a:r>
            <a:r>
              <a:rPr sz="2400" b="1" spc="15">
                <a:latin typeface="Times New Roman"/>
                <a:cs typeface="Times New Roman"/>
              </a:rPr>
              <a:t> </a:t>
            </a:r>
            <a:r>
              <a:rPr sz="2400" b="1" spc="-5">
                <a:latin typeface="Times New Roman"/>
                <a:cs typeface="Times New Roman"/>
              </a:rPr>
              <a:t>schistosity</a:t>
            </a:r>
            <a:r>
              <a:rPr sz="2400" b="1" spc="5">
                <a:latin typeface="Times New Roman"/>
                <a:cs typeface="Times New Roman"/>
              </a:rPr>
              <a:t> </a:t>
            </a:r>
            <a:r>
              <a:rPr sz="2400" b="1" spc="-20">
                <a:latin typeface="Times New Roman"/>
                <a:cs typeface="Times New Roman"/>
              </a:rPr>
              <a:t>are</a:t>
            </a:r>
            <a:r>
              <a:rPr sz="2400" b="1" spc="-5">
                <a:latin typeface="Times New Roman"/>
                <a:cs typeface="Times New Roman"/>
              </a:rPr>
              <a:t> generally</a:t>
            </a:r>
            <a:r>
              <a:rPr sz="2400" b="1" spc="15">
                <a:latin typeface="Times New Roman"/>
                <a:cs typeface="Times New Roman"/>
              </a:rPr>
              <a:t> </a:t>
            </a:r>
            <a:r>
              <a:rPr sz="2400" b="1" spc="-20">
                <a:solidFill>
                  <a:srgbClr val="0000CC"/>
                </a:solidFill>
                <a:latin typeface="Times New Roman"/>
                <a:cs typeface="Times New Roman"/>
              </a:rPr>
              <a:t>referred</a:t>
            </a:r>
            <a:r>
              <a:rPr sz="2400" b="1" spc="4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sz="2400" b="1" spc="-5">
                <a:solidFill>
                  <a:srgbClr val="0000CC"/>
                </a:solidFill>
                <a:latin typeface="Times New Roman"/>
                <a:cs typeface="Times New Roman"/>
              </a:rPr>
              <a:t>to</a:t>
            </a:r>
            <a:r>
              <a:rPr sz="2400" b="1" spc="1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sz="2400" b="1" spc="-5">
                <a:solidFill>
                  <a:srgbClr val="0000CC"/>
                </a:solidFill>
                <a:latin typeface="Times New Roman"/>
                <a:cs typeface="Times New Roman"/>
              </a:rPr>
              <a:t>as</a:t>
            </a:r>
            <a:r>
              <a:rPr sz="2400" b="1" spc="3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sz="2400" b="1" spc="-5">
                <a:solidFill>
                  <a:srgbClr val="0000CC"/>
                </a:solidFill>
                <a:latin typeface="Times New Roman"/>
                <a:cs typeface="Times New Roman"/>
              </a:rPr>
              <a:t>schist</a:t>
            </a:r>
            <a:r>
              <a:rPr sz="2400" b="1" spc="-5">
                <a:latin typeface="Times New Roman"/>
                <a:cs typeface="Times New Roman"/>
              </a:rPr>
              <a:t>.</a:t>
            </a:r>
            <a:endParaRPr sz="24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492375" y="3685809"/>
            <a:ext cx="4159250" cy="3017673"/>
            <a:chOff x="4202112" y="3589400"/>
            <a:chExt cx="4159250" cy="3273425"/>
          </a:xfrm>
        </p:grpSpPr>
        <p:pic>
          <p:nvPicPr>
            <p:cNvPr id="5" name="object 5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4216273" y="3598925"/>
              <a:ext cx="4135628" cy="325907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206875" y="3594162"/>
              <a:ext cx="4149725" cy="3263900"/>
            </a:xfrm>
            <a:custGeom>
              <a:avLst/>
              <a:gdLst/>
              <a:ahLst/>
              <a:cxnLst/>
              <a:rect l="l" t="t" r="r" b="b"/>
              <a:pathLst>
                <a:path w="4149725" h="3263900">
                  <a:moveTo>
                    <a:pt x="4149725" y="3263835"/>
                  </a:moveTo>
                  <a:lnTo>
                    <a:pt x="4149725" y="0"/>
                  </a:lnTo>
                  <a:lnTo>
                    <a:pt x="0" y="0"/>
                  </a:lnTo>
                  <a:lnTo>
                    <a:pt x="0" y="3263835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212083" y="6638950"/>
            <a:ext cx="65722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5">
                <a:solidFill>
                  <a:srgbClr val="FFFF00"/>
                </a:solidFill>
                <a:latin typeface="Calibri"/>
                <a:cs typeface="Calibri"/>
              </a:rPr>
              <a:t>P</a:t>
            </a:r>
            <a:r>
              <a:rPr sz="1000" spc="-5">
                <a:solidFill>
                  <a:srgbClr val="FFFF00"/>
                </a:solidFill>
                <a:latin typeface="Calibri"/>
                <a:cs typeface="Calibri"/>
              </a:rPr>
              <a:t>ho</a:t>
            </a:r>
            <a:r>
              <a:rPr sz="1000">
                <a:solidFill>
                  <a:srgbClr val="FFFF00"/>
                </a:solidFill>
                <a:latin typeface="Calibri"/>
                <a:cs typeface="Calibri"/>
              </a:rPr>
              <a:t>t</a:t>
            </a:r>
            <a:r>
              <a:rPr sz="1000" spc="-5">
                <a:solidFill>
                  <a:srgbClr val="FFFF00"/>
                </a:solidFill>
                <a:latin typeface="Calibri"/>
                <a:cs typeface="Calibri"/>
              </a:rPr>
              <a:t>o</a:t>
            </a:r>
            <a:r>
              <a:rPr sz="1000">
                <a:solidFill>
                  <a:srgbClr val="FFFF00"/>
                </a:solidFill>
                <a:latin typeface="Calibri"/>
                <a:cs typeface="Calibri"/>
              </a:rPr>
              <a:t>:</a:t>
            </a:r>
            <a:r>
              <a:rPr sz="1000" spc="-65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000" spc="-10">
                <a:solidFill>
                  <a:srgbClr val="FFFF00"/>
                </a:solidFill>
                <a:latin typeface="Calibri"/>
                <a:cs typeface="Calibri"/>
              </a:rPr>
              <a:t>SC</a:t>
            </a:r>
            <a:r>
              <a:rPr sz="1000" spc="15">
                <a:solidFill>
                  <a:srgbClr val="FFFF00"/>
                </a:solidFill>
                <a:latin typeface="Calibri"/>
                <a:cs typeface="Calibri"/>
              </a:rPr>
              <a:t>G</a:t>
            </a:r>
            <a:r>
              <a:rPr sz="1000">
                <a:solidFill>
                  <a:srgbClr val="FFFF00"/>
                </a:solidFill>
                <a:latin typeface="Calibri"/>
                <a:cs typeface="Calibri"/>
              </a:rPr>
              <a:t>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8CC132D-D152-ABF1-A7D5-EC8D253E9C0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18079" y="64973"/>
            <a:ext cx="461327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/>
              <a:t>Foliated</a:t>
            </a:r>
            <a:r>
              <a:rPr spc="-15"/>
              <a:t> </a:t>
            </a:r>
            <a:r>
              <a:t>Rocks:</a:t>
            </a:r>
            <a:r>
              <a:rPr spc="5"/>
              <a:t> </a:t>
            </a:r>
            <a:r>
              <a:rPr>
                <a:solidFill>
                  <a:srgbClr val="0000FF"/>
                </a:solidFill>
              </a:rPr>
              <a:t>Schist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8739" y="713358"/>
            <a:ext cx="8994775" cy="2831465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6870" marR="5715" indent="-344805" algn="just">
              <a:lnSpc>
                <a:spcPts val="2210"/>
              </a:lnSpc>
              <a:spcBef>
                <a:spcPts val="635"/>
              </a:spcBef>
              <a:buClr>
                <a:srgbClr val="0000FF"/>
              </a:buClr>
              <a:buSzPct val="63043"/>
              <a:buFont typeface="Wingdings"/>
              <a:buChar char=""/>
              <a:tabLst>
                <a:tab pos="357505" algn="l"/>
              </a:tabLst>
            </a:pPr>
            <a:r>
              <a:rPr sz="2300" b="1" spc="-140">
                <a:latin typeface="Arial"/>
                <a:cs typeface="Arial"/>
              </a:rPr>
              <a:t>Schist </a:t>
            </a:r>
            <a:r>
              <a:rPr sz="2300" b="1" spc="-10">
                <a:latin typeface="Arial"/>
                <a:cs typeface="Arial"/>
              </a:rPr>
              <a:t>exhibits </a:t>
            </a:r>
            <a:r>
              <a:rPr sz="2300" b="1" spc="-100">
                <a:latin typeface="Arial"/>
                <a:cs typeface="Arial"/>
              </a:rPr>
              <a:t>schistosity, </a:t>
            </a:r>
            <a:r>
              <a:rPr sz="2300" b="1" spc="-25">
                <a:latin typeface="Arial"/>
                <a:cs typeface="Arial"/>
              </a:rPr>
              <a:t>which </a:t>
            </a:r>
            <a:r>
              <a:rPr sz="2300" b="1" spc="-130">
                <a:latin typeface="Arial"/>
                <a:cs typeface="Arial"/>
              </a:rPr>
              <a:t>is </a:t>
            </a:r>
            <a:r>
              <a:rPr sz="2300" b="1" spc="15">
                <a:latin typeface="Arial"/>
                <a:cs typeface="Arial"/>
              </a:rPr>
              <a:t>formed </a:t>
            </a:r>
            <a:r>
              <a:rPr sz="2300" b="1" spc="65">
                <a:latin typeface="Arial"/>
                <a:cs typeface="Arial"/>
              </a:rPr>
              <a:t>by </a:t>
            </a:r>
            <a:r>
              <a:rPr sz="2300" b="1" spc="-10">
                <a:latin typeface="Arial"/>
                <a:cs typeface="Arial"/>
              </a:rPr>
              <a:t>the </a:t>
            </a:r>
            <a:r>
              <a:rPr sz="2300" b="1" spc="-5">
                <a:latin typeface="Arial"/>
                <a:cs typeface="Arial"/>
              </a:rPr>
              <a:t>alignment </a:t>
            </a:r>
            <a:r>
              <a:rPr sz="2300" b="1" spc="15">
                <a:latin typeface="Arial"/>
                <a:cs typeface="Arial"/>
              </a:rPr>
              <a:t>of </a:t>
            </a:r>
            <a:r>
              <a:rPr sz="2300" b="1" spc="20">
                <a:latin typeface="Arial"/>
                <a:cs typeface="Arial"/>
              </a:rPr>
              <a:t> </a:t>
            </a:r>
            <a:r>
              <a:rPr sz="2300" b="1" spc="55">
                <a:latin typeface="Arial"/>
                <a:cs typeface="Arial"/>
              </a:rPr>
              <a:t>platy</a:t>
            </a:r>
            <a:r>
              <a:rPr sz="2300" b="1" spc="60">
                <a:latin typeface="Arial"/>
                <a:cs typeface="Arial"/>
              </a:rPr>
              <a:t> </a:t>
            </a:r>
            <a:r>
              <a:rPr sz="2300" b="1" spc="-20">
                <a:latin typeface="Arial"/>
                <a:cs typeface="Arial"/>
              </a:rPr>
              <a:t>medium-</a:t>
            </a:r>
            <a:r>
              <a:rPr sz="2300" b="1" spc="-15">
                <a:latin typeface="Arial"/>
                <a:cs typeface="Arial"/>
              </a:rPr>
              <a:t> </a:t>
            </a:r>
            <a:r>
              <a:rPr sz="2300" b="1" spc="10">
                <a:latin typeface="Arial"/>
                <a:cs typeface="Arial"/>
              </a:rPr>
              <a:t>to</a:t>
            </a:r>
            <a:r>
              <a:rPr sz="2300" b="1" spc="15">
                <a:latin typeface="Arial"/>
                <a:cs typeface="Arial"/>
              </a:rPr>
              <a:t> </a:t>
            </a:r>
            <a:r>
              <a:rPr sz="2300" b="1" spc="-15">
                <a:latin typeface="Arial"/>
                <a:cs typeface="Arial"/>
              </a:rPr>
              <a:t>coarse-grained</a:t>
            </a:r>
            <a:r>
              <a:rPr sz="2300" b="1" spc="-10">
                <a:latin typeface="Arial"/>
                <a:cs typeface="Arial"/>
              </a:rPr>
              <a:t> </a:t>
            </a:r>
            <a:r>
              <a:rPr sz="2300" b="1" spc="-25">
                <a:latin typeface="Arial"/>
                <a:cs typeface="Arial"/>
              </a:rPr>
              <a:t>minerals</a:t>
            </a:r>
            <a:r>
              <a:rPr sz="2300" b="1" spc="-20">
                <a:latin typeface="Arial"/>
                <a:cs typeface="Arial"/>
              </a:rPr>
              <a:t> </a:t>
            </a:r>
            <a:r>
              <a:rPr sz="2300" b="1" spc="15">
                <a:latin typeface="Arial"/>
                <a:cs typeface="Arial"/>
              </a:rPr>
              <a:t>formed</a:t>
            </a:r>
            <a:r>
              <a:rPr sz="2300" b="1" spc="20">
                <a:latin typeface="Arial"/>
                <a:cs typeface="Arial"/>
              </a:rPr>
              <a:t> </a:t>
            </a:r>
            <a:r>
              <a:rPr sz="2300" b="1">
                <a:latin typeface="Arial"/>
                <a:cs typeface="Arial"/>
              </a:rPr>
              <a:t>under </a:t>
            </a:r>
            <a:r>
              <a:rPr sz="2300" b="1" spc="5">
                <a:latin typeface="Arial"/>
                <a:cs typeface="Arial"/>
              </a:rPr>
              <a:t> </a:t>
            </a:r>
            <a:r>
              <a:rPr sz="2300" b="1" spc="20">
                <a:latin typeface="Arial"/>
                <a:cs typeface="Arial"/>
              </a:rPr>
              <a:t>moderate-</a:t>
            </a:r>
            <a:r>
              <a:rPr sz="2300" b="1" spc="575">
                <a:latin typeface="Arial"/>
                <a:cs typeface="Arial"/>
              </a:rPr>
              <a:t> </a:t>
            </a:r>
            <a:r>
              <a:rPr sz="2300" b="1" spc="5">
                <a:latin typeface="Arial"/>
                <a:cs typeface="Arial"/>
              </a:rPr>
              <a:t>to</a:t>
            </a:r>
            <a:r>
              <a:rPr sz="2300" b="1">
                <a:latin typeface="Arial"/>
                <a:cs typeface="Arial"/>
              </a:rPr>
              <a:t> </a:t>
            </a:r>
            <a:r>
              <a:rPr sz="2300" b="1" spc="5">
                <a:latin typeface="Arial"/>
                <a:cs typeface="Arial"/>
              </a:rPr>
              <a:t>high-grade</a:t>
            </a:r>
            <a:r>
              <a:rPr sz="2300" b="1" spc="-10">
                <a:latin typeface="Arial"/>
                <a:cs typeface="Arial"/>
              </a:rPr>
              <a:t> </a:t>
            </a:r>
            <a:r>
              <a:rPr sz="2300" b="1" spc="-20">
                <a:latin typeface="Arial"/>
                <a:cs typeface="Arial"/>
              </a:rPr>
              <a:t>metamorphic</a:t>
            </a:r>
            <a:r>
              <a:rPr sz="2300" b="1" spc="-10">
                <a:latin typeface="Arial"/>
                <a:cs typeface="Arial"/>
              </a:rPr>
              <a:t> </a:t>
            </a:r>
            <a:r>
              <a:rPr sz="2300" b="1" spc="-70">
                <a:latin typeface="Arial"/>
                <a:cs typeface="Arial"/>
              </a:rPr>
              <a:t>conditions.</a:t>
            </a:r>
            <a:endParaRPr sz="2300">
              <a:latin typeface="Arial"/>
              <a:cs typeface="Arial"/>
            </a:endParaRPr>
          </a:p>
          <a:p>
            <a:pPr marL="356870" indent="-344805" algn="just">
              <a:lnSpc>
                <a:spcPts val="2485"/>
              </a:lnSpc>
              <a:spcBef>
                <a:spcPts val="15"/>
              </a:spcBef>
              <a:buClr>
                <a:srgbClr val="0000FF"/>
              </a:buClr>
              <a:buSzPct val="63043"/>
              <a:buFont typeface="Wingdings"/>
              <a:buChar char=""/>
              <a:tabLst>
                <a:tab pos="357505" algn="l"/>
              </a:tabLst>
            </a:pPr>
            <a:r>
              <a:rPr sz="2300" b="1" spc="-155">
                <a:latin typeface="Arial"/>
                <a:cs typeface="Arial"/>
              </a:rPr>
              <a:t>Schists</a:t>
            </a:r>
            <a:r>
              <a:rPr sz="2300" b="1" spc="595">
                <a:latin typeface="Arial"/>
                <a:cs typeface="Arial"/>
              </a:rPr>
              <a:t> </a:t>
            </a:r>
            <a:r>
              <a:rPr sz="2300" b="1" spc="75">
                <a:latin typeface="Arial"/>
                <a:cs typeface="Arial"/>
              </a:rPr>
              <a:t>are</a:t>
            </a:r>
            <a:r>
              <a:rPr sz="2300" b="1" spc="570">
                <a:latin typeface="Arial"/>
                <a:cs typeface="Arial"/>
              </a:rPr>
              <a:t> </a:t>
            </a:r>
            <a:r>
              <a:rPr sz="2300" b="1" spc="30">
                <a:latin typeface="Arial"/>
                <a:cs typeface="Arial"/>
              </a:rPr>
              <a:t>primarily</a:t>
            </a:r>
            <a:r>
              <a:rPr sz="2300" b="1" spc="590">
                <a:latin typeface="Arial"/>
                <a:cs typeface="Arial"/>
              </a:rPr>
              <a:t> </a:t>
            </a:r>
            <a:r>
              <a:rPr sz="2300" b="1" spc="-60">
                <a:latin typeface="Arial"/>
                <a:cs typeface="Arial"/>
              </a:rPr>
              <a:t>composed</a:t>
            </a:r>
            <a:r>
              <a:rPr sz="2300" b="1" spc="605">
                <a:latin typeface="Arial"/>
                <a:cs typeface="Arial"/>
              </a:rPr>
              <a:t> </a:t>
            </a:r>
            <a:r>
              <a:rPr sz="2300" b="1" spc="20">
                <a:latin typeface="Arial"/>
                <a:cs typeface="Arial"/>
              </a:rPr>
              <a:t>of</a:t>
            </a:r>
            <a:r>
              <a:rPr sz="2300" b="1" spc="585">
                <a:latin typeface="Arial"/>
                <a:cs typeface="Arial"/>
              </a:rPr>
              <a:t> </a:t>
            </a:r>
            <a:r>
              <a:rPr sz="2300" b="1" spc="-55">
                <a:latin typeface="Arial"/>
                <a:cs typeface="Arial"/>
              </a:rPr>
              <a:t>silicate</a:t>
            </a:r>
            <a:r>
              <a:rPr sz="2300" b="1" spc="580">
                <a:latin typeface="Arial"/>
                <a:cs typeface="Arial"/>
              </a:rPr>
              <a:t> </a:t>
            </a:r>
            <a:r>
              <a:rPr sz="2300" b="1" spc="-20">
                <a:latin typeface="Arial"/>
                <a:cs typeface="Arial"/>
              </a:rPr>
              <a:t>minerals</a:t>
            </a:r>
            <a:r>
              <a:rPr sz="2300" b="1" spc="595">
                <a:latin typeface="Arial"/>
                <a:cs typeface="Arial"/>
              </a:rPr>
              <a:t> </a:t>
            </a:r>
            <a:r>
              <a:rPr sz="2300" b="1" spc="-160">
                <a:latin typeface="Arial"/>
                <a:cs typeface="Arial"/>
              </a:rPr>
              <a:t>such</a:t>
            </a:r>
            <a:r>
              <a:rPr sz="2300" b="1" spc="585">
                <a:latin typeface="Arial"/>
                <a:cs typeface="Arial"/>
              </a:rPr>
              <a:t> </a:t>
            </a:r>
            <a:r>
              <a:rPr sz="2300" b="1" spc="-40">
                <a:latin typeface="Arial"/>
                <a:cs typeface="Arial"/>
              </a:rPr>
              <a:t>as</a:t>
            </a:r>
            <a:endParaRPr sz="2300">
              <a:latin typeface="Arial"/>
              <a:cs typeface="Arial"/>
            </a:endParaRPr>
          </a:p>
          <a:p>
            <a:pPr marL="356870" algn="just">
              <a:lnSpc>
                <a:spcPts val="2485"/>
              </a:lnSpc>
            </a:pPr>
            <a:r>
              <a:rPr sz="2300" b="1" spc="-50">
                <a:latin typeface="Arial"/>
                <a:cs typeface="Arial"/>
              </a:rPr>
              <a:t>mica</a:t>
            </a:r>
            <a:r>
              <a:rPr sz="2300" b="1" spc="-20">
                <a:latin typeface="Arial"/>
                <a:cs typeface="Arial"/>
              </a:rPr>
              <a:t> </a:t>
            </a:r>
            <a:r>
              <a:rPr sz="2300" b="1" spc="-65">
                <a:latin typeface="Arial"/>
                <a:cs typeface="Arial"/>
              </a:rPr>
              <a:t>(muscovite</a:t>
            </a:r>
            <a:r>
              <a:rPr sz="2300" b="1">
                <a:latin typeface="Arial"/>
                <a:cs typeface="Arial"/>
              </a:rPr>
              <a:t> </a:t>
            </a:r>
            <a:r>
              <a:rPr sz="2300" b="1" spc="35">
                <a:latin typeface="Arial"/>
                <a:cs typeface="Arial"/>
              </a:rPr>
              <a:t>and</a:t>
            </a:r>
            <a:r>
              <a:rPr sz="2300" b="1" spc="-15">
                <a:latin typeface="Arial"/>
                <a:cs typeface="Arial"/>
              </a:rPr>
              <a:t> </a:t>
            </a:r>
            <a:r>
              <a:rPr sz="2300" b="1" spc="-20">
                <a:latin typeface="Arial"/>
                <a:cs typeface="Arial"/>
              </a:rPr>
              <a:t>biotite),</a:t>
            </a:r>
            <a:r>
              <a:rPr sz="2300" b="1" spc="20">
                <a:latin typeface="Arial"/>
                <a:cs typeface="Arial"/>
              </a:rPr>
              <a:t> </a:t>
            </a:r>
            <a:r>
              <a:rPr sz="2300" b="1" spc="10">
                <a:latin typeface="Arial"/>
                <a:cs typeface="Arial"/>
              </a:rPr>
              <a:t>quartz,</a:t>
            </a:r>
            <a:r>
              <a:rPr sz="2300" b="1" spc="-30">
                <a:latin typeface="Arial"/>
                <a:cs typeface="Arial"/>
              </a:rPr>
              <a:t> </a:t>
            </a:r>
            <a:r>
              <a:rPr sz="2300" b="1" spc="35">
                <a:latin typeface="Arial"/>
                <a:cs typeface="Arial"/>
              </a:rPr>
              <a:t>and</a:t>
            </a:r>
            <a:r>
              <a:rPr sz="2300" b="1" spc="10">
                <a:latin typeface="Arial"/>
                <a:cs typeface="Arial"/>
              </a:rPr>
              <a:t> </a:t>
            </a:r>
            <a:r>
              <a:rPr sz="2300" b="1" spc="5">
                <a:latin typeface="Arial"/>
                <a:cs typeface="Arial"/>
              </a:rPr>
              <a:t>feldspar</a:t>
            </a:r>
            <a:r>
              <a:rPr sz="2300" b="1" spc="-40">
                <a:latin typeface="Arial"/>
                <a:cs typeface="Arial"/>
              </a:rPr>
              <a:t> </a:t>
            </a:r>
            <a:r>
              <a:rPr sz="2300" b="1" spc="-130">
                <a:latin typeface="Arial"/>
                <a:cs typeface="Arial"/>
              </a:rPr>
              <a:t>.</a:t>
            </a:r>
            <a:endParaRPr sz="2300">
              <a:latin typeface="Arial"/>
              <a:cs typeface="Arial"/>
            </a:endParaRPr>
          </a:p>
          <a:p>
            <a:pPr marL="356870" indent="-344805" algn="just">
              <a:lnSpc>
                <a:spcPts val="2485"/>
              </a:lnSpc>
              <a:buClr>
                <a:srgbClr val="0000FF"/>
              </a:buClr>
              <a:buSzPct val="63043"/>
              <a:buFont typeface="Wingdings"/>
              <a:buChar char=""/>
              <a:tabLst>
                <a:tab pos="357505" algn="l"/>
              </a:tabLst>
            </a:pPr>
            <a:r>
              <a:rPr sz="2300" b="1" spc="-40">
                <a:latin typeface="Arial"/>
                <a:cs typeface="Arial"/>
              </a:rPr>
              <a:t>Shale,</a:t>
            </a:r>
            <a:r>
              <a:rPr sz="2300" b="1" spc="229">
                <a:latin typeface="Arial"/>
                <a:cs typeface="Arial"/>
              </a:rPr>
              <a:t> </a:t>
            </a:r>
            <a:r>
              <a:rPr sz="2300" b="1" spc="-75">
                <a:latin typeface="Arial"/>
                <a:cs typeface="Arial"/>
              </a:rPr>
              <a:t>siltstone,</a:t>
            </a:r>
            <a:r>
              <a:rPr sz="2300" b="1" spc="210">
                <a:latin typeface="Arial"/>
                <a:cs typeface="Arial"/>
              </a:rPr>
              <a:t> </a:t>
            </a:r>
            <a:r>
              <a:rPr sz="2300" b="1" spc="35">
                <a:latin typeface="Arial"/>
                <a:cs typeface="Arial"/>
              </a:rPr>
              <a:t>and</a:t>
            </a:r>
            <a:r>
              <a:rPr sz="2300" b="1" spc="225">
                <a:latin typeface="Arial"/>
                <a:cs typeface="Arial"/>
              </a:rPr>
              <a:t> </a:t>
            </a:r>
            <a:r>
              <a:rPr sz="2300" b="1" spc="-60">
                <a:latin typeface="Arial"/>
                <a:cs typeface="Arial"/>
              </a:rPr>
              <a:t>some</a:t>
            </a:r>
            <a:r>
              <a:rPr sz="2300" b="1" spc="229">
                <a:latin typeface="Arial"/>
                <a:cs typeface="Arial"/>
              </a:rPr>
              <a:t> </a:t>
            </a:r>
            <a:r>
              <a:rPr sz="2300" b="1" spc="-70">
                <a:latin typeface="Arial"/>
                <a:cs typeface="Arial"/>
              </a:rPr>
              <a:t>sandstones</a:t>
            </a:r>
            <a:r>
              <a:rPr sz="2300" b="1" spc="215">
                <a:latin typeface="Arial"/>
                <a:cs typeface="Arial"/>
              </a:rPr>
              <a:t> </a:t>
            </a:r>
            <a:r>
              <a:rPr sz="2300" b="1" spc="-60">
                <a:latin typeface="Arial"/>
                <a:cs typeface="Arial"/>
              </a:rPr>
              <a:t>can</a:t>
            </a:r>
            <a:r>
              <a:rPr sz="2300" b="1" spc="175">
                <a:latin typeface="Arial"/>
                <a:cs typeface="Arial"/>
              </a:rPr>
              <a:t> </a:t>
            </a:r>
            <a:r>
              <a:rPr sz="2300" b="1" spc="20">
                <a:latin typeface="Arial"/>
                <a:cs typeface="Arial"/>
              </a:rPr>
              <a:t>provide</a:t>
            </a:r>
            <a:r>
              <a:rPr sz="2300" b="1" spc="240">
                <a:latin typeface="Arial"/>
                <a:cs typeface="Arial"/>
              </a:rPr>
              <a:t> </a:t>
            </a:r>
            <a:r>
              <a:rPr sz="2300" b="1" spc="-10">
                <a:latin typeface="Arial"/>
                <a:cs typeface="Arial"/>
              </a:rPr>
              <a:t>the</a:t>
            </a:r>
            <a:r>
              <a:rPr sz="2300" b="1" spc="210">
                <a:latin typeface="Arial"/>
                <a:cs typeface="Arial"/>
              </a:rPr>
              <a:t> </a:t>
            </a:r>
            <a:r>
              <a:rPr sz="2300" b="1" spc="25">
                <a:latin typeface="Arial"/>
                <a:cs typeface="Arial"/>
              </a:rPr>
              <a:t>parent</a:t>
            </a:r>
            <a:endParaRPr sz="2300">
              <a:latin typeface="Arial"/>
              <a:cs typeface="Arial"/>
            </a:endParaRPr>
          </a:p>
          <a:p>
            <a:pPr marL="356870" algn="just">
              <a:lnSpc>
                <a:spcPts val="2485"/>
              </a:lnSpc>
            </a:pPr>
            <a:r>
              <a:rPr sz="2300" b="1" spc="-25">
                <a:latin typeface="Arial"/>
                <a:cs typeface="Arial"/>
              </a:rPr>
              <a:t>rock</a:t>
            </a:r>
            <a:r>
              <a:rPr sz="2300" b="1" spc="-20">
                <a:latin typeface="Arial"/>
                <a:cs typeface="Arial"/>
              </a:rPr>
              <a:t> </a:t>
            </a:r>
            <a:r>
              <a:rPr sz="2300" b="1" spc="25">
                <a:latin typeface="Arial"/>
                <a:cs typeface="Arial"/>
              </a:rPr>
              <a:t>for</a:t>
            </a:r>
            <a:r>
              <a:rPr sz="2300" b="1" spc="-15">
                <a:latin typeface="Arial"/>
                <a:cs typeface="Arial"/>
              </a:rPr>
              <a:t> </a:t>
            </a:r>
            <a:r>
              <a:rPr sz="2300" b="1" spc="-145">
                <a:latin typeface="Arial"/>
                <a:cs typeface="Arial"/>
              </a:rPr>
              <a:t>schist.</a:t>
            </a:r>
            <a:endParaRPr sz="2300">
              <a:latin typeface="Arial"/>
              <a:cs typeface="Arial"/>
            </a:endParaRPr>
          </a:p>
          <a:p>
            <a:pPr marL="356870" indent="-344805" algn="just">
              <a:lnSpc>
                <a:spcPts val="2485"/>
              </a:lnSpc>
              <a:buClr>
                <a:srgbClr val="0000FF"/>
              </a:buClr>
              <a:buSzPct val="63043"/>
              <a:buFont typeface="Wingdings"/>
              <a:buChar char=""/>
              <a:tabLst>
                <a:tab pos="357505" algn="l"/>
              </a:tabLst>
            </a:pPr>
            <a:r>
              <a:rPr sz="2300" b="1" spc="-140">
                <a:latin typeface="Arial"/>
                <a:cs typeface="Arial"/>
              </a:rPr>
              <a:t>Schist</a:t>
            </a:r>
            <a:r>
              <a:rPr sz="2300" b="1" spc="385">
                <a:latin typeface="Arial"/>
                <a:cs typeface="Arial"/>
              </a:rPr>
              <a:t>  </a:t>
            </a:r>
            <a:r>
              <a:rPr sz="2300" b="1" spc="70">
                <a:latin typeface="Arial"/>
                <a:cs typeface="Arial"/>
              </a:rPr>
              <a:t>may </a:t>
            </a:r>
            <a:r>
              <a:rPr sz="2300" b="1" spc="660">
                <a:latin typeface="Arial"/>
                <a:cs typeface="Arial"/>
              </a:rPr>
              <a:t> </a:t>
            </a:r>
            <a:r>
              <a:rPr sz="2300" b="1" spc="-40">
                <a:latin typeface="Arial"/>
                <a:cs typeface="Arial"/>
              </a:rPr>
              <a:t>contain</a:t>
            </a:r>
            <a:r>
              <a:rPr sz="2300" b="1" spc="1355">
                <a:latin typeface="Arial"/>
                <a:cs typeface="Arial"/>
              </a:rPr>
              <a:t> </a:t>
            </a:r>
            <a:r>
              <a:rPr sz="2300" b="1" spc="-80">
                <a:latin typeface="Arial"/>
                <a:cs typeface="Arial"/>
              </a:rPr>
              <a:t>accessory</a:t>
            </a:r>
            <a:r>
              <a:rPr sz="2300" b="1" spc="1400">
                <a:latin typeface="Arial"/>
                <a:cs typeface="Arial"/>
              </a:rPr>
              <a:t> </a:t>
            </a:r>
            <a:r>
              <a:rPr sz="2300" b="1" spc="-20">
                <a:latin typeface="Arial"/>
                <a:cs typeface="Arial"/>
              </a:rPr>
              <a:t>minerals</a:t>
            </a:r>
            <a:r>
              <a:rPr sz="2300" b="1" spc="1410">
                <a:latin typeface="Arial"/>
                <a:cs typeface="Arial"/>
              </a:rPr>
              <a:t> </a:t>
            </a:r>
            <a:r>
              <a:rPr sz="2300" b="1" spc="-160">
                <a:latin typeface="Arial"/>
                <a:cs typeface="Arial"/>
              </a:rPr>
              <a:t>such</a:t>
            </a:r>
            <a:r>
              <a:rPr sz="2300" b="1" spc="355">
                <a:latin typeface="Arial"/>
                <a:cs typeface="Arial"/>
              </a:rPr>
              <a:t>  </a:t>
            </a:r>
            <a:r>
              <a:rPr sz="2300" b="1" spc="-45">
                <a:latin typeface="Arial"/>
                <a:cs typeface="Arial"/>
              </a:rPr>
              <a:t>as</a:t>
            </a:r>
            <a:r>
              <a:rPr sz="2300" b="1" spc="1395">
                <a:latin typeface="Arial"/>
                <a:cs typeface="Arial"/>
              </a:rPr>
              <a:t> </a:t>
            </a:r>
            <a:r>
              <a:rPr sz="2300" b="1">
                <a:latin typeface="Arial"/>
                <a:cs typeface="Arial"/>
              </a:rPr>
              <a:t>garnet,</a:t>
            </a:r>
            <a:endParaRPr sz="2300">
              <a:latin typeface="Arial"/>
              <a:cs typeface="Arial"/>
            </a:endParaRPr>
          </a:p>
          <a:p>
            <a:pPr marL="356870" algn="just">
              <a:lnSpc>
                <a:spcPts val="2485"/>
              </a:lnSpc>
            </a:pPr>
            <a:r>
              <a:rPr sz="2300" b="1" spc="-10">
                <a:latin typeface="Arial"/>
                <a:cs typeface="Arial"/>
              </a:rPr>
              <a:t>tourmaline,</a:t>
            </a:r>
            <a:r>
              <a:rPr sz="2300" b="1" spc="-30">
                <a:latin typeface="Arial"/>
                <a:cs typeface="Arial"/>
              </a:rPr>
              <a:t> </a:t>
            </a:r>
            <a:r>
              <a:rPr sz="2300" b="1" spc="35">
                <a:latin typeface="Arial"/>
                <a:cs typeface="Arial"/>
              </a:rPr>
              <a:t>and</a:t>
            </a:r>
            <a:r>
              <a:rPr sz="2300" b="1" spc="-35">
                <a:latin typeface="Arial"/>
                <a:cs typeface="Arial"/>
              </a:rPr>
              <a:t> </a:t>
            </a:r>
            <a:r>
              <a:rPr sz="2300" b="1" spc="10">
                <a:latin typeface="Arial"/>
                <a:cs typeface="Arial"/>
              </a:rPr>
              <a:t>pyrite.</a:t>
            </a:r>
            <a:endParaRPr sz="23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561431" y="3733800"/>
            <a:ext cx="4021138" cy="2844521"/>
            <a:chOff x="169862" y="3564000"/>
            <a:chExt cx="4399280" cy="3298825"/>
          </a:xfrm>
        </p:grpSpPr>
        <p:pic>
          <p:nvPicPr>
            <p:cNvPr id="5" name="object 5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79387" y="3573525"/>
              <a:ext cx="4379849" cy="328447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74625" y="3568762"/>
              <a:ext cx="4389755" cy="3289300"/>
            </a:xfrm>
            <a:custGeom>
              <a:avLst/>
              <a:gdLst/>
              <a:ahLst/>
              <a:cxnLst/>
              <a:rect l="l" t="t" r="r" b="b"/>
              <a:pathLst>
                <a:path w="4389755" h="3289300">
                  <a:moveTo>
                    <a:pt x="4389374" y="3289235"/>
                  </a:moveTo>
                  <a:lnTo>
                    <a:pt x="4389374" y="0"/>
                  </a:lnTo>
                  <a:lnTo>
                    <a:pt x="0" y="0"/>
                  </a:lnTo>
                  <a:lnTo>
                    <a:pt x="0" y="3289235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1462CA-E531-8E97-04AC-88FC51341C6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84426" y="0"/>
            <a:ext cx="567880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/>
              <a:t>Foliated </a:t>
            </a:r>
            <a:r>
              <a:rPr spc="-5"/>
              <a:t>Textures:</a:t>
            </a:r>
            <a:r>
              <a:rPr spc="10"/>
              <a:t> </a:t>
            </a:r>
            <a:r>
              <a:rPr>
                <a:solidFill>
                  <a:srgbClr val="0000FF"/>
                </a:solidFill>
              </a:rPr>
              <a:t>Gneissic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8739" y="565480"/>
            <a:ext cx="8994140" cy="222123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6870" marR="5080" indent="-344805" algn="just">
              <a:lnSpc>
                <a:spcPct val="80000"/>
              </a:lnSpc>
              <a:spcBef>
                <a:spcPts val="675"/>
              </a:spcBef>
              <a:buClr>
                <a:srgbClr val="0000FF"/>
              </a:buClr>
              <a:buSzPct val="64583"/>
              <a:buFont typeface="Wingdings"/>
              <a:buChar char=""/>
              <a:tabLst>
                <a:tab pos="357505" algn="l"/>
              </a:tabLst>
            </a:pPr>
            <a:r>
              <a:rPr sz="2400" b="1" spc="-110">
                <a:latin typeface="Arial"/>
                <a:cs typeface="Arial"/>
              </a:rPr>
              <a:t>Gneissic</a:t>
            </a:r>
            <a:r>
              <a:rPr sz="2400" b="1" spc="-105">
                <a:latin typeface="Arial"/>
                <a:cs typeface="Arial"/>
              </a:rPr>
              <a:t> </a:t>
            </a:r>
            <a:r>
              <a:rPr sz="2400" b="1" spc="5">
                <a:latin typeface="Arial"/>
                <a:cs typeface="Arial"/>
              </a:rPr>
              <a:t>textures </a:t>
            </a:r>
            <a:r>
              <a:rPr sz="2400" b="1" spc="-120">
                <a:latin typeface="Arial"/>
                <a:cs typeface="Arial"/>
              </a:rPr>
              <a:t>occur</a:t>
            </a:r>
            <a:r>
              <a:rPr sz="2400" b="1" spc="-114">
                <a:latin typeface="Arial"/>
                <a:cs typeface="Arial"/>
              </a:rPr>
              <a:t> </a:t>
            </a:r>
            <a:r>
              <a:rPr sz="2400" b="1" spc="60">
                <a:latin typeface="Arial"/>
                <a:cs typeface="Arial"/>
              </a:rPr>
              <a:t>when </a:t>
            </a:r>
            <a:r>
              <a:rPr sz="2400" b="1" spc="-10">
                <a:latin typeface="Arial"/>
                <a:cs typeface="Arial"/>
              </a:rPr>
              <a:t>the</a:t>
            </a:r>
            <a:r>
              <a:rPr sz="2400" b="1" spc="-5">
                <a:latin typeface="Arial"/>
                <a:cs typeface="Arial"/>
              </a:rPr>
              <a:t> </a:t>
            </a:r>
            <a:r>
              <a:rPr sz="2400" b="1" spc="-60">
                <a:latin typeface="Arial"/>
                <a:cs typeface="Arial"/>
              </a:rPr>
              <a:t>silicate</a:t>
            </a:r>
            <a:r>
              <a:rPr sz="2400" b="1" spc="-55">
                <a:latin typeface="Arial"/>
                <a:cs typeface="Arial"/>
              </a:rPr>
              <a:t> </a:t>
            </a:r>
            <a:r>
              <a:rPr sz="2400" b="1" spc="-20">
                <a:latin typeface="Arial"/>
                <a:cs typeface="Arial"/>
              </a:rPr>
              <a:t>minerals</a:t>
            </a:r>
            <a:r>
              <a:rPr sz="2400" b="1" spc="-15">
                <a:latin typeface="Arial"/>
                <a:cs typeface="Arial"/>
              </a:rPr>
              <a:t> </a:t>
            </a:r>
            <a:r>
              <a:rPr sz="2400" b="1" spc="-40">
                <a:latin typeface="Arial"/>
                <a:cs typeface="Arial"/>
              </a:rPr>
              <a:t>in</a:t>
            </a:r>
            <a:r>
              <a:rPr sz="2400" b="1" spc="585">
                <a:latin typeface="Arial"/>
                <a:cs typeface="Arial"/>
              </a:rPr>
              <a:t> </a:t>
            </a:r>
            <a:r>
              <a:rPr sz="2400" b="1" spc="-15">
                <a:latin typeface="Arial"/>
                <a:cs typeface="Arial"/>
              </a:rPr>
              <a:t>the </a:t>
            </a:r>
            <a:r>
              <a:rPr sz="2400" b="1" spc="-10">
                <a:latin typeface="Arial"/>
                <a:cs typeface="Arial"/>
              </a:rPr>
              <a:t> </a:t>
            </a:r>
            <a:r>
              <a:rPr sz="2400" b="1" spc="-25">
                <a:latin typeface="Arial"/>
                <a:cs typeface="Arial"/>
              </a:rPr>
              <a:t>rock </a:t>
            </a:r>
            <a:r>
              <a:rPr sz="2400" b="1" spc="15">
                <a:latin typeface="Arial"/>
                <a:cs typeface="Arial"/>
              </a:rPr>
              <a:t>separate </a:t>
            </a:r>
            <a:r>
              <a:rPr sz="2400" b="1" spc="35">
                <a:latin typeface="Arial"/>
                <a:cs typeface="Arial"/>
              </a:rPr>
              <a:t>and </a:t>
            </a:r>
            <a:r>
              <a:rPr sz="2400" b="1" spc="-15">
                <a:latin typeface="Arial"/>
                <a:cs typeface="Arial"/>
              </a:rPr>
              <a:t>recrystallize </a:t>
            </a:r>
            <a:r>
              <a:rPr sz="2400" b="1" spc="-20">
                <a:latin typeface="Arial"/>
                <a:cs typeface="Arial"/>
              </a:rPr>
              <a:t>into </a:t>
            </a:r>
            <a:r>
              <a:rPr sz="2400" b="1" spc="15">
                <a:latin typeface="Arial"/>
                <a:cs typeface="Arial"/>
              </a:rPr>
              <a:t>alternating </a:t>
            </a:r>
            <a:r>
              <a:rPr sz="2400" b="1" spc="-30">
                <a:latin typeface="Arial"/>
                <a:cs typeface="Arial"/>
              </a:rPr>
              <a:t>bands</a:t>
            </a:r>
            <a:r>
              <a:rPr sz="2400" b="1" spc="-25">
                <a:latin typeface="Arial"/>
                <a:cs typeface="Arial"/>
              </a:rPr>
              <a:t> </a:t>
            </a:r>
            <a:r>
              <a:rPr sz="2400" b="1" spc="-5">
                <a:latin typeface="Arial"/>
                <a:cs typeface="Arial"/>
              </a:rPr>
              <a:t>of </a:t>
            </a:r>
            <a:r>
              <a:rPr sz="2400" b="1">
                <a:latin typeface="Arial"/>
                <a:cs typeface="Arial"/>
              </a:rPr>
              <a:t> </a:t>
            </a:r>
            <a:r>
              <a:rPr sz="2400" b="1" spc="-20">
                <a:latin typeface="Arial"/>
                <a:cs typeface="Arial"/>
              </a:rPr>
              <a:t>light </a:t>
            </a:r>
            <a:r>
              <a:rPr sz="2400" b="1" spc="20">
                <a:latin typeface="Arial"/>
                <a:cs typeface="Arial"/>
              </a:rPr>
              <a:t>(</a:t>
            </a:r>
            <a:r>
              <a:rPr sz="2400" b="1" spc="20">
                <a:solidFill>
                  <a:srgbClr val="0000FF"/>
                </a:solidFill>
                <a:latin typeface="Arial"/>
                <a:cs typeface="Arial"/>
              </a:rPr>
              <a:t>quartz </a:t>
            </a:r>
            <a:r>
              <a:rPr sz="2400" b="1" spc="35">
                <a:solidFill>
                  <a:srgbClr val="0000FF"/>
                </a:solidFill>
                <a:latin typeface="Arial"/>
                <a:cs typeface="Arial"/>
              </a:rPr>
              <a:t>and </a:t>
            </a:r>
            <a:r>
              <a:rPr sz="2400" b="1" spc="-10">
                <a:solidFill>
                  <a:srgbClr val="0000FF"/>
                </a:solidFill>
                <a:latin typeface="Arial"/>
                <a:cs typeface="Arial"/>
              </a:rPr>
              <a:t>feldspar</a:t>
            </a:r>
            <a:r>
              <a:rPr sz="2400" b="1" spc="-10">
                <a:latin typeface="Arial"/>
                <a:cs typeface="Arial"/>
              </a:rPr>
              <a:t>) </a:t>
            </a:r>
            <a:r>
              <a:rPr sz="2400" b="1" spc="35">
                <a:latin typeface="Arial"/>
                <a:cs typeface="Arial"/>
              </a:rPr>
              <a:t>and </a:t>
            </a:r>
            <a:r>
              <a:rPr sz="2400" b="1" spc="90">
                <a:latin typeface="Arial"/>
                <a:cs typeface="Arial"/>
              </a:rPr>
              <a:t>dark </a:t>
            </a:r>
            <a:r>
              <a:rPr sz="2400" b="1" spc="-25">
                <a:latin typeface="Arial"/>
                <a:cs typeface="Arial"/>
              </a:rPr>
              <a:t>(</a:t>
            </a:r>
            <a:r>
              <a:rPr sz="2400" b="1" spc="-25">
                <a:solidFill>
                  <a:srgbClr val="0000FF"/>
                </a:solidFill>
                <a:latin typeface="Arial"/>
                <a:cs typeface="Arial"/>
              </a:rPr>
              <a:t>biotite, </a:t>
            </a:r>
            <a:r>
              <a:rPr sz="2400" b="1" spc="-10">
                <a:solidFill>
                  <a:srgbClr val="0000FF"/>
                </a:solidFill>
                <a:latin typeface="Arial"/>
                <a:cs typeface="Arial"/>
              </a:rPr>
              <a:t>amphibole, </a:t>
            </a:r>
            <a:r>
              <a:rPr sz="2400" b="1" spc="35">
                <a:solidFill>
                  <a:srgbClr val="0000FF"/>
                </a:solidFill>
                <a:latin typeface="Arial"/>
                <a:cs typeface="Arial"/>
              </a:rPr>
              <a:t>or </a:t>
            </a:r>
            <a:r>
              <a:rPr sz="2400" b="1" spc="4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b="1" spc="-10">
                <a:solidFill>
                  <a:srgbClr val="0000FF"/>
                </a:solidFill>
                <a:latin typeface="Arial"/>
                <a:cs typeface="Arial"/>
              </a:rPr>
              <a:t>hornblende</a:t>
            </a:r>
            <a:r>
              <a:rPr sz="2400" b="1" spc="-10">
                <a:latin typeface="Arial"/>
                <a:cs typeface="Arial"/>
              </a:rPr>
              <a:t>) </a:t>
            </a:r>
            <a:r>
              <a:rPr sz="2400" b="1" spc="-25">
                <a:latin typeface="Arial"/>
                <a:cs typeface="Arial"/>
              </a:rPr>
              <a:t>grains</a:t>
            </a:r>
            <a:r>
              <a:rPr sz="2400" b="1" spc="-10">
                <a:latin typeface="Arial"/>
                <a:cs typeface="Arial"/>
              </a:rPr>
              <a:t> </a:t>
            </a:r>
            <a:r>
              <a:rPr sz="2400" b="1" spc="20">
                <a:latin typeface="Arial"/>
                <a:cs typeface="Arial"/>
              </a:rPr>
              <a:t>of</a:t>
            </a:r>
            <a:r>
              <a:rPr sz="2400" b="1" spc="-10">
                <a:latin typeface="Arial"/>
                <a:cs typeface="Arial"/>
              </a:rPr>
              <a:t> </a:t>
            </a:r>
            <a:r>
              <a:rPr sz="2400" b="1" spc="-60">
                <a:latin typeface="Arial"/>
                <a:cs typeface="Arial"/>
              </a:rPr>
              <a:t>silicate</a:t>
            </a:r>
            <a:r>
              <a:rPr sz="2400" b="1" spc="-20">
                <a:latin typeface="Arial"/>
                <a:cs typeface="Arial"/>
              </a:rPr>
              <a:t> </a:t>
            </a:r>
            <a:r>
              <a:rPr sz="2400" b="1" spc="-35">
                <a:latin typeface="Arial"/>
                <a:cs typeface="Arial"/>
              </a:rPr>
              <a:t>minerals.</a:t>
            </a:r>
            <a:endParaRPr sz="2400">
              <a:latin typeface="Arial"/>
              <a:cs typeface="Arial"/>
            </a:endParaRPr>
          </a:p>
          <a:p>
            <a:pPr marL="356870" marR="5080" indent="-344805" algn="just">
              <a:lnSpc>
                <a:spcPts val="2310"/>
              </a:lnSpc>
              <a:spcBef>
                <a:spcPts val="555"/>
              </a:spcBef>
              <a:buClr>
                <a:srgbClr val="0000FF"/>
              </a:buClr>
              <a:buSzPct val="64583"/>
              <a:buFont typeface="Wingdings"/>
              <a:buChar char=""/>
              <a:tabLst>
                <a:tab pos="357505" algn="l"/>
              </a:tabLst>
            </a:pPr>
            <a:r>
              <a:rPr sz="2400" b="1" spc="-120">
                <a:latin typeface="Arial"/>
                <a:cs typeface="Arial"/>
              </a:rPr>
              <a:t>The</a:t>
            </a:r>
            <a:r>
              <a:rPr sz="2400" b="1" spc="-114">
                <a:latin typeface="Arial"/>
                <a:cs typeface="Arial"/>
              </a:rPr>
              <a:t> </a:t>
            </a:r>
            <a:r>
              <a:rPr sz="2400" b="1" spc="15">
                <a:latin typeface="Arial"/>
                <a:cs typeface="Arial"/>
              </a:rPr>
              <a:t>mineral </a:t>
            </a:r>
            <a:r>
              <a:rPr sz="2400" b="1" spc="-5">
                <a:latin typeface="Arial"/>
                <a:cs typeface="Arial"/>
              </a:rPr>
              <a:t>alignment </a:t>
            </a:r>
            <a:r>
              <a:rPr sz="2400" b="1" spc="-40">
                <a:latin typeface="Arial"/>
                <a:cs typeface="Arial"/>
              </a:rPr>
              <a:t>in </a:t>
            </a:r>
            <a:r>
              <a:rPr sz="2400" b="1" spc="-110">
                <a:latin typeface="Arial"/>
                <a:cs typeface="Arial"/>
              </a:rPr>
              <a:t>gneissic</a:t>
            </a:r>
            <a:r>
              <a:rPr sz="2400" b="1" spc="-105">
                <a:latin typeface="Arial"/>
                <a:cs typeface="Arial"/>
              </a:rPr>
              <a:t> </a:t>
            </a:r>
            <a:r>
              <a:rPr sz="2400" b="1" spc="-75">
                <a:latin typeface="Arial"/>
                <a:cs typeface="Arial"/>
              </a:rPr>
              <a:t>rocks</a:t>
            </a:r>
            <a:r>
              <a:rPr sz="2400" b="1" spc="-70">
                <a:latin typeface="Arial"/>
                <a:cs typeface="Arial"/>
              </a:rPr>
              <a:t> </a:t>
            </a:r>
            <a:r>
              <a:rPr sz="2400" b="1" spc="-140">
                <a:latin typeface="Arial"/>
                <a:cs typeface="Arial"/>
              </a:rPr>
              <a:t>is</a:t>
            </a:r>
            <a:r>
              <a:rPr sz="2400" b="1" spc="-135">
                <a:latin typeface="Arial"/>
                <a:cs typeface="Arial"/>
              </a:rPr>
              <a:t> </a:t>
            </a:r>
            <a:r>
              <a:rPr sz="2400" b="1" spc="-125">
                <a:latin typeface="Arial"/>
                <a:cs typeface="Arial"/>
              </a:rPr>
              <a:t>less</a:t>
            </a:r>
            <a:r>
              <a:rPr sz="2400" b="1" spc="-120">
                <a:latin typeface="Arial"/>
                <a:cs typeface="Arial"/>
              </a:rPr>
              <a:t> </a:t>
            </a:r>
            <a:r>
              <a:rPr sz="2400" b="1" spc="50">
                <a:latin typeface="Arial"/>
                <a:cs typeface="Arial"/>
              </a:rPr>
              <a:t>platy </a:t>
            </a:r>
            <a:r>
              <a:rPr sz="2400" b="1" spc="25">
                <a:latin typeface="Arial"/>
                <a:cs typeface="Arial"/>
              </a:rPr>
              <a:t>and </a:t>
            </a:r>
            <a:r>
              <a:rPr sz="2400" b="1" spc="30">
                <a:latin typeface="Arial"/>
                <a:cs typeface="Arial"/>
              </a:rPr>
              <a:t> </a:t>
            </a:r>
            <a:r>
              <a:rPr sz="2400" b="1" spc="20">
                <a:latin typeface="Arial"/>
                <a:cs typeface="Arial"/>
              </a:rPr>
              <a:t>more</a:t>
            </a:r>
            <a:r>
              <a:rPr sz="2400" b="1" spc="25">
                <a:latin typeface="Arial"/>
                <a:cs typeface="Arial"/>
              </a:rPr>
              <a:t> </a:t>
            </a:r>
            <a:r>
              <a:rPr sz="2400" b="1" spc="35">
                <a:latin typeface="Arial"/>
                <a:cs typeface="Arial"/>
              </a:rPr>
              <a:t>granular</a:t>
            </a:r>
            <a:r>
              <a:rPr sz="2400" b="1" spc="40">
                <a:latin typeface="Arial"/>
                <a:cs typeface="Arial"/>
              </a:rPr>
              <a:t> </a:t>
            </a:r>
            <a:r>
              <a:rPr sz="2400" b="1" spc="35">
                <a:latin typeface="Arial"/>
                <a:cs typeface="Arial"/>
              </a:rPr>
              <a:t>or</a:t>
            </a:r>
            <a:r>
              <a:rPr sz="2400" b="1" spc="40">
                <a:latin typeface="Arial"/>
                <a:cs typeface="Arial"/>
              </a:rPr>
              <a:t> </a:t>
            </a:r>
            <a:r>
              <a:rPr sz="2400" b="1" spc="15">
                <a:latin typeface="Arial"/>
                <a:cs typeface="Arial"/>
              </a:rPr>
              <a:t>elongated</a:t>
            </a:r>
            <a:r>
              <a:rPr sz="2400" b="1" spc="20">
                <a:latin typeface="Arial"/>
                <a:cs typeface="Arial"/>
              </a:rPr>
              <a:t> </a:t>
            </a:r>
            <a:r>
              <a:rPr sz="2400" b="1" spc="5">
                <a:latin typeface="Arial"/>
                <a:cs typeface="Arial"/>
              </a:rPr>
              <a:t>than</a:t>
            </a:r>
            <a:r>
              <a:rPr sz="2400" b="1" spc="10">
                <a:latin typeface="Arial"/>
                <a:cs typeface="Arial"/>
              </a:rPr>
              <a:t> </a:t>
            </a:r>
            <a:r>
              <a:rPr sz="2400" b="1" spc="-10">
                <a:latin typeface="Arial"/>
                <a:cs typeface="Arial"/>
              </a:rPr>
              <a:t>slaty</a:t>
            </a:r>
            <a:r>
              <a:rPr sz="2400" b="1" spc="-5">
                <a:latin typeface="Arial"/>
                <a:cs typeface="Arial"/>
              </a:rPr>
              <a:t> </a:t>
            </a:r>
            <a:r>
              <a:rPr sz="2400" b="1" spc="15">
                <a:latin typeface="Arial"/>
                <a:cs typeface="Arial"/>
              </a:rPr>
              <a:t>cleavage</a:t>
            </a:r>
            <a:r>
              <a:rPr sz="2400" b="1" spc="20">
                <a:latin typeface="Arial"/>
                <a:cs typeface="Arial"/>
              </a:rPr>
              <a:t> </a:t>
            </a:r>
            <a:r>
              <a:rPr sz="2400" b="1" spc="35">
                <a:latin typeface="Arial"/>
                <a:cs typeface="Arial"/>
              </a:rPr>
              <a:t>or </a:t>
            </a:r>
            <a:r>
              <a:rPr sz="2400" b="1" spc="40">
                <a:latin typeface="Arial"/>
                <a:cs typeface="Arial"/>
              </a:rPr>
              <a:t> </a:t>
            </a:r>
            <a:r>
              <a:rPr sz="2400" b="1" spc="-100">
                <a:latin typeface="Arial"/>
                <a:cs typeface="Arial"/>
              </a:rPr>
              <a:t>schistosity.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514600" y="2971800"/>
            <a:ext cx="4739005" cy="3569664"/>
            <a:chOff x="3122612" y="3032124"/>
            <a:chExt cx="4891405" cy="3830954"/>
          </a:xfrm>
        </p:grpSpPr>
        <p:pic>
          <p:nvPicPr>
            <p:cNvPr id="5" name="object 5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3133851" y="3041649"/>
              <a:ext cx="4870323" cy="381634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127375" y="3036886"/>
              <a:ext cx="4881880" cy="3821429"/>
            </a:xfrm>
            <a:custGeom>
              <a:avLst/>
              <a:gdLst/>
              <a:ahLst/>
              <a:cxnLst/>
              <a:rect l="l" t="t" r="r" b="b"/>
              <a:pathLst>
                <a:path w="4881880" h="3821429">
                  <a:moveTo>
                    <a:pt x="4881499" y="3821111"/>
                  </a:moveTo>
                  <a:lnTo>
                    <a:pt x="4881499" y="0"/>
                  </a:lnTo>
                  <a:lnTo>
                    <a:pt x="0" y="0"/>
                  </a:lnTo>
                  <a:lnTo>
                    <a:pt x="0" y="3821111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9AB684-9850-9DC6-F7A7-9D74C891833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29688" y="28702"/>
            <a:ext cx="47879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/>
              <a:t>Foliated</a:t>
            </a:r>
            <a:r>
              <a:rPr spc="-40"/>
              <a:t> </a:t>
            </a:r>
            <a:r>
              <a:t>Rocks:</a:t>
            </a:r>
            <a:r>
              <a:rPr spc="-10"/>
              <a:t> </a:t>
            </a:r>
            <a:r>
              <a:rPr>
                <a:solidFill>
                  <a:srgbClr val="0000FF"/>
                </a:solidFill>
              </a:rPr>
              <a:t>Gneiss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58267" y="637159"/>
            <a:ext cx="8637905" cy="2294255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6870" marR="5080" indent="-344805">
              <a:lnSpc>
                <a:spcPts val="2310"/>
              </a:lnSpc>
              <a:spcBef>
                <a:spcPts val="650"/>
              </a:spcBef>
              <a:buClr>
                <a:srgbClr val="0000FF"/>
              </a:buClr>
              <a:buSzPct val="64583"/>
              <a:buFont typeface="Wingdings"/>
              <a:buChar char=""/>
              <a:tabLst>
                <a:tab pos="356870" algn="l"/>
                <a:tab pos="357505" algn="l"/>
              </a:tabLst>
            </a:pPr>
            <a:r>
              <a:rPr sz="2400" b="1" spc="-95">
                <a:latin typeface="Arial"/>
                <a:cs typeface="Arial"/>
              </a:rPr>
              <a:t>Gneiss</a:t>
            </a:r>
            <a:r>
              <a:rPr sz="2400" b="1" spc="-50">
                <a:latin typeface="Arial"/>
                <a:cs typeface="Arial"/>
              </a:rPr>
              <a:t> </a:t>
            </a:r>
            <a:r>
              <a:rPr sz="2400" b="1" spc="-140">
                <a:latin typeface="Arial"/>
                <a:cs typeface="Arial"/>
              </a:rPr>
              <a:t>is</a:t>
            </a:r>
            <a:r>
              <a:rPr sz="2400" b="1">
                <a:latin typeface="Arial"/>
                <a:cs typeface="Arial"/>
              </a:rPr>
              <a:t> </a:t>
            </a:r>
            <a:r>
              <a:rPr sz="2400" b="1" spc="150">
                <a:latin typeface="Arial"/>
                <a:cs typeface="Arial"/>
              </a:rPr>
              <a:t>a</a:t>
            </a:r>
            <a:r>
              <a:rPr sz="2400" b="1" spc="-15">
                <a:latin typeface="Arial"/>
                <a:cs typeface="Arial"/>
              </a:rPr>
              <a:t> </a:t>
            </a:r>
            <a:r>
              <a:rPr sz="2400" b="1" spc="-20">
                <a:latin typeface="Arial"/>
                <a:cs typeface="Arial"/>
              </a:rPr>
              <a:t>medium-</a:t>
            </a:r>
            <a:r>
              <a:rPr sz="2400" b="1" spc="-10">
                <a:latin typeface="Arial"/>
                <a:cs typeface="Arial"/>
              </a:rPr>
              <a:t> </a:t>
            </a:r>
            <a:r>
              <a:rPr sz="2400" b="1" spc="5">
                <a:latin typeface="Arial"/>
                <a:cs typeface="Arial"/>
              </a:rPr>
              <a:t>to </a:t>
            </a:r>
            <a:r>
              <a:rPr sz="2400" b="1" spc="-15">
                <a:latin typeface="Arial"/>
                <a:cs typeface="Arial"/>
              </a:rPr>
              <a:t>coarse-grained</a:t>
            </a:r>
            <a:r>
              <a:rPr sz="2400" b="1" spc="-20">
                <a:latin typeface="Arial"/>
                <a:cs typeface="Arial"/>
              </a:rPr>
              <a:t> </a:t>
            </a:r>
            <a:r>
              <a:rPr sz="2400" b="1" spc="-25">
                <a:latin typeface="Arial"/>
                <a:cs typeface="Arial"/>
              </a:rPr>
              <a:t>rock</a:t>
            </a:r>
            <a:r>
              <a:rPr sz="2400" b="1">
                <a:latin typeface="Arial"/>
                <a:cs typeface="Arial"/>
              </a:rPr>
              <a:t> </a:t>
            </a:r>
            <a:r>
              <a:rPr sz="2400" b="1" spc="20">
                <a:latin typeface="Arial"/>
                <a:cs typeface="Arial"/>
              </a:rPr>
              <a:t>formed</a:t>
            </a:r>
            <a:r>
              <a:rPr sz="2400" b="1" spc="-20">
                <a:latin typeface="Arial"/>
                <a:cs typeface="Arial"/>
              </a:rPr>
              <a:t> </a:t>
            </a:r>
            <a:r>
              <a:rPr sz="2400" b="1">
                <a:latin typeface="Arial"/>
                <a:cs typeface="Arial"/>
              </a:rPr>
              <a:t>under </a:t>
            </a:r>
            <a:r>
              <a:rPr sz="2400" b="1" spc="-655">
                <a:latin typeface="Arial"/>
                <a:cs typeface="Arial"/>
              </a:rPr>
              <a:t> </a:t>
            </a:r>
            <a:r>
              <a:rPr sz="2400" b="1" spc="-30">
                <a:latin typeface="Arial"/>
                <a:cs typeface="Arial"/>
              </a:rPr>
              <a:t>high</a:t>
            </a:r>
            <a:r>
              <a:rPr sz="2400" b="1" spc="-40">
                <a:latin typeface="Arial"/>
                <a:cs typeface="Arial"/>
              </a:rPr>
              <a:t> </a:t>
            </a:r>
            <a:r>
              <a:rPr sz="2400" b="1">
                <a:latin typeface="Arial"/>
                <a:cs typeface="Arial"/>
              </a:rPr>
              <a:t>grade-metamorphic</a:t>
            </a:r>
            <a:r>
              <a:rPr sz="2400" b="1" spc="-50">
                <a:latin typeface="Arial"/>
                <a:cs typeface="Arial"/>
              </a:rPr>
              <a:t> </a:t>
            </a:r>
            <a:r>
              <a:rPr sz="2400" b="1" spc="-75">
                <a:latin typeface="Arial"/>
                <a:cs typeface="Arial"/>
              </a:rPr>
              <a:t>conditions.</a:t>
            </a:r>
            <a:endParaRPr sz="2400">
              <a:latin typeface="Arial"/>
              <a:cs typeface="Arial"/>
            </a:endParaRPr>
          </a:p>
          <a:p>
            <a:pPr marL="356870" marR="44450" indent="-344805">
              <a:lnSpc>
                <a:spcPct val="80100"/>
              </a:lnSpc>
              <a:spcBef>
                <a:spcPts val="590"/>
              </a:spcBef>
              <a:buClr>
                <a:srgbClr val="0000FF"/>
              </a:buClr>
              <a:buSzPct val="64583"/>
              <a:buFont typeface="Wingdings"/>
              <a:buChar char=""/>
              <a:tabLst>
                <a:tab pos="356870" algn="l"/>
                <a:tab pos="357505" algn="l"/>
              </a:tabLst>
            </a:pPr>
            <a:r>
              <a:rPr sz="2400" b="1" spc="-95">
                <a:latin typeface="Arial"/>
                <a:cs typeface="Arial"/>
              </a:rPr>
              <a:t>Gneiss</a:t>
            </a:r>
            <a:r>
              <a:rPr sz="2400" b="1" spc="-50">
                <a:latin typeface="Arial"/>
                <a:cs typeface="Arial"/>
              </a:rPr>
              <a:t> </a:t>
            </a:r>
            <a:r>
              <a:rPr sz="2400" b="1" spc="-140">
                <a:latin typeface="Arial"/>
                <a:cs typeface="Arial"/>
              </a:rPr>
              <a:t>is</a:t>
            </a:r>
            <a:r>
              <a:rPr sz="2400" b="1">
                <a:latin typeface="Arial"/>
                <a:cs typeface="Arial"/>
              </a:rPr>
              <a:t> </a:t>
            </a:r>
            <a:r>
              <a:rPr sz="2400" b="1" spc="30">
                <a:latin typeface="Arial"/>
                <a:cs typeface="Arial"/>
              </a:rPr>
              <a:t>primarily</a:t>
            </a:r>
            <a:r>
              <a:rPr sz="2400" b="1" spc="-20">
                <a:latin typeface="Arial"/>
                <a:cs typeface="Arial"/>
              </a:rPr>
              <a:t> </a:t>
            </a:r>
            <a:r>
              <a:rPr sz="2400" b="1" spc="-60">
                <a:latin typeface="Arial"/>
                <a:cs typeface="Arial"/>
              </a:rPr>
              <a:t>composed</a:t>
            </a:r>
            <a:r>
              <a:rPr sz="2400" b="1" spc="-25">
                <a:latin typeface="Arial"/>
                <a:cs typeface="Arial"/>
              </a:rPr>
              <a:t> </a:t>
            </a:r>
            <a:r>
              <a:rPr sz="2400" b="1" spc="20">
                <a:latin typeface="Arial"/>
                <a:cs typeface="Arial"/>
              </a:rPr>
              <a:t>of</a:t>
            </a:r>
            <a:r>
              <a:rPr sz="2400" b="1" spc="-10">
                <a:latin typeface="Arial"/>
                <a:cs typeface="Arial"/>
              </a:rPr>
              <a:t> </a:t>
            </a:r>
            <a:r>
              <a:rPr sz="2400" b="1" spc="5">
                <a:latin typeface="Arial"/>
                <a:cs typeface="Arial"/>
              </a:rPr>
              <a:t>quartz, </a:t>
            </a:r>
            <a:r>
              <a:rPr sz="2400" b="1" spc="-55">
                <a:latin typeface="Arial"/>
                <a:cs typeface="Arial"/>
              </a:rPr>
              <a:t>potassium </a:t>
            </a:r>
            <a:r>
              <a:rPr sz="2400" b="1" spc="-50">
                <a:latin typeface="Arial"/>
                <a:cs typeface="Arial"/>
              </a:rPr>
              <a:t> </a:t>
            </a:r>
            <a:r>
              <a:rPr sz="2400" b="1" spc="-15">
                <a:latin typeface="Arial"/>
                <a:cs typeface="Arial"/>
              </a:rPr>
              <a:t>feldspar, </a:t>
            </a:r>
            <a:r>
              <a:rPr sz="2400" b="1" spc="35">
                <a:latin typeface="Arial"/>
                <a:cs typeface="Arial"/>
              </a:rPr>
              <a:t>and </a:t>
            </a:r>
            <a:r>
              <a:rPr sz="2400" b="1" spc="-25">
                <a:latin typeface="Arial"/>
                <a:cs typeface="Arial"/>
              </a:rPr>
              <a:t>plagioclase </a:t>
            </a:r>
            <a:r>
              <a:rPr sz="2400" b="1">
                <a:latin typeface="Arial"/>
                <a:cs typeface="Arial"/>
              </a:rPr>
              <a:t>feldspar </a:t>
            </a:r>
            <a:r>
              <a:rPr sz="2400" b="1" spc="55">
                <a:latin typeface="Arial"/>
                <a:cs typeface="Arial"/>
              </a:rPr>
              <a:t>with </a:t>
            </a:r>
            <a:r>
              <a:rPr sz="2400" b="1" spc="-70">
                <a:latin typeface="Arial"/>
                <a:cs typeface="Arial"/>
              </a:rPr>
              <a:t>lesser </a:t>
            </a:r>
            <a:r>
              <a:rPr sz="2400" b="1" spc="-35">
                <a:latin typeface="Arial"/>
                <a:cs typeface="Arial"/>
              </a:rPr>
              <a:t>amounts </a:t>
            </a:r>
            <a:r>
              <a:rPr sz="2400" b="1" spc="25">
                <a:latin typeface="Arial"/>
                <a:cs typeface="Arial"/>
              </a:rPr>
              <a:t>of </a:t>
            </a:r>
            <a:r>
              <a:rPr sz="2400" b="1" spc="-655">
                <a:latin typeface="Arial"/>
                <a:cs typeface="Arial"/>
              </a:rPr>
              <a:t> </a:t>
            </a:r>
            <a:r>
              <a:rPr sz="2400" b="1" spc="-20">
                <a:latin typeface="Arial"/>
                <a:cs typeface="Arial"/>
              </a:rPr>
              <a:t>biotite,</a:t>
            </a:r>
            <a:r>
              <a:rPr sz="2400" b="1" spc="-30">
                <a:latin typeface="Arial"/>
                <a:cs typeface="Arial"/>
              </a:rPr>
              <a:t> </a:t>
            </a:r>
            <a:r>
              <a:rPr sz="2400" b="1" spc="-70">
                <a:latin typeface="Arial"/>
                <a:cs typeface="Arial"/>
              </a:rPr>
              <a:t>muscovite,</a:t>
            </a:r>
            <a:r>
              <a:rPr sz="2400" b="1" spc="-25">
                <a:latin typeface="Arial"/>
                <a:cs typeface="Arial"/>
              </a:rPr>
              <a:t> </a:t>
            </a:r>
            <a:r>
              <a:rPr sz="2400" b="1" spc="35">
                <a:latin typeface="Arial"/>
                <a:cs typeface="Arial"/>
              </a:rPr>
              <a:t>and</a:t>
            </a:r>
            <a:r>
              <a:rPr sz="2400" b="1" spc="-20">
                <a:latin typeface="Arial"/>
                <a:cs typeface="Arial"/>
              </a:rPr>
              <a:t> </a:t>
            </a:r>
            <a:r>
              <a:rPr sz="2400" b="1" spc="-5">
                <a:latin typeface="Arial"/>
                <a:cs typeface="Arial"/>
              </a:rPr>
              <a:t>amphibole.</a:t>
            </a:r>
            <a:endParaRPr sz="2400">
              <a:latin typeface="Arial"/>
              <a:cs typeface="Arial"/>
            </a:endParaRPr>
          </a:p>
          <a:p>
            <a:pPr marL="356870" indent="-344805">
              <a:lnSpc>
                <a:spcPts val="2590"/>
              </a:lnSpc>
              <a:buClr>
                <a:srgbClr val="0000FF"/>
              </a:buClr>
              <a:buSzPct val="64583"/>
              <a:buFont typeface="Wingdings"/>
              <a:buChar char=""/>
              <a:tabLst>
                <a:tab pos="356870" algn="l"/>
                <a:tab pos="357505" algn="l"/>
              </a:tabLst>
            </a:pPr>
            <a:r>
              <a:rPr sz="2400" b="1" spc="-15">
                <a:latin typeface="Arial"/>
                <a:cs typeface="Arial"/>
              </a:rPr>
              <a:t>Granites</a:t>
            </a:r>
            <a:r>
              <a:rPr sz="2400" b="1" spc="-45">
                <a:latin typeface="Arial"/>
                <a:cs typeface="Arial"/>
              </a:rPr>
              <a:t> </a:t>
            </a:r>
            <a:r>
              <a:rPr sz="2400" b="1" spc="35">
                <a:latin typeface="Arial"/>
                <a:cs typeface="Arial"/>
              </a:rPr>
              <a:t>and</a:t>
            </a:r>
            <a:r>
              <a:rPr sz="2400" b="1" spc="10">
                <a:latin typeface="Arial"/>
                <a:cs typeface="Arial"/>
              </a:rPr>
              <a:t> </a:t>
            </a:r>
            <a:r>
              <a:rPr sz="2400" b="1" spc="-60">
                <a:latin typeface="Arial"/>
                <a:cs typeface="Arial"/>
              </a:rPr>
              <a:t>sometimes</a:t>
            </a:r>
            <a:r>
              <a:rPr sz="2400" b="1" spc="-45">
                <a:latin typeface="Arial"/>
                <a:cs typeface="Arial"/>
              </a:rPr>
              <a:t> </a:t>
            </a:r>
            <a:r>
              <a:rPr sz="2400" b="1" spc="10">
                <a:latin typeface="Arial"/>
                <a:cs typeface="Arial"/>
              </a:rPr>
              <a:t>rhyolite</a:t>
            </a:r>
            <a:r>
              <a:rPr sz="2400" b="1" spc="5">
                <a:latin typeface="Arial"/>
                <a:cs typeface="Arial"/>
              </a:rPr>
              <a:t> </a:t>
            </a:r>
            <a:r>
              <a:rPr sz="2400" b="1" spc="20">
                <a:latin typeface="Arial"/>
                <a:cs typeface="Arial"/>
              </a:rPr>
              <a:t>provide</a:t>
            </a:r>
            <a:r>
              <a:rPr sz="2400" b="1">
                <a:latin typeface="Arial"/>
                <a:cs typeface="Arial"/>
              </a:rPr>
              <a:t> </a:t>
            </a:r>
            <a:r>
              <a:rPr sz="2400" b="1" spc="-10">
                <a:latin typeface="Arial"/>
                <a:cs typeface="Arial"/>
              </a:rPr>
              <a:t>the</a:t>
            </a:r>
            <a:r>
              <a:rPr sz="2400" b="1" spc="-25">
                <a:latin typeface="Arial"/>
                <a:cs typeface="Arial"/>
              </a:rPr>
              <a:t> </a:t>
            </a:r>
            <a:r>
              <a:rPr sz="2400" b="1" spc="25">
                <a:latin typeface="Arial"/>
                <a:cs typeface="Arial"/>
              </a:rPr>
              <a:t>parent</a:t>
            </a:r>
            <a:r>
              <a:rPr sz="2400" b="1" spc="15">
                <a:latin typeface="Arial"/>
                <a:cs typeface="Arial"/>
              </a:rPr>
              <a:t> </a:t>
            </a:r>
            <a:r>
              <a:rPr sz="2400" b="1" spc="-25">
                <a:latin typeface="Arial"/>
                <a:cs typeface="Arial"/>
              </a:rPr>
              <a:t>rock</a:t>
            </a:r>
            <a:endParaRPr sz="2400">
              <a:latin typeface="Arial"/>
              <a:cs typeface="Arial"/>
            </a:endParaRPr>
          </a:p>
          <a:p>
            <a:pPr marL="356870">
              <a:lnSpc>
                <a:spcPts val="2590"/>
              </a:lnSpc>
            </a:pPr>
            <a:r>
              <a:rPr sz="2400" b="1" spc="35">
                <a:latin typeface="Arial"/>
                <a:cs typeface="Arial"/>
              </a:rPr>
              <a:t>for</a:t>
            </a:r>
            <a:r>
              <a:rPr sz="2400" b="1" spc="-85">
                <a:latin typeface="Arial"/>
                <a:cs typeface="Arial"/>
              </a:rPr>
              <a:t> </a:t>
            </a:r>
            <a:r>
              <a:rPr sz="2400" b="1" spc="-100">
                <a:latin typeface="Arial"/>
                <a:cs typeface="Arial"/>
              </a:rPr>
              <a:t>gneiss.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/>
          <a:stretch>
            <a:fillRect/>
          </a:stretch>
        </p:blipFill>
        <p:spPr>
          <a:xfrm>
            <a:off x="169862" y="3124136"/>
            <a:ext cx="4987925" cy="354495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300217" y="3160903"/>
            <a:ext cx="376427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91235" algn="l"/>
                <a:tab pos="1460500" algn="l"/>
                <a:tab pos="2475865" algn="l"/>
                <a:tab pos="3052445" algn="l"/>
              </a:tabLst>
            </a:pPr>
            <a:r>
              <a:rPr sz="1800" spc="-10">
                <a:solidFill>
                  <a:srgbClr val="FF0000"/>
                </a:solidFill>
                <a:latin typeface="Calibri"/>
                <a:cs typeface="Calibri"/>
              </a:rPr>
              <a:t>Gn</a:t>
            </a:r>
            <a:r>
              <a:rPr sz="1800" spc="15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1800" spc="-5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1800" spc="-1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sz="1800" spc="1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sz="1800" spc="-1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1800">
                <a:solidFill>
                  <a:srgbClr val="FF0000"/>
                </a:solidFill>
                <a:latin typeface="Calibri"/>
                <a:cs typeface="Calibri"/>
              </a:rPr>
              <a:t>s	a</a:t>
            </a:r>
            <a:r>
              <a:rPr sz="1800" spc="-3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1800">
                <a:solidFill>
                  <a:srgbClr val="FF0000"/>
                </a:solidFill>
                <a:latin typeface="Calibri"/>
                <a:cs typeface="Calibri"/>
              </a:rPr>
              <a:t>e	</a:t>
            </a:r>
            <a:r>
              <a:rPr sz="1800" spc="-10">
                <a:solidFill>
                  <a:srgbClr val="FF0000"/>
                </a:solidFill>
                <a:latin typeface="Calibri"/>
                <a:cs typeface="Calibri"/>
              </a:rPr>
              <a:t>ge</a:t>
            </a:r>
            <a:r>
              <a:rPr sz="1800" spc="1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1800" spc="-1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1800" spc="-55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180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1800" spc="15">
                <a:solidFill>
                  <a:srgbClr val="FF0000"/>
                </a:solidFill>
                <a:latin typeface="Calibri"/>
                <a:cs typeface="Calibri"/>
              </a:rPr>
              <a:t>l</a:t>
            </a:r>
            <a:r>
              <a:rPr sz="1800" spc="-5">
                <a:solidFill>
                  <a:srgbClr val="FF0000"/>
                </a:solidFill>
                <a:latin typeface="Calibri"/>
                <a:cs typeface="Calibri"/>
              </a:rPr>
              <a:t>l</a:t>
            </a:r>
            <a:r>
              <a:rPr sz="1800">
                <a:solidFill>
                  <a:srgbClr val="FF0000"/>
                </a:solidFill>
                <a:latin typeface="Calibri"/>
                <a:cs typeface="Calibri"/>
              </a:rPr>
              <a:t>y	</a:t>
            </a:r>
            <a:r>
              <a:rPr sz="1800" spc="-5">
                <a:solidFill>
                  <a:srgbClr val="FF0000"/>
                </a:solidFill>
                <a:latin typeface="Calibri"/>
                <a:cs typeface="Calibri"/>
              </a:rPr>
              <a:t>li</a:t>
            </a:r>
            <a:r>
              <a:rPr sz="1800" spc="10">
                <a:solidFill>
                  <a:srgbClr val="FF0000"/>
                </a:solidFill>
                <a:latin typeface="Calibri"/>
                <a:cs typeface="Calibri"/>
              </a:rPr>
              <a:t>g</a:t>
            </a:r>
            <a:r>
              <a:rPr sz="1800" spc="-35">
                <a:solidFill>
                  <a:srgbClr val="FF0000"/>
                </a:solidFill>
                <a:latin typeface="Calibri"/>
                <a:cs typeface="Calibri"/>
              </a:rPr>
              <a:t>h</a:t>
            </a:r>
            <a:r>
              <a:rPr sz="1800">
                <a:solidFill>
                  <a:srgbClr val="FF0000"/>
                </a:solidFill>
                <a:latin typeface="Calibri"/>
                <a:cs typeface="Calibri"/>
              </a:rPr>
              <a:t>t	</a:t>
            </a:r>
            <a:r>
              <a:rPr sz="1800" spc="-20">
                <a:solidFill>
                  <a:srgbClr val="FF0000"/>
                </a:solidFill>
                <a:latin typeface="Calibri"/>
                <a:cs typeface="Calibri"/>
              </a:rPr>
              <a:t>c</a:t>
            </a:r>
            <a:r>
              <a:rPr sz="1800" spc="5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sz="1800" spc="-5">
                <a:solidFill>
                  <a:srgbClr val="FF0000"/>
                </a:solidFill>
                <a:latin typeface="Calibri"/>
                <a:cs typeface="Calibri"/>
              </a:rPr>
              <a:t>l</a:t>
            </a:r>
            <a:r>
              <a:rPr sz="1800" spc="5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sz="1800" spc="-3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1800" spc="-1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1800">
                <a:solidFill>
                  <a:srgbClr val="FF0000"/>
                </a:solidFill>
                <a:latin typeface="Calibri"/>
                <a:cs typeface="Calibri"/>
              </a:rPr>
              <a:t>d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300217" y="3435477"/>
            <a:ext cx="37649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768350" algn="l"/>
                <a:tab pos="1280795" algn="l"/>
                <a:tab pos="2229485" algn="l"/>
                <a:tab pos="2734945" algn="l"/>
              </a:tabLst>
            </a:pPr>
            <a:r>
              <a:rPr sz="1800" spc="-10">
                <a:solidFill>
                  <a:srgbClr val="FF0000"/>
                </a:solidFill>
                <a:latin typeface="Calibri"/>
                <a:cs typeface="Calibri"/>
              </a:rPr>
              <a:t>because</a:t>
            </a:r>
            <a:r>
              <a:rPr sz="1800" spc="114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rgbClr val="FF0000"/>
                </a:solidFill>
                <a:latin typeface="Calibri"/>
                <a:cs typeface="Calibri"/>
              </a:rPr>
              <a:t>they</a:t>
            </a:r>
            <a:r>
              <a:rPr sz="1800" spc="9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rgbClr val="FF0000"/>
                </a:solidFill>
                <a:latin typeface="Calibri"/>
                <a:cs typeface="Calibri"/>
              </a:rPr>
              <a:t>contain</a:t>
            </a:r>
            <a:r>
              <a:rPr sz="1800" spc="9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1800" spc="10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rgbClr val="FF0000"/>
                </a:solidFill>
                <a:latin typeface="Calibri"/>
                <a:cs typeface="Calibri"/>
              </a:rPr>
              <a:t>large</a:t>
            </a:r>
            <a:r>
              <a:rPr sz="1800" spc="11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rgbClr val="FF0000"/>
                </a:solidFill>
                <a:latin typeface="Calibri"/>
                <a:cs typeface="Calibri"/>
              </a:rPr>
              <a:t>amount</a:t>
            </a:r>
            <a:r>
              <a:rPr sz="1800" spc="9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10">
                <a:solidFill>
                  <a:srgbClr val="FF0000"/>
                </a:solidFill>
                <a:latin typeface="Calibri"/>
                <a:cs typeface="Calibri"/>
              </a:rPr>
              <a:t>of </a:t>
            </a:r>
            <a:r>
              <a:rPr sz="1800" spc="-39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rgbClr val="FF0000"/>
                </a:solidFill>
                <a:latin typeface="Calibri"/>
                <a:cs typeface="Calibri"/>
              </a:rPr>
              <a:t>qu</a:t>
            </a:r>
            <a:r>
              <a:rPr sz="1800">
                <a:solidFill>
                  <a:srgbClr val="FF0000"/>
                </a:solidFill>
                <a:latin typeface="Calibri"/>
                <a:cs typeface="Calibri"/>
              </a:rPr>
              <a:t>ar</a:t>
            </a:r>
            <a:r>
              <a:rPr sz="1800" spc="-1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1800">
                <a:solidFill>
                  <a:srgbClr val="FF0000"/>
                </a:solidFill>
                <a:latin typeface="Calibri"/>
                <a:cs typeface="Calibri"/>
              </a:rPr>
              <a:t>z	a</a:t>
            </a:r>
            <a:r>
              <a:rPr sz="1800" spc="1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1800">
                <a:solidFill>
                  <a:srgbClr val="FF0000"/>
                </a:solidFill>
                <a:latin typeface="Calibri"/>
                <a:cs typeface="Calibri"/>
              </a:rPr>
              <a:t>d	</a:t>
            </a:r>
            <a:r>
              <a:rPr sz="1800" spc="-25">
                <a:solidFill>
                  <a:srgbClr val="FF0000"/>
                </a:solidFill>
                <a:latin typeface="Calibri"/>
                <a:cs typeface="Calibri"/>
              </a:rPr>
              <a:t>f</a:t>
            </a:r>
            <a:r>
              <a:rPr sz="1800" spc="-1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1800" spc="15">
                <a:solidFill>
                  <a:srgbClr val="FF0000"/>
                </a:solidFill>
                <a:latin typeface="Calibri"/>
                <a:cs typeface="Calibri"/>
              </a:rPr>
              <a:t>l</a:t>
            </a:r>
            <a:r>
              <a:rPr sz="1800" spc="-10">
                <a:solidFill>
                  <a:srgbClr val="FF0000"/>
                </a:solidFill>
                <a:latin typeface="Calibri"/>
                <a:cs typeface="Calibri"/>
              </a:rPr>
              <a:t>dsp</a:t>
            </a:r>
            <a:r>
              <a:rPr sz="1800" spc="2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1800" spc="-19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1800">
                <a:solidFill>
                  <a:srgbClr val="FF0000"/>
                </a:solidFill>
                <a:latin typeface="Calibri"/>
                <a:cs typeface="Calibri"/>
              </a:rPr>
              <a:t>.	</a:t>
            </a:r>
            <a:r>
              <a:rPr sz="1800" spc="5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1800" spc="-10">
                <a:solidFill>
                  <a:srgbClr val="FF0000"/>
                </a:solidFill>
                <a:latin typeface="Calibri"/>
                <a:cs typeface="Calibri"/>
              </a:rPr>
              <a:t>h</a:t>
            </a:r>
            <a:r>
              <a:rPr sz="1800">
                <a:solidFill>
                  <a:srgbClr val="FF0000"/>
                </a:solidFill>
                <a:latin typeface="Calibri"/>
                <a:cs typeface="Calibri"/>
              </a:rPr>
              <a:t>e	a</a:t>
            </a:r>
            <a:r>
              <a:rPr sz="1800" spc="15">
                <a:solidFill>
                  <a:srgbClr val="FF0000"/>
                </a:solidFill>
                <a:latin typeface="Calibri"/>
                <a:cs typeface="Calibri"/>
              </a:rPr>
              <a:t>l</a:t>
            </a:r>
            <a:r>
              <a:rPr sz="1800" spc="-3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1800" spc="15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180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1800" spc="-15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1800" spc="-25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180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1800" spc="1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1800" spc="-1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1800">
                <a:solidFill>
                  <a:srgbClr val="FF0000"/>
                </a:solidFill>
                <a:latin typeface="Calibri"/>
                <a:cs typeface="Calibri"/>
              </a:rPr>
              <a:t>g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300217" y="3984193"/>
            <a:ext cx="3767454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70230" algn="l"/>
                <a:tab pos="1079500" algn="l"/>
                <a:tab pos="1643380" algn="l"/>
                <a:tab pos="2357120" algn="l"/>
                <a:tab pos="2686685" algn="l"/>
                <a:tab pos="3180715" algn="l"/>
              </a:tabLst>
            </a:pPr>
            <a:r>
              <a:rPr sz="1800" spc="-10">
                <a:solidFill>
                  <a:srgbClr val="FF0000"/>
                </a:solidFill>
                <a:latin typeface="Calibri"/>
                <a:cs typeface="Calibri"/>
              </a:rPr>
              <a:t>light	</a:t>
            </a:r>
            <a:r>
              <a:rPr sz="1800">
                <a:solidFill>
                  <a:srgbClr val="FF0000"/>
                </a:solidFill>
                <a:latin typeface="Calibri"/>
                <a:cs typeface="Calibri"/>
              </a:rPr>
              <a:t>and	</a:t>
            </a:r>
            <a:r>
              <a:rPr sz="1800" spc="-5">
                <a:solidFill>
                  <a:srgbClr val="FF0000"/>
                </a:solidFill>
                <a:latin typeface="Calibri"/>
                <a:cs typeface="Calibri"/>
              </a:rPr>
              <a:t>dark	</a:t>
            </a:r>
            <a:r>
              <a:rPr sz="1800">
                <a:solidFill>
                  <a:srgbClr val="FF0000"/>
                </a:solidFill>
                <a:latin typeface="Calibri"/>
                <a:cs typeface="Calibri"/>
              </a:rPr>
              <a:t>bands	</a:t>
            </a:r>
            <a:r>
              <a:rPr sz="1800" spc="5">
                <a:solidFill>
                  <a:srgbClr val="FF0000"/>
                </a:solidFill>
                <a:latin typeface="Calibri"/>
                <a:cs typeface="Calibri"/>
              </a:rPr>
              <a:t>in	</a:t>
            </a:r>
            <a:r>
              <a:rPr sz="1800">
                <a:solidFill>
                  <a:srgbClr val="FF0000"/>
                </a:solidFill>
                <a:latin typeface="Calibri"/>
                <a:cs typeface="Calibri"/>
              </a:rPr>
              <a:t>this	</a:t>
            </a:r>
            <a:r>
              <a:rPr sz="1800" spc="-5">
                <a:solidFill>
                  <a:srgbClr val="FF0000"/>
                </a:solidFill>
                <a:latin typeface="Calibri"/>
                <a:cs typeface="Calibri"/>
              </a:rPr>
              <a:t>gneiss</a:t>
            </a:r>
            <a:endParaRPr sz="180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00217" y="4258817"/>
            <a:ext cx="37636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54405" algn="l"/>
                <a:tab pos="1402715" algn="l"/>
                <a:tab pos="2619375" algn="l"/>
                <a:tab pos="2948305" algn="l"/>
              </a:tabLst>
            </a:pPr>
            <a:r>
              <a:rPr sz="1800" spc="-5">
                <a:solidFill>
                  <a:srgbClr val="FF0000"/>
                </a:solidFill>
                <a:latin typeface="Calibri"/>
                <a:cs typeface="Calibri"/>
              </a:rPr>
              <a:t>ill</a:t>
            </a:r>
            <a:r>
              <a:rPr sz="1800" spc="-10">
                <a:solidFill>
                  <a:srgbClr val="FF0000"/>
                </a:solidFill>
                <a:latin typeface="Calibri"/>
                <a:cs typeface="Calibri"/>
              </a:rPr>
              <a:t>u</a:t>
            </a:r>
            <a:r>
              <a:rPr sz="1800" spc="-35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sz="1800" spc="15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1800" spc="-55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1800" spc="-25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1800">
                <a:solidFill>
                  <a:srgbClr val="FF0000"/>
                </a:solidFill>
                <a:latin typeface="Calibri"/>
                <a:cs typeface="Calibri"/>
              </a:rPr>
              <a:t>te	</a:t>
            </a:r>
            <a:r>
              <a:rPr sz="1800" spc="15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1800" spc="-10">
                <a:solidFill>
                  <a:srgbClr val="FF0000"/>
                </a:solidFill>
                <a:latin typeface="Calibri"/>
                <a:cs typeface="Calibri"/>
              </a:rPr>
              <a:t>h</a:t>
            </a:r>
            <a:r>
              <a:rPr sz="1800">
                <a:solidFill>
                  <a:srgbClr val="FF0000"/>
                </a:solidFill>
                <a:latin typeface="Calibri"/>
                <a:cs typeface="Calibri"/>
              </a:rPr>
              <a:t>e	</a:t>
            </a:r>
            <a:r>
              <a:rPr sz="1800" spc="-1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sz="1800" spc="15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1800" spc="-10">
                <a:solidFill>
                  <a:srgbClr val="FF0000"/>
                </a:solidFill>
                <a:latin typeface="Calibri"/>
                <a:cs typeface="Calibri"/>
              </a:rPr>
              <a:t>g</a:t>
            </a:r>
            <a:r>
              <a:rPr sz="1800" spc="-3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1800" spc="-10">
                <a:solidFill>
                  <a:srgbClr val="FF0000"/>
                </a:solidFill>
                <a:latin typeface="Calibri"/>
                <a:cs typeface="Calibri"/>
              </a:rPr>
              <a:t>eg</a:t>
            </a:r>
            <a:r>
              <a:rPr sz="1800" spc="-25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180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1800" spc="-1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1800" spc="5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sz="1800">
                <a:solidFill>
                  <a:srgbClr val="FF0000"/>
                </a:solidFill>
                <a:latin typeface="Calibri"/>
                <a:cs typeface="Calibri"/>
              </a:rPr>
              <a:t>n	</a:t>
            </a:r>
            <a:r>
              <a:rPr sz="1800" spc="1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sz="1800">
                <a:solidFill>
                  <a:srgbClr val="FF0000"/>
                </a:solidFill>
                <a:latin typeface="Calibri"/>
                <a:cs typeface="Calibri"/>
              </a:rPr>
              <a:t>f	</a:t>
            </a:r>
            <a:r>
              <a:rPr sz="1800" spc="-1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sz="1800" spc="15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1800" spc="-25">
                <a:solidFill>
                  <a:srgbClr val="FF0000"/>
                </a:solidFill>
                <a:latin typeface="Calibri"/>
                <a:cs typeface="Calibri"/>
              </a:rPr>
              <a:t>f</a:t>
            </a:r>
            <a:r>
              <a:rPr sz="1800" spc="-50">
                <a:solidFill>
                  <a:srgbClr val="FF0000"/>
                </a:solidFill>
                <a:latin typeface="Calibri"/>
                <a:cs typeface="Calibri"/>
              </a:rPr>
              <a:t>f</a:t>
            </a:r>
            <a:r>
              <a:rPr sz="1800" spc="-1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1800" spc="-3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1800" spc="15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1800" spc="-35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1800">
                <a:solidFill>
                  <a:srgbClr val="FF0000"/>
                </a:solidFill>
                <a:latin typeface="Calibri"/>
                <a:cs typeface="Calibri"/>
              </a:rPr>
              <a:t>t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300217" y="4533087"/>
            <a:ext cx="3767454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21715" algn="l"/>
                <a:tab pos="1835785" algn="l"/>
                <a:tab pos="3381375" algn="l"/>
              </a:tabLst>
            </a:pPr>
            <a:r>
              <a:rPr sz="1800">
                <a:solidFill>
                  <a:srgbClr val="FF0000"/>
                </a:solidFill>
                <a:latin typeface="Calibri"/>
                <a:cs typeface="Calibri"/>
              </a:rPr>
              <a:t>m</a:t>
            </a:r>
            <a:r>
              <a:rPr sz="1800" spc="-1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1800" spc="-15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1800" spc="1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1800" spc="-55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180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1800" spc="-10">
                <a:solidFill>
                  <a:srgbClr val="FF0000"/>
                </a:solidFill>
                <a:latin typeface="Calibri"/>
                <a:cs typeface="Calibri"/>
              </a:rPr>
              <a:t>l</a:t>
            </a:r>
            <a:r>
              <a:rPr sz="1800">
                <a:solidFill>
                  <a:srgbClr val="FF0000"/>
                </a:solidFill>
                <a:latin typeface="Calibri"/>
                <a:cs typeface="Calibri"/>
              </a:rPr>
              <a:t>s	</a:t>
            </a:r>
            <a:r>
              <a:rPr sz="1800" spc="1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sz="1800" spc="-15">
                <a:solidFill>
                  <a:srgbClr val="FF0000"/>
                </a:solidFill>
                <a:latin typeface="Calibri"/>
                <a:cs typeface="Calibri"/>
              </a:rPr>
              <a:t>u</a:t>
            </a:r>
            <a:r>
              <a:rPr sz="180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1800" spc="-15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1800" spc="1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1800">
                <a:solidFill>
                  <a:srgbClr val="FF0000"/>
                </a:solidFill>
                <a:latin typeface="Calibri"/>
                <a:cs typeface="Calibri"/>
              </a:rPr>
              <a:t>g	c</a:t>
            </a:r>
            <a:r>
              <a:rPr sz="1800" spc="15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1800" spc="-25">
                <a:solidFill>
                  <a:srgbClr val="FF0000"/>
                </a:solidFill>
                <a:latin typeface="Calibri"/>
                <a:cs typeface="Calibri"/>
              </a:rPr>
              <a:t>y</a:t>
            </a:r>
            <a:r>
              <a:rPr sz="1800" spc="-35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sz="1800" spc="-3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180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1800" spc="-10">
                <a:solidFill>
                  <a:srgbClr val="FF0000"/>
                </a:solidFill>
                <a:latin typeface="Calibri"/>
                <a:cs typeface="Calibri"/>
              </a:rPr>
              <a:t>lli</a:t>
            </a:r>
            <a:r>
              <a:rPr sz="1800" spc="-20">
                <a:solidFill>
                  <a:srgbClr val="FF0000"/>
                </a:solidFill>
                <a:latin typeface="Calibri"/>
                <a:cs typeface="Calibri"/>
              </a:rPr>
              <a:t>z</a:t>
            </a:r>
            <a:r>
              <a:rPr sz="1800" spc="-25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180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1800" spc="-15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1800" spc="3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sz="1800" spc="25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1800">
                <a:solidFill>
                  <a:srgbClr val="FF0000"/>
                </a:solidFill>
                <a:latin typeface="Calibri"/>
                <a:cs typeface="Calibri"/>
              </a:rPr>
              <a:t>.	</a:t>
            </a:r>
            <a:r>
              <a:rPr sz="1800" spc="5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1800" spc="-15">
                <a:solidFill>
                  <a:srgbClr val="FF0000"/>
                </a:solidFill>
                <a:latin typeface="Calibri"/>
                <a:cs typeface="Calibri"/>
              </a:rPr>
              <a:t>h</a:t>
            </a:r>
            <a:r>
              <a:rPr sz="1800" spc="-1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1800">
                <a:solidFill>
                  <a:srgbClr val="FF0000"/>
                </a:solidFill>
                <a:latin typeface="Calibri"/>
                <a:cs typeface="Calibri"/>
              </a:rPr>
              <a:t>s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5300217" y="4807711"/>
            <a:ext cx="37699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5">
                <a:solidFill>
                  <a:srgbClr val="FF0000"/>
                </a:solidFill>
                <a:latin typeface="Calibri"/>
                <a:cs typeface="Calibri"/>
              </a:rPr>
              <a:t>example</a:t>
            </a:r>
            <a:r>
              <a:rPr sz="1800" spc="1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>
                <a:solidFill>
                  <a:srgbClr val="FF0000"/>
                </a:solidFill>
                <a:latin typeface="Calibri"/>
                <a:cs typeface="Calibri"/>
              </a:rPr>
              <a:t>also</a:t>
            </a:r>
            <a:r>
              <a:rPr sz="1800" spc="1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rgbClr val="FF0000"/>
                </a:solidFill>
                <a:latin typeface="Calibri"/>
                <a:cs typeface="Calibri"/>
              </a:rPr>
              <a:t>shows</a:t>
            </a:r>
            <a:r>
              <a:rPr sz="1800" spc="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15">
                <a:solidFill>
                  <a:srgbClr val="FF0000"/>
                </a:solidFill>
                <a:latin typeface="Calibri"/>
                <a:cs typeface="Calibri"/>
              </a:rPr>
              <a:t>folds</a:t>
            </a:r>
            <a:r>
              <a:rPr sz="1800" spc="1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5">
                <a:solidFill>
                  <a:srgbClr val="FF0000"/>
                </a:solidFill>
                <a:latin typeface="Calibri"/>
                <a:cs typeface="Calibri"/>
              </a:rPr>
              <a:t>in</a:t>
            </a:r>
            <a:r>
              <a:rPr sz="1800" spc="39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>
                <a:solidFill>
                  <a:srgbClr val="FF0000"/>
                </a:solidFill>
                <a:latin typeface="Calibri"/>
                <a:cs typeface="Calibri"/>
              </a:rPr>
              <a:t>the</a:t>
            </a:r>
            <a:r>
              <a:rPr sz="1800" spc="4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5">
                <a:solidFill>
                  <a:srgbClr val="FF0000"/>
                </a:solidFill>
                <a:latin typeface="Calibri"/>
                <a:cs typeface="Calibri"/>
              </a:rPr>
              <a:t>rock. </a:t>
            </a:r>
            <a:r>
              <a:rPr sz="1800" spc="-39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5">
                <a:solidFill>
                  <a:srgbClr val="FF0000"/>
                </a:solidFill>
                <a:latin typeface="Calibri"/>
                <a:cs typeface="Calibri"/>
              </a:rPr>
              <a:t>This</a:t>
            </a:r>
            <a:r>
              <a:rPr sz="1800" spc="39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5">
                <a:solidFill>
                  <a:srgbClr val="FF0000"/>
                </a:solidFill>
                <a:latin typeface="Calibri"/>
                <a:cs typeface="Calibri"/>
              </a:rPr>
              <a:t>gneiss  </a:t>
            </a:r>
            <a:r>
              <a:rPr sz="1800" spc="-10">
                <a:solidFill>
                  <a:srgbClr val="FF0000"/>
                </a:solidFill>
                <a:latin typeface="Calibri"/>
                <a:cs typeface="Calibri"/>
              </a:rPr>
              <a:t>most</a:t>
            </a:r>
            <a:r>
              <a:rPr sz="1800" spc="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15">
                <a:solidFill>
                  <a:srgbClr val="FF0000"/>
                </a:solidFill>
                <a:latin typeface="Calibri"/>
                <a:cs typeface="Calibri"/>
              </a:rPr>
              <a:t>likely</a:t>
            </a:r>
            <a:r>
              <a:rPr sz="1800" spc="1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rgbClr val="FF0000"/>
                </a:solidFill>
                <a:latin typeface="Calibri"/>
                <a:cs typeface="Calibri"/>
              </a:rPr>
              <a:t>formed</a:t>
            </a:r>
            <a:r>
              <a:rPr sz="1800" spc="2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rgbClr val="FF0000"/>
                </a:solidFill>
                <a:latin typeface="Calibri"/>
                <a:cs typeface="Calibri"/>
              </a:rPr>
              <a:t>from</a:t>
            </a:r>
            <a:r>
              <a:rPr sz="1800" spc="1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>
                <a:solidFill>
                  <a:srgbClr val="FF0000"/>
                </a:solidFill>
                <a:latin typeface="Calibri"/>
                <a:cs typeface="Calibri"/>
              </a:rPr>
              <a:t>a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5300217" y="5356352"/>
            <a:ext cx="157226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>
                <a:solidFill>
                  <a:srgbClr val="FF0000"/>
                </a:solidFill>
                <a:latin typeface="Calibri"/>
                <a:cs typeface="Calibri"/>
              </a:rPr>
              <a:t>metamorphosed</a:t>
            </a:r>
            <a:endParaRPr sz="180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00217" y="5630976"/>
            <a:ext cx="16211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3740" algn="l"/>
              </a:tabLst>
            </a:pPr>
            <a:r>
              <a:rPr sz="1800" spc="-5">
                <a:solidFill>
                  <a:srgbClr val="FF0000"/>
                </a:solidFill>
                <a:latin typeface="Calibri"/>
                <a:cs typeface="Calibri"/>
              </a:rPr>
              <a:t>South	</a:t>
            </a:r>
            <a:r>
              <a:rPr sz="1800" spc="-20">
                <a:solidFill>
                  <a:srgbClr val="FF0000"/>
                </a:solidFill>
                <a:latin typeface="Calibri"/>
                <a:cs typeface="Calibri"/>
              </a:rPr>
              <a:t>Carolina’s</a:t>
            </a:r>
            <a:endParaRPr sz="180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53453" y="5356352"/>
            <a:ext cx="201168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4615">
              <a:lnSpc>
                <a:spcPct val="100000"/>
              </a:lnSpc>
              <a:spcBef>
                <a:spcPts val="100"/>
              </a:spcBef>
              <a:tabLst>
                <a:tab pos="1109980" algn="l"/>
              </a:tabLst>
            </a:pPr>
            <a:r>
              <a:rPr sz="1800" spc="-5">
                <a:solidFill>
                  <a:srgbClr val="FF0000"/>
                </a:solidFill>
                <a:latin typeface="Calibri"/>
                <a:cs typeface="Calibri"/>
              </a:rPr>
              <a:t>igneous	intrusion.</a:t>
            </a:r>
            <a:endParaRPr sz="1800">
              <a:solidFill>
                <a:srgbClr val="FF0000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1076325" algn="l"/>
                <a:tab pos="1585595" algn="l"/>
              </a:tabLst>
            </a:pPr>
            <a:r>
              <a:rPr sz="180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sz="1800" spc="2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1800" spc="-10">
                <a:solidFill>
                  <a:srgbClr val="FF0000"/>
                </a:solidFill>
                <a:latin typeface="Calibri"/>
                <a:cs typeface="Calibri"/>
              </a:rPr>
              <a:t>ed</a:t>
            </a:r>
            <a:r>
              <a:rPr sz="1800">
                <a:solidFill>
                  <a:srgbClr val="FF0000"/>
                </a:solidFill>
                <a:latin typeface="Calibri"/>
                <a:cs typeface="Calibri"/>
              </a:rPr>
              <a:t>m</a:t>
            </a:r>
            <a:r>
              <a:rPr sz="1800" spc="35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sz="1800" spc="-35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1800">
                <a:solidFill>
                  <a:srgbClr val="FF0000"/>
                </a:solidFill>
                <a:latin typeface="Calibri"/>
                <a:cs typeface="Calibri"/>
              </a:rPr>
              <a:t>t	a</a:t>
            </a:r>
            <a:r>
              <a:rPr sz="1800" spc="1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1800">
                <a:solidFill>
                  <a:srgbClr val="FF0000"/>
                </a:solidFill>
                <a:latin typeface="Calibri"/>
                <a:cs typeface="Calibri"/>
              </a:rPr>
              <a:t>d	Bl</a:t>
            </a:r>
            <a:r>
              <a:rPr sz="1800" spc="10">
                <a:solidFill>
                  <a:srgbClr val="FF0000"/>
                </a:solidFill>
                <a:latin typeface="Calibri"/>
                <a:cs typeface="Calibri"/>
              </a:rPr>
              <a:t>u</a:t>
            </a:r>
            <a:r>
              <a:rPr sz="1800">
                <a:solidFill>
                  <a:srgbClr val="FF0000"/>
                </a:solidFill>
                <a:latin typeface="Calibri"/>
                <a:cs typeface="Calibri"/>
              </a:rPr>
              <a:t>e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5300217" y="5905296"/>
            <a:ext cx="291909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>
                <a:solidFill>
                  <a:srgbClr val="FF0000"/>
                </a:solidFill>
                <a:latin typeface="Calibri"/>
                <a:cs typeface="Calibri"/>
              </a:rPr>
              <a:t>Ridge</a:t>
            </a:r>
            <a:r>
              <a:rPr sz="18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15">
                <a:solidFill>
                  <a:srgbClr val="FF0000"/>
                </a:solidFill>
                <a:latin typeface="Calibri"/>
                <a:cs typeface="Calibri"/>
              </a:rPr>
              <a:t>contain</a:t>
            </a:r>
            <a:r>
              <a:rPr sz="18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rgbClr val="FF0000"/>
                </a:solidFill>
                <a:latin typeface="Calibri"/>
                <a:cs typeface="Calibri"/>
              </a:rPr>
              <a:t>gneissic</a:t>
            </a:r>
            <a:r>
              <a:rPr sz="1800" spc="7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rgbClr val="FF0000"/>
                </a:solidFill>
                <a:latin typeface="Calibri"/>
                <a:cs typeface="Calibri"/>
              </a:rPr>
              <a:t>bedrock.</a:t>
            </a:r>
            <a:endParaRPr sz="180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4352BC-4EE4-E11B-99DE-B2DA3291BF4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1600" y="1204975"/>
            <a:ext cx="4327525" cy="2983230"/>
            <a:chOff x="101600" y="1204975"/>
            <a:chExt cx="4327525" cy="2983230"/>
          </a:xfrm>
        </p:grpSpPr>
        <p:pic>
          <p:nvPicPr>
            <p:cNvPr id="3" name="object 3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24968" y="1228343"/>
              <a:ext cx="4303776" cy="295960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01600" y="1204975"/>
              <a:ext cx="4298950" cy="2954274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4681046" y="3635958"/>
            <a:ext cx="4298950" cy="2983865"/>
            <a:chOff x="4845050" y="3594100"/>
            <a:chExt cx="4298950" cy="2983865"/>
          </a:xfrm>
        </p:grpSpPr>
        <p:pic>
          <p:nvPicPr>
            <p:cNvPr id="6" name="object 6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4867655" y="3617975"/>
              <a:ext cx="4276344" cy="295960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4845050" y="3594100"/>
              <a:ext cx="4298949" cy="2955925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4813363" y="2830512"/>
            <a:ext cx="3456304" cy="138430"/>
            <a:chOff x="4813363" y="2830512"/>
            <a:chExt cx="3456304" cy="138430"/>
          </a:xfrm>
        </p:grpSpPr>
        <p:pic>
          <p:nvPicPr>
            <p:cNvPr id="16" name="object 16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4837176" y="2852927"/>
              <a:ext cx="3432048" cy="11582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818126" y="2835275"/>
              <a:ext cx="3418204" cy="101600"/>
            </a:xfrm>
            <a:custGeom>
              <a:avLst/>
              <a:gdLst/>
              <a:ahLst/>
              <a:cxnLst/>
              <a:rect l="l" t="t" r="r" b="b"/>
              <a:pathLst>
                <a:path w="3418204" h="101600">
                  <a:moveTo>
                    <a:pt x="222250" y="0"/>
                  </a:moveTo>
                  <a:lnTo>
                    <a:pt x="0" y="45974"/>
                  </a:lnTo>
                  <a:lnTo>
                    <a:pt x="222250" y="101600"/>
                  </a:lnTo>
                  <a:lnTo>
                    <a:pt x="184150" y="55499"/>
                  </a:lnTo>
                  <a:lnTo>
                    <a:pt x="3417824" y="55499"/>
                  </a:lnTo>
                  <a:lnTo>
                    <a:pt x="3417824" y="36449"/>
                  </a:lnTo>
                  <a:lnTo>
                    <a:pt x="184150" y="36449"/>
                  </a:lnTo>
                  <a:lnTo>
                    <a:pt x="2222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818126" y="2835275"/>
              <a:ext cx="3418204" cy="101600"/>
            </a:xfrm>
            <a:custGeom>
              <a:avLst/>
              <a:gdLst/>
              <a:ahLst/>
              <a:cxnLst/>
              <a:rect l="l" t="t" r="r" b="b"/>
              <a:pathLst>
                <a:path w="3418204" h="101600">
                  <a:moveTo>
                    <a:pt x="3417824" y="55499"/>
                  </a:moveTo>
                  <a:lnTo>
                    <a:pt x="3417824" y="36449"/>
                  </a:lnTo>
                  <a:lnTo>
                    <a:pt x="184150" y="36449"/>
                  </a:lnTo>
                  <a:lnTo>
                    <a:pt x="222250" y="0"/>
                  </a:lnTo>
                  <a:lnTo>
                    <a:pt x="0" y="45974"/>
                  </a:lnTo>
                  <a:lnTo>
                    <a:pt x="222250" y="101600"/>
                  </a:lnTo>
                  <a:lnTo>
                    <a:pt x="184150" y="55499"/>
                  </a:lnTo>
                  <a:lnTo>
                    <a:pt x="3417824" y="55499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843281" y="5957679"/>
            <a:ext cx="3455670" cy="139700"/>
            <a:chOff x="857250" y="5776912"/>
            <a:chExt cx="3455670" cy="139700"/>
          </a:xfrm>
        </p:grpSpPr>
        <p:pic>
          <p:nvPicPr>
            <p:cNvPr id="20" name="object 20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880872" y="5800344"/>
              <a:ext cx="3432048" cy="11582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862012" y="5781675"/>
              <a:ext cx="3418204" cy="101600"/>
            </a:xfrm>
            <a:custGeom>
              <a:avLst/>
              <a:gdLst/>
              <a:ahLst/>
              <a:cxnLst/>
              <a:rect l="l" t="t" r="r" b="b"/>
              <a:pathLst>
                <a:path w="3418204" h="101600">
                  <a:moveTo>
                    <a:pt x="3195637" y="0"/>
                  </a:moveTo>
                  <a:lnTo>
                    <a:pt x="3232086" y="36512"/>
                  </a:lnTo>
                  <a:lnTo>
                    <a:pt x="0" y="36512"/>
                  </a:lnTo>
                  <a:lnTo>
                    <a:pt x="0" y="55562"/>
                  </a:lnTo>
                  <a:lnTo>
                    <a:pt x="3232086" y="55562"/>
                  </a:lnTo>
                  <a:lnTo>
                    <a:pt x="3195637" y="101600"/>
                  </a:lnTo>
                  <a:lnTo>
                    <a:pt x="3417887" y="46037"/>
                  </a:lnTo>
                  <a:lnTo>
                    <a:pt x="319563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62012" y="5781675"/>
              <a:ext cx="3418204" cy="101600"/>
            </a:xfrm>
            <a:custGeom>
              <a:avLst/>
              <a:gdLst/>
              <a:ahLst/>
              <a:cxnLst/>
              <a:rect l="l" t="t" r="r" b="b"/>
              <a:pathLst>
                <a:path w="3418204" h="101600">
                  <a:moveTo>
                    <a:pt x="0" y="36512"/>
                  </a:moveTo>
                  <a:lnTo>
                    <a:pt x="0" y="55562"/>
                  </a:lnTo>
                  <a:lnTo>
                    <a:pt x="3232086" y="55562"/>
                  </a:lnTo>
                  <a:lnTo>
                    <a:pt x="3195637" y="101600"/>
                  </a:lnTo>
                  <a:lnTo>
                    <a:pt x="3417887" y="46037"/>
                  </a:lnTo>
                  <a:lnTo>
                    <a:pt x="3195637" y="0"/>
                  </a:lnTo>
                  <a:lnTo>
                    <a:pt x="3232086" y="36512"/>
                  </a:lnTo>
                  <a:lnTo>
                    <a:pt x="0" y="36512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381000" y="4456874"/>
            <a:ext cx="2819400" cy="1342034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ct val="100000"/>
              </a:lnSpc>
              <a:spcBef>
                <a:spcPts val="1105"/>
              </a:spcBef>
              <a:tabLst>
                <a:tab pos="361950" algn="l"/>
              </a:tabLst>
            </a:pPr>
            <a:r>
              <a:rPr sz="4050" spc="-487" baseline="-5144">
                <a:solidFill>
                  <a:srgbClr val="0000CC"/>
                </a:solidFill>
                <a:latin typeface="Arial MT"/>
                <a:cs typeface="Arial MT"/>
              </a:rPr>
              <a:t>•</a:t>
            </a:r>
            <a:r>
              <a:rPr lang="en-US" sz="2700" spc="-325" baseline="-5144">
                <a:solidFill>
                  <a:srgbClr val="0000CC"/>
                </a:solidFill>
                <a:latin typeface="Arial MT"/>
                <a:cs typeface="Arial MT"/>
              </a:rPr>
              <a:t>   </a:t>
            </a:r>
            <a:r>
              <a:rPr sz="4050" b="1" baseline="1028">
                <a:solidFill>
                  <a:srgbClr val="0000CC"/>
                </a:solidFill>
                <a:latin typeface="Comic Sans MS"/>
                <a:cs typeface="Comic Sans MS"/>
              </a:rPr>
              <a:t>Quartzite:</a:t>
            </a:r>
            <a:endParaRPr sz="4050" baseline="1028">
              <a:solidFill>
                <a:srgbClr val="0000CC"/>
              </a:solidFill>
              <a:latin typeface="Comic Sans MS"/>
              <a:cs typeface="Comic Sans MS"/>
            </a:endParaRPr>
          </a:p>
          <a:p>
            <a:pPr marL="371475">
              <a:lnSpc>
                <a:spcPct val="100000"/>
              </a:lnSpc>
              <a:spcBef>
                <a:spcPts val="660"/>
              </a:spcBef>
            </a:pPr>
            <a:r>
              <a:rPr lang="en-US" sz="2700" b="1" spc="-682" baseline="4629">
                <a:solidFill>
                  <a:srgbClr val="0D0D0D"/>
                </a:solidFill>
                <a:latin typeface="Comic Sans MS"/>
                <a:cs typeface="Arial"/>
              </a:rPr>
              <a:t>   -</a:t>
            </a:r>
            <a:r>
              <a:rPr lang="en-US" sz="1800" b="1" spc="-20">
                <a:solidFill>
                  <a:srgbClr val="0D0D0D"/>
                </a:solidFill>
                <a:latin typeface="Arial"/>
                <a:cs typeface="Arial"/>
              </a:rPr>
              <a:t>m</a:t>
            </a:r>
            <a:r>
              <a:rPr lang="en-US" sz="1800" b="1" spc="5">
                <a:solidFill>
                  <a:srgbClr val="0D0D0D"/>
                </a:solidFill>
                <a:latin typeface="Arial"/>
                <a:cs typeface="Arial"/>
              </a:rPr>
              <a:t>e</a:t>
            </a:r>
            <a:r>
              <a:rPr lang="en-US" sz="1800" b="1" spc="10">
                <a:solidFill>
                  <a:srgbClr val="0D0D0D"/>
                </a:solidFill>
                <a:latin typeface="Arial"/>
                <a:cs typeface="Arial"/>
              </a:rPr>
              <a:t>t</a:t>
            </a:r>
            <a:r>
              <a:rPr lang="en-US" sz="1800" b="1" spc="125">
                <a:solidFill>
                  <a:srgbClr val="0D0D0D"/>
                </a:solidFill>
                <a:latin typeface="Arial"/>
                <a:cs typeface="Arial"/>
              </a:rPr>
              <a:t>a</a:t>
            </a:r>
            <a:r>
              <a:rPr lang="en-US" sz="1800" b="1" spc="-20">
                <a:solidFill>
                  <a:srgbClr val="0D0D0D"/>
                </a:solidFill>
                <a:latin typeface="Arial"/>
                <a:cs typeface="Arial"/>
              </a:rPr>
              <a:t>m</a:t>
            </a:r>
            <a:r>
              <a:rPr lang="en-US" sz="1800" b="1">
                <a:solidFill>
                  <a:srgbClr val="0D0D0D"/>
                </a:solidFill>
                <a:latin typeface="Arial"/>
                <a:cs typeface="Arial"/>
              </a:rPr>
              <a:t>o</a:t>
            </a:r>
            <a:r>
              <a:rPr lang="en-US" sz="1800" b="1" spc="15">
                <a:solidFill>
                  <a:srgbClr val="0D0D0D"/>
                </a:solidFill>
                <a:latin typeface="Arial"/>
                <a:cs typeface="Arial"/>
              </a:rPr>
              <a:t>r</a:t>
            </a:r>
            <a:r>
              <a:rPr lang="en-US" sz="1800" b="1" spc="45">
                <a:solidFill>
                  <a:srgbClr val="0D0D0D"/>
                </a:solidFill>
                <a:latin typeface="Arial"/>
                <a:cs typeface="Arial"/>
              </a:rPr>
              <a:t>p</a:t>
            </a:r>
            <a:r>
              <a:rPr lang="en-US" sz="1800" b="1" spc="-20">
                <a:solidFill>
                  <a:srgbClr val="0D0D0D"/>
                </a:solidFill>
                <a:latin typeface="Arial"/>
                <a:cs typeface="Arial"/>
              </a:rPr>
              <a:t>h</a:t>
            </a:r>
            <a:r>
              <a:rPr lang="en-US" sz="1800" b="1" spc="-25">
                <a:solidFill>
                  <a:srgbClr val="0D0D0D"/>
                </a:solidFill>
                <a:latin typeface="Arial"/>
                <a:cs typeface="Arial"/>
              </a:rPr>
              <a:t>o</a:t>
            </a:r>
            <a:r>
              <a:rPr lang="en-US" sz="1800" b="1" spc="-195">
                <a:solidFill>
                  <a:srgbClr val="0D0D0D"/>
                </a:solidFill>
                <a:latin typeface="Arial"/>
                <a:cs typeface="Arial"/>
              </a:rPr>
              <a:t>s</a:t>
            </a:r>
            <a:r>
              <a:rPr lang="en-US" sz="1800" b="1" spc="15">
                <a:solidFill>
                  <a:srgbClr val="0D0D0D"/>
                </a:solidFill>
                <a:latin typeface="Arial"/>
                <a:cs typeface="Arial"/>
              </a:rPr>
              <a:t>ed</a:t>
            </a:r>
            <a:endParaRPr lang="en-US" sz="1800">
              <a:latin typeface="Arial"/>
              <a:cs typeface="Arial"/>
            </a:endParaRPr>
          </a:p>
          <a:p>
            <a:pPr marL="537845">
              <a:lnSpc>
                <a:spcPct val="100000"/>
              </a:lnSpc>
              <a:spcBef>
                <a:spcPts val="1075"/>
              </a:spcBef>
            </a:pPr>
            <a:r>
              <a:rPr lang="en-US" sz="1800" b="1">
                <a:latin typeface="Arial"/>
                <a:cs typeface="Arial"/>
              </a:rPr>
              <a:t>-</a:t>
            </a:r>
            <a:r>
              <a:rPr sz="1800" b="1">
                <a:latin typeface="Arial"/>
                <a:cs typeface="Arial"/>
              </a:rPr>
              <a:t>quartz</a:t>
            </a:r>
            <a:r>
              <a:rPr sz="1800" b="1" spc="-80">
                <a:latin typeface="Arial"/>
                <a:cs typeface="Arial"/>
              </a:rPr>
              <a:t> </a:t>
            </a:r>
            <a:r>
              <a:rPr sz="1800" b="1">
                <a:latin typeface="Arial"/>
                <a:cs typeface="Arial"/>
              </a:rPr>
              <a:t>sandstone</a:t>
            </a:r>
            <a:endParaRPr sz="1800">
              <a:latin typeface="Arial"/>
              <a:cs typeface="Arial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2472689" y="0"/>
            <a:ext cx="522351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>
                <a:latin typeface="Times New Roman"/>
                <a:cs typeface="Times New Roman"/>
              </a:rPr>
              <a:t>Nonfoliated</a:t>
            </a:r>
            <a:r>
              <a:rPr spc="-15">
                <a:latin typeface="Times New Roman"/>
                <a:cs typeface="Times New Roman"/>
              </a:rPr>
              <a:t> </a:t>
            </a:r>
            <a:r>
              <a:rPr>
                <a:latin typeface="Times New Roman"/>
                <a:cs typeface="Times New Roman"/>
              </a:rPr>
              <a:t>Rock</a:t>
            </a:r>
            <a:r>
              <a:rPr spc="-80">
                <a:latin typeface="Times New Roman"/>
                <a:cs typeface="Times New Roman"/>
              </a:rPr>
              <a:t> </a:t>
            </a:r>
            <a:r>
              <a:rPr spc="-55">
                <a:latin typeface="Times New Roman"/>
                <a:cs typeface="Times New Roman"/>
              </a:rPr>
              <a:t>Textures</a:t>
            </a:r>
          </a:p>
        </p:txBody>
      </p:sp>
      <p:sp>
        <p:nvSpPr>
          <p:cNvPr id="31" name="object 29">
            <a:extLst>
              <a:ext uri="{FF2B5EF4-FFF2-40B4-BE49-F238E27FC236}">
                <a16:creationId xmlns:a16="http://schemas.microsoft.com/office/drawing/2014/main" id="{1062A831-B141-1743-9968-3759B4136DA8}"/>
              </a:ext>
            </a:extLst>
          </p:cNvPr>
          <p:cNvSpPr txBox="1"/>
          <p:nvPr/>
        </p:nvSpPr>
        <p:spPr>
          <a:xfrm>
            <a:off x="4793244" y="1067409"/>
            <a:ext cx="2819400" cy="1342034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ct val="100000"/>
              </a:lnSpc>
              <a:spcBef>
                <a:spcPts val="1105"/>
              </a:spcBef>
              <a:tabLst>
                <a:tab pos="361950" algn="l"/>
              </a:tabLst>
            </a:pPr>
            <a:r>
              <a:rPr sz="4050" spc="-487" baseline="-5144">
                <a:solidFill>
                  <a:srgbClr val="0000CC"/>
                </a:solidFill>
                <a:latin typeface="Arial MT"/>
                <a:cs typeface="Arial MT"/>
              </a:rPr>
              <a:t>•</a:t>
            </a:r>
            <a:r>
              <a:rPr lang="en-US" sz="2700" spc="-325" baseline="-5144">
                <a:solidFill>
                  <a:srgbClr val="0000CC"/>
                </a:solidFill>
                <a:latin typeface="Arial MT"/>
                <a:cs typeface="Arial MT"/>
              </a:rPr>
              <a:t>   </a:t>
            </a:r>
            <a:r>
              <a:rPr lang="en-US" sz="4050" b="1" baseline="1028">
                <a:solidFill>
                  <a:srgbClr val="0000CC"/>
                </a:solidFill>
                <a:latin typeface="Comic Sans MS"/>
                <a:cs typeface="Comic Sans MS"/>
              </a:rPr>
              <a:t>Marble</a:t>
            </a:r>
            <a:r>
              <a:rPr sz="4050" b="1" baseline="1028">
                <a:solidFill>
                  <a:srgbClr val="0000CC"/>
                </a:solidFill>
                <a:latin typeface="Comic Sans MS"/>
                <a:cs typeface="Comic Sans MS"/>
              </a:rPr>
              <a:t>:</a:t>
            </a:r>
            <a:endParaRPr sz="4050" baseline="1028">
              <a:solidFill>
                <a:srgbClr val="0000CC"/>
              </a:solidFill>
              <a:latin typeface="Comic Sans MS"/>
              <a:cs typeface="Comic Sans MS"/>
            </a:endParaRPr>
          </a:p>
          <a:p>
            <a:pPr marL="371475">
              <a:lnSpc>
                <a:spcPct val="100000"/>
              </a:lnSpc>
              <a:spcBef>
                <a:spcPts val="660"/>
              </a:spcBef>
            </a:pPr>
            <a:r>
              <a:rPr lang="en-US" sz="2700" b="1" spc="-682" baseline="4629">
                <a:solidFill>
                  <a:srgbClr val="0D0D0D"/>
                </a:solidFill>
                <a:latin typeface="Comic Sans MS"/>
                <a:cs typeface="Arial"/>
              </a:rPr>
              <a:t>   -</a:t>
            </a:r>
            <a:r>
              <a:rPr lang="en-US" sz="1800" b="1" spc="-20">
                <a:solidFill>
                  <a:srgbClr val="0D0D0D"/>
                </a:solidFill>
                <a:latin typeface="Arial"/>
                <a:cs typeface="Arial"/>
              </a:rPr>
              <a:t>m</a:t>
            </a:r>
            <a:r>
              <a:rPr lang="en-US" sz="1800" b="1" spc="5">
                <a:solidFill>
                  <a:srgbClr val="0D0D0D"/>
                </a:solidFill>
                <a:latin typeface="Arial"/>
                <a:cs typeface="Arial"/>
              </a:rPr>
              <a:t>e</a:t>
            </a:r>
            <a:r>
              <a:rPr lang="en-US" sz="1800" b="1" spc="10">
                <a:solidFill>
                  <a:srgbClr val="0D0D0D"/>
                </a:solidFill>
                <a:latin typeface="Arial"/>
                <a:cs typeface="Arial"/>
              </a:rPr>
              <a:t>t</a:t>
            </a:r>
            <a:r>
              <a:rPr lang="en-US" sz="1800" b="1" spc="125">
                <a:solidFill>
                  <a:srgbClr val="0D0D0D"/>
                </a:solidFill>
                <a:latin typeface="Arial"/>
                <a:cs typeface="Arial"/>
              </a:rPr>
              <a:t>a</a:t>
            </a:r>
            <a:r>
              <a:rPr lang="en-US" sz="1800" b="1" spc="-20">
                <a:solidFill>
                  <a:srgbClr val="0D0D0D"/>
                </a:solidFill>
                <a:latin typeface="Arial"/>
                <a:cs typeface="Arial"/>
              </a:rPr>
              <a:t>m</a:t>
            </a:r>
            <a:r>
              <a:rPr lang="en-US" sz="1800" b="1">
                <a:solidFill>
                  <a:srgbClr val="0D0D0D"/>
                </a:solidFill>
                <a:latin typeface="Arial"/>
                <a:cs typeface="Arial"/>
              </a:rPr>
              <a:t>o</a:t>
            </a:r>
            <a:r>
              <a:rPr lang="en-US" sz="1800" b="1" spc="15">
                <a:solidFill>
                  <a:srgbClr val="0D0D0D"/>
                </a:solidFill>
                <a:latin typeface="Arial"/>
                <a:cs typeface="Arial"/>
              </a:rPr>
              <a:t>r</a:t>
            </a:r>
            <a:r>
              <a:rPr lang="en-US" sz="1800" b="1" spc="45">
                <a:solidFill>
                  <a:srgbClr val="0D0D0D"/>
                </a:solidFill>
                <a:latin typeface="Arial"/>
                <a:cs typeface="Arial"/>
              </a:rPr>
              <a:t>p</a:t>
            </a:r>
            <a:r>
              <a:rPr lang="en-US" sz="1800" b="1" spc="-20">
                <a:solidFill>
                  <a:srgbClr val="0D0D0D"/>
                </a:solidFill>
                <a:latin typeface="Arial"/>
                <a:cs typeface="Arial"/>
              </a:rPr>
              <a:t>h</a:t>
            </a:r>
            <a:r>
              <a:rPr lang="en-US" sz="1800" b="1" spc="-25">
                <a:solidFill>
                  <a:srgbClr val="0D0D0D"/>
                </a:solidFill>
                <a:latin typeface="Arial"/>
                <a:cs typeface="Arial"/>
              </a:rPr>
              <a:t>o</a:t>
            </a:r>
            <a:r>
              <a:rPr lang="en-US" sz="1800" b="1" spc="-195">
                <a:solidFill>
                  <a:srgbClr val="0D0D0D"/>
                </a:solidFill>
                <a:latin typeface="Arial"/>
                <a:cs typeface="Arial"/>
              </a:rPr>
              <a:t>s</a:t>
            </a:r>
            <a:r>
              <a:rPr lang="en-US" sz="1800" b="1" spc="15">
                <a:solidFill>
                  <a:srgbClr val="0D0D0D"/>
                </a:solidFill>
                <a:latin typeface="Arial"/>
                <a:cs typeface="Arial"/>
              </a:rPr>
              <a:t>ed</a:t>
            </a:r>
            <a:endParaRPr lang="en-US" sz="1800">
              <a:latin typeface="Arial"/>
              <a:cs typeface="Arial"/>
            </a:endParaRPr>
          </a:p>
          <a:p>
            <a:pPr marL="537845">
              <a:lnSpc>
                <a:spcPct val="100000"/>
              </a:lnSpc>
              <a:spcBef>
                <a:spcPts val="1075"/>
              </a:spcBef>
            </a:pPr>
            <a:r>
              <a:rPr lang="en-US" sz="1800" b="1">
                <a:latin typeface="Arial"/>
                <a:cs typeface="Arial"/>
              </a:rPr>
              <a:t>-limestone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0677AC-DDAA-DE2A-8DF1-1F4203A1406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93570" y="173228"/>
            <a:ext cx="56591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/>
              <a:t>Nonfoliated</a:t>
            </a:r>
            <a:r>
              <a:rPr spc="-35"/>
              <a:t> </a:t>
            </a:r>
            <a:r>
              <a:t>Rock</a:t>
            </a:r>
            <a:r>
              <a:rPr spc="-30"/>
              <a:t> </a:t>
            </a:r>
            <a:r>
              <a:t>Textures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02247" y="990600"/>
            <a:ext cx="8739505" cy="472475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6870" marR="5080" indent="-344805" algn="just">
              <a:lnSpc>
                <a:spcPct val="80100"/>
              </a:lnSpc>
              <a:spcBef>
                <a:spcPts val="675"/>
              </a:spcBef>
              <a:buClr>
                <a:srgbClr val="0000FF"/>
              </a:buClr>
              <a:buSzPct val="64583"/>
              <a:buFont typeface="Wingdings"/>
              <a:buChar char=""/>
              <a:tabLst>
                <a:tab pos="357505" algn="l"/>
              </a:tabLst>
            </a:pPr>
            <a:r>
              <a:rPr sz="2400" b="1">
                <a:latin typeface="Times New Roman"/>
                <a:cs typeface="Times New Roman"/>
              </a:rPr>
              <a:t>Nonfoliated</a:t>
            </a:r>
            <a:r>
              <a:rPr sz="2400" b="1" spc="5">
                <a:latin typeface="Times New Roman"/>
                <a:cs typeface="Times New Roman"/>
              </a:rPr>
              <a:t> </a:t>
            </a:r>
            <a:r>
              <a:rPr sz="2400" b="1" spc="-20">
                <a:latin typeface="Times New Roman"/>
                <a:cs typeface="Times New Roman"/>
              </a:rPr>
              <a:t>rock</a:t>
            </a:r>
            <a:r>
              <a:rPr sz="2400" b="1" spc="-15">
                <a:latin typeface="Times New Roman"/>
                <a:cs typeface="Times New Roman"/>
              </a:rPr>
              <a:t> </a:t>
            </a:r>
            <a:r>
              <a:rPr sz="2400" b="1" spc="-10">
                <a:latin typeface="Times New Roman"/>
                <a:cs typeface="Times New Roman"/>
              </a:rPr>
              <a:t>textures</a:t>
            </a:r>
            <a:r>
              <a:rPr sz="2400" b="1" spc="-5">
                <a:latin typeface="Times New Roman"/>
                <a:cs typeface="Times New Roman"/>
              </a:rPr>
              <a:t> </a:t>
            </a:r>
            <a:r>
              <a:rPr sz="2400" b="1" spc="5">
                <a:latin typeface="Times New Roman"/>
                <a:cs typeface="Times New Roman"/>
              </a:rPr>
              <a:t>form</a:t>
            </a:r>
            <a:r>
              <a:rPr sz="2400" b="1" spc="1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under</a:t>
            </a:r>
            <a:r>
              <a:rPr sz="2400" b="1" spc="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two</a:t>
            </a:r>
            <a:r>
              <a:rPr sz="2400" b="1" spc="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basic</a:t>
            </a:r>
            <a:r>
              <a:rPr sz="2400" b="1" spc="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conditions, </a:t>
            </a:r>
            <a:r>
              <a:rPr sz="2400" b="1" spc="5">
                <a:latin typeface="Times New Roman"/>
                <a:cs typeface="Times New Roman"/>
              </a:rPr>
              <a:t> </a:t>
            </a:r>
            <a:r>
              <a:rPr sz="2400" b="1" spc="-5">
                <a:solidFill>
                  <a:srgbClr val="0000FF"/>
                </a:solidFill>
                <a:latin typeface="Times New Roman"/>
                <a:cs typeface="Times New Roman"/>
              </a:rPr>
              <a:t>metamorphism </a:t>
            </a:r>
            <a:r>
              <a:rPr sz="2400" b="1">
                <a:solidFill>
                  <a:srgbClr val="0000FF"/>
                </a:solidFill>
                <a:latin typeface="Times New Roman"/>
                <a:cs typeface="Times New Roman"/>
              </a:rPr>
              <a:t>of </a:t>
            </a:r>
            <a:r>
              <a:rPr sz="2400" b="1" spc="-5">
                <a:solidFill>
                  <a:srgbClr val="0000FF"/>
                </a:solidFill>
                <a:latin typeface="Times New Roman"/>
                <a:cs typeface="Times New Roman"/>
              </a:rPr>
              <a:t>monomineralic </a:t>
            </a:r>
            <a:r>
              <a:rPr sz="2400" b="1" spc="-10">
                <a:solidFill>
                  <a:srgbClr val="0000FF"/>
                </a:solidFill>
                <a:latin typeface="Times New Roman"/>
                <a:cs typeface="Times New Roman"/>
              </a:rPr>
              <a:t>rocks </a:t>
            </a:r>
            <a:r>
              <a:rPr sz="2400" b="1">
                <a:solidFill>
                  <a:srgbClr val="0000FF"/>
                </a:solidFill>
                <a:latin typeface="Times New Roman"/>
                <a:cs typeface="Times New Roman"/>
              </a:rPr>
              <a:t>and </a:t>
            </a:r>
            <a:r>
              <a:rPr sz="2400" b="1" spc="-5">
                <a:solidFill>
                  <a:srgbClr val="0000FF"/>
                </a:solidFill>
                <a:latin typeface="Times New Roman"/>
                <a:cs typeface="Times New Roman"/>
              </a:rPr>
              <a:t>metamorphism </a:t>
            </a:r>
            <a:r>
              <a:rPr sz="2400" b="1">
                <a:solidFill>
                  <a:srgbClr val="0000FF"/>
                </a:solidFill>
                <a:latin typeface="Times New Roman"/>
                <a:cs typeface="Times New Roman"/>
              </a:rPr>
              <a:t>in </a:t>
            </a:r>
            <a:r>
              <a:rPr sz="2400" b="1" spc="5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5">
                <a:solidFill>
                  <a:srgbClr val="0000FF"/>
                </a:solidFill>
                <a:latin typeface="Times New Roman"/>
                <a:cs typeface="Times New Roman"/>
              </a:rPr>
              <a:t>the</a:t>
            </a:r>
            <a:r>
              <a:rPr sz="2400" b="1" spc="-4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5">
                <a:solidFill>
                  <a:srgbClr val="0000FF"/>
                </a:solidFill>
                <a:latin typeface="Times New Roman"/>
                <a:cs typeface="Times New Roman"/>
              </a:rPr>
              <a:t>absence</a:t>
            </a:r>
            <a:r>
              <a:rPr sz="2400" b="1" spc="15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5">
                <a:solidFill>
                  <a:srgbClr val="0000FF"/>
                </a:solidFill>
                <a:latin typeface="Times New Roman"/>
                <a:cs typeface="Times New Roman"/>
              </a:rPr>
              <a:t>of</a:t>
            </a:r>
            <a:r>
              <a:rPr sz="2400" b="1" spc="-1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15">
                <a:solidFill>
                  <a:srgbClr val="0000FF"/>
                </a:solidFill>
                <a:latin typeface="Times New Roman"/>
                <a:cs typeface="Times New Roman"/>
              </a:rPr>
              <a:t>directed</a:t>
            </a:r>
            <a:r>
              <a:rPr sz="2400" b="1" spc="3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10">
                <a:solidFill>
                  <a:srgbClr val="0000FF"/>
                </a:solidFill>
                <a:latin typeface="Times New Roman"/>
                <a:cs typeface="Times New Roman"/>
              </a:rPr>
              <a:t>stress.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0000FF"/>
              </a:buClr>
              <a:buFont typeface="Wingdings"/>
              <a:buChar char=""/>
            </a:pPr>
            <a:endParaRPr sz="3000">
              <a:latin typeface="Times New Roman"/>
              <a:cs typeface="Times New Roman"/>
            </a:endParaRPr>
          </a:p>
          <a:p>
            <a:pPr marL="356870" marR="8255" indent="-344805" algn="just">
              <a:lnSpc>
                <a:spcPct val="80000"/>
              </a:lnSpc>
              <a:buClr>
                <a:srgbClr val="0000FF"/>
              </a:buClr>
              <a:buSzPct val="64583"/>
              <a:buFont typeface="Wingdings"/>
              <a:buChar char=""/>
              <a:tabLst>
                <a:tab pos="357505" algn="l"/>
              </a:tabLst>
            </a:pPr>
            <a:r>
              <a:rPr sz="2400" b="1">
                <a:latin typeface="Times New Roman"/>
                <a:cs typeface="Times New Roman"/>
              </a:rPr>
              <a:t>Nonfoliated</a:t>
            </a:r>
            <a:r>
              <a:rPr sz="2400" b="1" spc="5">
                <a:latin typeface="Times New Roman"/>
                <a:cs typeface="Times New Roman"/>
              </a:rPr>
              <a:t> </a:t>
            </a:r>
            <a:r>
              <a:rPr sz="2400" b="1" spc="-15">
                <a:latin typeface="Times New Roman"/>
                <a:cs typeface="Times New Roman"/>
              </a:rPr>
              <a:t>textures</a:t>
            </a:r>
            <a:r>
              <a:rPr sz="2400" b="1" spc="-1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form</a:t>
            </a:r>
            <a:r>
              <a:rPr sz="2400" b="1" spc="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during</a:t>
            </a:r>
            <a:r>
              <a:rPr sz="2400" b="1" spc="5">
                <a:latin typeface="Times New Roman"/>
                <a:cs typeface="Times New Roman"/>
              </a:rPr>
              <a:t> </a:t>
            </a:r>
            <a:r>
              <a:rPr sz="2400" b="1" spc="-10">
                <a:solidFill>
                  <a:srgbClr val="FF0000"/>
                </a:solidFill>
                <a:latin typeface="Times New Roman"/>
                <a:cs typeface="Times New Roman"/>
              </a:rPr>
              <a:t>recrystallization</a:t>
            </a:r>
            <a:r>
              <a:rPr sz="2400" b="1" spc="-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spc="-30">
                <a:solidFill>
                  <a:srgbClr val="FF0000"/>
                </a:solidFill>
                <a:latin typeface="Times New Roman"/>
                <a:cs typeface="Times New Roman"/>
              </a:rPr>
              <a:t>of </a:t>
            </a:r>
            <a:r>
              <a:rPr sz="2400" b="1" spc="-58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spc="-5">
                <a:solidFill>
                  <a:srgbClr val="FF0000"/>
                </a:solidFill>
                <a:latin typeface="Times New Roman"/>
                <a:cs typeface="Times New Roman"/>
              </a:rPr>
              <a:t>monomineralic</a:t>
            </a:r>
            <a:r>
              <a:rPr sz="2400" b="1" spc="26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spc="-15">
                <a:solidFill>
                  <a:srgbClr val="FF0000"/>
                </a:solidFill>
                <a:latin typeface="Times New Roman"/>
                <a:cs typeface="Times New Roman"/>
              </a:rPr>
              <a:t>rocks</a:t>
            </a:r>
            <a:r>
              <a:rPr sz="2400" b="1" spc="27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spc="-15">
                <a:solidFill>
                  <a:srgbClr val="FF0000"/>
                </a:solidFill>
                <a:latin typeface="Times New Roman"/>
                <a:cs typeface="Times New Roman"/>
              </a:rPr>
              <a:t>where</a:t>
            </a:r>
            <a:r>
              <a:rPr sz="2400" b="1" spc="26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spc="-5">
                <a:solidFill>
                  <a:srgbClr val="FF0000"/>
                </a:solidFill>
                <a:latin typeface="Times New Roman"/>
                <a:cs typeface="Times New Roman"/>
              </a:rPr>
              <a:t>the</a:t>
            </a:r>
            <a:r>
              <a:rPr sz="2400" b="1" spc="26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>
                <a:solidFill>
                  <a:srgbClr val="FF0000"/>
                </a:solidFill>
                <a:latin typeface="Times New Roman"/>
                <a:cs typeface="Times New Roman"/>
              </a:rPr>
              <a:t>distribution</a:t>
            </a:r>
            <a:r>
              <a:rPr sz="2400" b="1" spc="27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>
                <a:solidFill>
                  <a:srgbClr val="FF0000"/>
                </a:solidFill>
                <a:latin typeface="Times New Roman"/>
                <a:cs typeface="Times New Roman"/>
              </a:rPr>
              <a:t>of</a:t>
            </a:r>
            <a:r>
              <a:rPr sz="2400" b="1" spc="26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spc="-10">
                <a:solidFill>
                  <a:srgbClr val="FF0000"/>
                </a:solidFill>
                <a:latin typeface="Times New Roman"/>
                <a:cs typeface="Times New Roman"/>
              </a:rPr>
              <a:t>mineral</a:t>
            </a:r>
            <a:r>
              <a:rPr sz="2400" b="1" spc="27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spc="-10">
                <a:solidFill>
                  <a:srgbClr val="FF0000"/>
                </a:solidFill>
                <a:latin typeface="Times New Roman"/>
                <a:cs typeface="Times New Roman"/>
              </a:rPr>
              <a:t>growth </a:t>
            </a:r>
            <a:r>
              <a:rPr sz="2400" b="1" spc="-58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>
                <a:solidFill>
                  <a:srgbClr val="FF0000"/>
                </a:solidFill>
                <a:latin typeface="Times New Roman"/>
                <a:cs typeface="Times New Roman"/>
              </a:rPr>
              <a:t>is </a:t>
            </a:r>
            <a:r>
              <a:rPr sz="2400" b="1" spc="-10">
                <a:solidFill>
                  <a:srgbClr val="FF0000"/>
                </a:solidFill>
                <a:latin typeface="Times New Roman"/>
                <a:cs typeface="Times New Roman"/>
              </a:rPr>
              <a:t>approximately </a:t>
            </a:r>
            <a:r>
              <a:rPr sz="2400" b="1">
                <a:solidFill>
                  <a:srgbClr val="FF0000"/>
                </a:solidFill>
                <a:latin typeface="Times New Roman"/>
                <a:cs typeface="Times New Roman"/>
              </a:rPr>
              <a:t>equal,</a:t>
            </a:r>
            <a:r>
              <a:rPr sz="2400" b="1">
                <a:latin typeface="Times New Roman"/>
                <a:cs typeface="Times New Roman"/>
              </a:rPr>
              <a:t> </a:t>
            </a:r>
            <a:r>
              <a:rPr sz="2400" b="1" spc="-5">
                <a:latin typeface="Times New Roman"/>
                <a:cs typeface="Times New Roman"/>
              </a:rPr>
              <a:t>i.e. minerals </a:t>
            </a:r>
            <a:r>
              <a:rPr sz="2400" b="1" spc="-15">
                <a:latin typeface="Times New Roman"/>
                <a:cs typeface="Times New Roman"/>
              </a:rPr>
              <a:t>grow </a:t>
            </a:r>
            <a:r>
              <a:rPr sz="2400" b="1" spc="-5">
                <a:latin typeface="Times New Roman"/>
                <a:cs typeface="Times New Roman"/>
              </a:rPr>
              <a:t>at </a:t>
            </a:r>
            <a:r>
              <a:rPr sz="2400" b="1">
                <a:latin typeface="Times New Roman"/>
                <a:cs typeface="Times New Roman"/>
              </a:rPr>
              <a:t>same </a:t>
            </a:r>
            <a:r>
              <a:rPr sz="2400" b="1" spc="-5">
                <a:latin typeface="Times New Roman"/>
                <a:cs typeface="Times New Roman"/>
              </a:rPr>
              <a:t>rate </a:t>
            </a:r>
            <a:r>
              <a:rPr sz="2400" b="1">
                <a:latin typeface="Times New Roman"/>
                <a:cs typeface="Times New Roman"/>
              </a:rPr>
              <a:t>and </a:t>
            </a:r>
            <a:r>
              <a:rPr sz="2400" b="1" spc="-10">
                <a:latin typeface="Times New Roman"/>
                <a:cs typeface="Times New Roman"/>
              </a:rPr>
              <a:t>to </a:t>
            </a:r>
            <a:r>
              <a:rPr sz="2400" b="1" spc="-5">
                <a:latin typeface="Times New Roman"/>
                <a:cs typeface="Times New Roman"/>
              </a:rPr>
              <a:t> </a:t>
            </a:r>
            <a:r>
              <a:rPr sz="2400" b="1" spc="-10">
                <a:latin typeface="Times New Roman"/>
                <a:cs typeface="Times New Roman"/>
              </a:rPr>
              <a:t>same</a:t>
            </a:r>
            <a:r>
              <a:rPr sz="2400" b="1" spc="5">
                <a:latin typeface="Times New Roman"/>
                <a:cs typeface="Times New Roman"/>
              </a:rPr>
              <a:t> </a:t>
            </a:r>
            <a:r>
              <a:rPr sz="2400" b="1" spc="-5">
                <a:latin typeface="Times New Roman"/>
                <a:cs typeface="Times New Roman"/>
              </a:rPr>
              <a:t>size.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0000FF"/>
              </a:buClr>
              <a:buFont typeface="Wingdings"/>
              <a:buChar char=""/>
            </a:pPr>
            <a:endParaRPr sz="2950">
              <a:latin typeface="Times New Roman"/>
              <a:cs typeface="Times New Roman"/>
            </a:endParaRPr>
          </a:p>
          <a:p>
            <a:pPr marL="356870" marR="5080" indent="-344805" algn="just">
              <a:lnSpc>
                <a:spcPts val="2300"/>
              </a:lnSpc>
              <a:buClr>
                <a:srgbClr val="0000FF"/>
              </a:buClr>
              <a:buSzPct val="64583"/>
              <a:buFont typeface="Wingdings"/>
              <a:buChar char=""/>
              <a:tabLst>
                <a:tab pos="357505" algn="l"/>
              </a:tabLst>
            </a:pPr>
            <a:r>
              <a:rPr sz="2400" b="1" spc="-5">
                <a:latin typeface="Times New Roman"/>
                <a:cs typeface="Times New Roman"/>
              </a:rPr>
              <a:t>In the absence </a:t>
            </a:r>
            <a:r>
              <a:rPr sz="2400" b="1">
                <a:latin typeface="Times New Roman"/>
                <a:cs typeface="Times New Roman"/>
              </a:rPr>
              <a:t>of </a:t>
            </a:r>
            <a:r>
              <a:rPr sz="2400" b="1" spc="-15">
                <a:latin typeface="Times New Roman"/>
                <a:cs typeface="Times New Roman"/>
              </a:rPr>
              <a:t>directed stress, </a:t>
            </a:r>
            <a:r>
              <a:rPr sz="2400" b="1" spc="-10">
                <a:latin typeface="Times New Roman"/>
                <a:cs typeface="Times New Roman"/>
              </a:rPr>
              <a:t>minerals </a:t>
            </a:r>
            <a:r>
              <a:rPr sz="2400" b="1">
                <a:latin typeface="Times New Roman"/>
                <a:cs typeface="Times New Roman"/>
              </a:rPr>
              <a:t>with high </a:t>
            </a:r>
            <a:r>
              <a:rPr sz="2400" b="1" spc="-5">
                <a:latin typeface="Times New Roman"/>
                <a:cs typeface="Times New Roman"/>
              </a:rPr>
              <a:t>aspect </a:t>
            </a:r>
            <a:r>
              <a:rPr sz="2400" b="1" spc="-10">
                <a:latin typeface="Times New Roman"/>
                <a:cs typeface="Times New Roman"/>
              </a:rPr>
              <a:t>ratio </a:t>
            </a:r>
            <a:r>
              <a:rPr sz="2400" b="1" spc="-5">
                <a:latin typeface="Times New Roman"/>
                <a:cs typeface="Times New Roman"/>
              </a:rPr>
              <a:t> </a:t>
            </a:r>
            <a:r>
              <a:rPr sz="2400" b="1" spc="-25">
                <a:latin typeface="Times New Roman"/>
                <a:cs typeface="Times New Roman"/>
              </a:rPr>
              <a:t>are</a:t>
            </a:r>
            <a:r>
              <a:rPr sz="2400" b="1" spc="-10">
                <a:latin typeface="Times New Roman"/>
                <a:cs typeface="Times New Roman"/>
              </a:rPr>
              <a:t> </a:t>
            </a:r>
            <a:r>
              <a:rPr sz="2400" b="1" spc="-5">
                <a:latin typeface="Times New Roman"/>
                <a:cs typeface="Times New Roman"/>
              </a:rPr>
              <a:t>randomly</a:t>
            </a:r>
            <a:r>
              <a:rPr sz="2400" b="1">
                <a:latin typeface="Times New Roman"/>
                <a:cs typeface="Times New Roman"/>
              </a:rPr>
              <a:t> </a:t>
            </a:r>
            <a:r>
              <a:rPr sz="2400" b="1" spc="-5">
                <a:latin typeface="Times New Roman"/>
                <a:cs typeface="Times New Roman"/>
              </a:rPr>
              <a:t>oriented</a:t>
            </a:r>
            <a:r>
              <a:rPr sz="2400" b="1" spc="3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and</a:t>
            </a:r>
            <a:r>
              <a:rPr sz="2400" b="1" spc="-1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show </a:t>
            </a:r>
            <a:r>
              <a:rPr sz="2400" b="1" spc="5">
                <a:latin typeface="Times New Roman"/>
                <a:cs typeface="Times New Roman"/>
              </a:rPr>
              <a:t>no</a:t>
            </a:r>
            <a:r>
              <a:rPr sz="2400" b="1" spc="-5">
                <a:latin typeface="Times New Roman"/>
                <a:cs typeface="Times New Roman"/>
              </a:rPr>
              <a:t> </a:t>
            </a:r>
            <a:r>
              <a:rPr sz="2400" b="1" spc="-15">
                <a:latin typeface="Times New Roman"/>
                <a:cs typeface="Times New Roman"/>
              </a:rPr>
              <a:t>preferential</a:t>
            </a:r>
            <a:r>
              <a:rPr sz="2400" b="1" spc="15">
                <a:latin typeface="Times New Roman"/>
                <a:cs typeface="Times New Roman"/>
              </a:rPr>
              <a:t> </a:t>
            </a:r>
            <a:r>
              <a:rPr sz="2400" b="1" spc="-5">
                <a:latin typeface="Times New Roman"/>
                <a:cs typeface="Times New Roman"/>
              </a:rPr>
              <a:t>alignment.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0000FF"/>
              </a:buClr>
              <a:buFont typeface="Wingdings"/>
              <a:buChar char=""/>
            </a:pPr>
            <a:endParaRPr sz="2500">
              <a:latin typeface="Times New Roman"/>
              <a:cs typeface="Times New Roman"/>
            </a:endParaRPr>
          </a:p>
          <a:p>
            <a:pPr marL="356870" indent="-344805">
              <a:lnSpc>
                <a:spcPts val="2590"/>
              </a:lnSpc>
              <a:buClr>
                <a:srgbClr val="0000FF"/>
              </a:buClr>
              <a:buSzPct val="64583"/>
              <a:buFont typeface="Wingdings"/>
              <a:buChar char=""/>
              <a:tabLst>
                <a:tab pos="356870" algn="l"/>
                <a:tab pos="357505" algn="l"/>
              </a:tabLst>
            </a:pPr>
            <a:r>
              <a:rPr sz="2400" b="1" spc="-5">
                <a:solidFill>
                  <a:srgbClr val="0000CC"/>
                </a:solidFill>
                <a:latin typeface="Times New Roman"/>
                <a:cs typeface="Times New Roman"/>
              </a:rPr>
              <a:t>Marble</a:t>
            </a:r>
            <a:r>
              <a:rPr sz="2400" b="1" spc="6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sz="2400" b="1">
                <a:solidFill>
                  <a:srgbClr val="0000CC"/>
                </a:solidFill>
                <a:latin typeface="Times New Roman"/>
                <a:cs typeface="Times New Roman"/>
              </a:rPr>
              <a:t>is</a:t>
            </a:r>
            <a:r>
              <a:rPr sz="2400" b="1" spc="7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sz="2400" b="1" spc="-5">
                <a:solidFill>
                  <a:srgbClr val="0000CC"/>
                </a:solidFill>
                <a:latin typeface="Times New Roman"/>
                <a:cs typeface="Times New Roman"/>
              </a:rPr>
              <a:t>an</a:t>
            </a:r>
            <a:r>
              <a:rPr sz="2400" b="1" spc="8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sz="2400" b="1" spc="-5">
                <a:solidFill>
                  <a:srgbClr val="0000CC"/>
                </a:solidFill>
                <a:latin typeface="Times New Roman"/>
                <a:cs typeface="Times New Roman"/>
              </a:rPr>
              <a:t>example</a:t>
            </a:r>
            <a:r>
              <a:rPr sz="2400" b="1" spc="65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sz="2400" b="1" spc="10">
                <a:solidFill>
                  <a:srgbClr val="0000CC"/>
                </a:solidFill>
                <a:latin typeface="Times New Roman"/>
                <a:cs typeface="Times New Roman"/>
              </a:rPr>
              <a:t>of</a:t>
            </a:r>
            <a:r>
              <a:rPr sz="2400" b="1" spc="85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sz="2400" b="1">
                <a:solidFill>
                  <a:srgbClr val="0000CC"/>
                </a:solidFill>
                <a:latin typeface="Times New Roman"/>
                <a:cs typeface="Times New Roman"/>
              </a:rPr>
              <a:t>a</a:t>
            </a:r>
            <a:r>
              <a:rPr sz="2400" b="1" spc="7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sz="2400" b="1" spc="-5">
                <a:solidFill>
                  <a:srgbClr val="0000CC"/>
                </a:solidFill>
                <a:latin typeface="Times New Roman"/>
                <a:cs typeface="Times New Roman"/>
              </a:rPr>
              <a:t>metamorphic</a:t>
            </a:r>
            <a:r>
              <a:rPr sz="2400" b="1" spc="65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sz="2400" b="1" spc="-20">
                <a:solidFill>
                  <a:srgbClr val="0000CC"/>
                </a:solidFill>
                <a:latin typeface="Times New Roman"/>
                <a:cs typeface="Times New Roman"/>
              </a:rPr>
              <a:t>rock</a:t>
            </a:r>
            <a:r>
              <a:rPr sz="2400" b="1" spc="10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sz="2400" b="1">
                <a:solidFill>
                  <a:srgbClr val="0000CC"/>
                </a:solidFill>
                <a:latin typeface="Times New Roman"/>
                <a:cs typeface="Times New Roman"/>
              </a:rPr>
              <a:t>with</a:t>
            </a:r>
            <a:r>
              <a:rPr sz="2400" b="1" spc="75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sz="2400" b="1">
                <a:solidFill>
                  <a:srgbClr val="0000CC"/>
                </a:solidFill>
                <a:latin typeface="Times New Roman"/>
                <a:cs typeface="Times New Roman"/>
              </a:rPr>
              <a:t>a</a:t>
            </a:r>
            <a:r>
              <a:rPr sz="2400" b="1" spc="7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sz="2400" b="1" spc="-5">
                <a:solidFill>
                  <a:srgbClr val="0000CC"/>
                </a:solidFill>
                <a:latin typeface="Times New Roman"/>
                <a:cs typeface="Times New Roman"/>
              </a:rPr>
              <a:t>nonfoliated</a:t>
            </a:r>
            <a:endParaRPr sz="2400">
              <a:solidFill>
                <a:srgbClr val="0000CC"/>
              </a:solidFill>
              <a:latin typeface="Times New Roman"/>
              <a:cs typeface="Times New Roman"/>
            </a:endParaRPr>
          </a:p>
          <a:p>
            <a:pPr marL="356870">
              <a:lnSpc>
                <a:spcPts val="2590"/>
              </a:lnSpc>
            </a:pPr>
            <a:r>
              <a:rPr sz="2400" b="1" spc="-15">
                <a:solidFill>
                  <a:srgbClr val="0000CC"/>
                </a:solidFill>
                <a:latin typeface="Times New Roman"/>
                <a:cs typeface="Times New Roman"/>
              </a:rPr>
              <a:t>texture.</a:t>
            </a:r>
            <a:endParaRPr sz="2400">
              <a:solidFill>
                <a:srgbClr val="0000CC"/>
              </a:solidFill>
              <a:latin typeface="Times New Roman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CC6FF-F9B1-2BDC-BBE5-907CC795DA5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A2DF6-9561-7C17-5770-57800FBF2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2FBEDFE-D8C6-8766-AE78-35D67E6F8C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858904"/>
              </p:ext>
            </p:extLst>
          </p:nvPr>
        </p:nvGraphicFramePr>
        <p:xfrm>
          <a:off x="602195" y="457200"/>
          <a:ext cx="8008405" cy="46634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17116">
                  <a:extLst>
                    <a:ext uri="{9D8B030D-6E8A-4147-A177-3AD203B41FA5}">
                      <a16:colId xmlns:a16="http://schemas.microsoft.com/office/drawing/2014/main" val="2056097806"/>
                    </a:ext>
                  </a:extLst>
                </a:gridCol>
                <a:gridCol w="3301469">
                  <a:extLst>
                    <a:ext uri="{9D8B030D-6E8A-4147-A177-3AD203B41FA5}">
                      <a16:colId xmlns:a16="http://schemas.microsoft.com/office/drawing/2014/main" val="3595974617"/>
                    </a:ext>
                  </a:extLst>
                </a:gridCol>
                <a:gridCol w="1346620">
                  <a:extLst>
                    <a:ext uri="{9D8B030D-6E8A-4147-A177-3AD203B41FA5}">
                      <a16:colId xmlns:a16="http://schemas.microsoft.com/office/drawing/2014/main" val="415131822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61949086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560881849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764482470"/>
                    </a:ext>
                  </a:extLst>
                </a:gridCol>
              </a:tblGrid>
              <a:tr h="500132">
                <a:tc>
                  <a:txBody>
                    <a:bodyPr/>
                    <a:lstStyle/>
                    <a:p>
                      <a:pPr algn="ctr"/>
                      <a:r>
                        <a:rPr lang="en-GB" sz="15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Week</a:t>
                      </a:r>
                      <a:endParaRPr lang="en-US" sz="1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Topic</a:t>
                      </a:r>
                      <a:endParaRPr lang="en-US" sz="1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Teaching Learning </a:t>
                      </a:r>
                    </a:p>
                    <a:p>
                      <a:pPr algn="ctr"/>
                      <a:r>
                        <a:rPr lang="en-GB" sz="15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Strategy</a:t>
                      </a:r>
                      <a:endParaRPr lang="en-US" sz="1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Assessment Strategy</a:t>
                      </a:r>
                      <a:endParaRPr lang="en-US" sz="1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CLOs</a:t>
                      </a:r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Page No.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06305422"/>
                  </a:ext>
                </a:extLst>
              </a:tr>
              <a:tr h="504230"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1-2</a:t>
                      </a:r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>
                        <a:buFont typeface="Symbol" panose="05050102010706020507" pitchFamily="18" charset="2"/>
                        <a:buNone/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Geology, geomorphology and mineralogy.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5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Lecture, Presentation</a:t>
                      </a:r>
                      <a:endParaRPr lang="en-US" sz="1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Mid, Final</a:t>
                      </a:r>
                      <a:endParaRPr lang="en-US" sz="1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 1</a:t>
                      </a:r>
                      <a:endParaRPr lang="en-US" sz="1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06-14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85970766"/>
                  </a:ext>
                </a:extLst>
              </a:tr>
              <a:tr h="483995"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3-4</a:t>
                      </a:r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>
                        <a:buFont typeface="Symbol" panose="05050102010706020507" pitchFamily="18" charset="2"/>
                        <a:buNone/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Metamorphic rocks and the rock cycle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GB" sz="15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Lecture, Presentation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Mid, Final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 2</a:t>
                      </a:r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15-28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3825923"/>
                  </a:ext>
                </a:extLst>
              </a:tr>
              <a:tr h="483995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5-6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/>
                        <a:defRPr/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Classification of Metamorphic rocks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>
                        <a:buFont typeface="Symbol" panose="05050102010706020507" pitchFamily="18" charset="2"/>
                        <a:buNone/>
                      </a:pP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5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Lecture, Discussion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5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Class Test, </a:t>
                      </a:r>
                      <a:r>
                        <a:rPr lang="en-GB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Mid, Final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 2</a:t>
                      </a:r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29-44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16237333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algn="ctr"/>
                      <a:r>
                        <a:rPr lang="en-GB" sz="15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7-9</a:t>
                      </a:r>
                      <a:endParaRPr lang="en-US" sz="1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Weathering, erosion and deposition.</a:t>
                      </a:r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GB" sz="15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Lecture, Presentation</a:t>
                      </a:r>
                      <a:endParaRPr kumimoji="0" lang="en-US" sz="1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GB" sz="15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Assignment,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5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Mid, Final</a:t>
                      </a:r>
                      <a:endParaRPr kumimoji="0" lang="en-US" sz="1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5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 2</a:t>
                      </a:r>
                      <a:endParaRPr lang="en-US" sz="1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45-67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01257568"/>
                  </a:ext>
                </a:extLst>
              </a:tr>
              <a:tr h="485210">
                <a:tc>
                  <a:txBody>
                    <a:bodyPr/>
                    <a:lstStyle/>
                    <a:p>
                      <a:pPr algn="ctr"/>
                      <a:r>
                        <a:rPr lang="en-GB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10-11</a:t>
                      </a:r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>
                        <a:buFont typeface="Symbol" panose="05050102010706020507" pitchFamily="18" charset="2"/>
                        <a:buNone/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Earthquake.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GB" sz="15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Lecture, Presentation</a:t>
                      </a:r>
                      <a:endParaRPr kumimoji="0" lang="en-US" sz="1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GB" sz="15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Assignment,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Final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 3</a:t>
                      </a:r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68-92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66141247"/>
                  </a:ext>
                </a:extLst>
              </a:tr>
              <a:tr h="48521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12-13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>
                        <a:buFont typeface="Symbol" panose="05050102010706020507" pitchFamily="18" charset="2"/>
                        <a:buNone/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Seismology.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5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Lecture, Discussion</a:t>
                      </a:r>
                      <a:endParaRPr kumimoji="0" lang="en-US" sz="1500" b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GB" sz="15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Class Test, Assignment,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Final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 4</a:t>
                      </a:r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93-116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95973496"/>
                  </a:ext>
                </a:extLst>
              </a:tr>
              <a:tr h="48521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14-16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>
                        <a:buFont typeface="Symbol" panose="05050102010706020507" pitchFamily="18" charset="2"/>
                        <a:buNone/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Earthquake destruction.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5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Lecture, Discussion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5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Final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 4</a:t>
                      </a:r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117-141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7424646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9C9234C-6EA7-E65A-A80B-A96211790EA5}"/>
              </a:ext>
            </a:extLst>
          </p:cNvPr>
          <p:cNvSpPr txBox="1"/>
          <p:nvPr/>
        </p:nvSpPr>
        <p:spPr>
          <a:xfrm>
            <a:off x="457200" y="5257800"/>
            <a:ext cx="7831336" cy="1294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References</a:t>
            </a:r>
          </a:p>
          <a:p>
            <a:pPr>
              <a:spcAft>
                <a:spcPts val="750"/>
              </a:spcAft>
            </a:pP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An Introduction to Geographical Information Systems- Pearson.</a:t>
            </a:r>
          </a:p>
          <a:p>
            <a:pPr>
              <a:spcAft>
                <a:spcPts val="750"/>
              </a:spcAft>
            </a:pP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Bangladesh Geosciences and Resources Potential- Khalil R. Chowdhury. </a:t>
            </a:r>
          </a:p>
          <a:p>
            <a:pPr>
              <a:spcAft>
                <a:spcPts val="750"/>
              </a:spcAft>
            </a:pP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Geology, Environment, and Society-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Khadg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Singh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Valdiya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2C6903-6DB5-D6F9-662F-8B8720F62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71017" y="6361357"/>
            <a:ext cx="2057400" cy="365125"/>
          </a:xfrm>
        </p:spPr>
        <p:txBody>
          <a:bodyPr/>
          <a:lstStyle/>
          <a:p>
            <a:fld id="{74D176D1-BC84-44D9-9E2B-F40FD01EB285}" type="slidenum">
              <a:rPr lang="en-US" sz="1600" smtClean="0"/>
              <a:t>4</a:t>
            </a:fld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92282151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75282" y="28702"/>
            <a:ext cx="57023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/>
              <a:t>Nonfoliated</a:t>
            </a:r>
            <a:r>
              <a:rPr spc="-30"/>
              <a:t> </a:t>
            </a:r>
            <a:r>
              <a:t>Rocks: </a:t>
            </a:r>
            <a:r>
              <a:rPr>
                <a:solidFill>
                  <a:srgbClr val="0000FF"/>
                </a:solidFill>
              </a:rPr>
              <a:t>Marble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07340" y="637159"/>
            <a:ext cx="8765540" cy="2513965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6870" marR="8890" indent="-344805" algn="just">
              <a:lnSpc>
                <a:spcPts val="2310"/>
              </a:lnSpc>
              <a:spcBef>
                <a:spcPts val="650"/>
              </a:spcBef>
              <a:buClr>
                <a:srgbClr val="0000FF"/>
              </a:buClr>
              <a:buSzPct val="64583"/>
              <a:buFont typeface="Wingdings"/>
              <a:buChar char=""/>
              <a:tabLst>
                <a:tab pos="357505" algn="l"/>
              </a:tabLst>
            </a:pPr>
            <a:r>
              <a:rPr sz="2400" b="1" spc="70">
                <a:latin typeface="Arial"/>
                <a:cs typeface="Arial"/>
              </a:rPr>
              <a:t>Marble </a:t>
            </a:r>
            <a:r>
              <a:rPr sz="2400" b="1" spc="-140">
                <a:latin typeface="Arial"/>
                <a:cs typeface="Arial"/>
              </a:rPr>
              <a:t>is </a:t>
            </a:r>
            <a:r>
              <a:rPr sz="2400" b="1" spc="150">
                <a:latin typeface="Arial"/>
                <a:cs typeface="Arial"/>
              </a:rPr>
              <a:t>a </a:t>
            </a:r>
            <a:r>
              <a:rPr sz="2400" b="1" spc="-5">
                <a:latin typeface="Arial"/>
                <a:cs typeface="Arial"/>
              </a:rPr>
              <a:t>nonfoliated, </a:t>
            </a:r>
            <a:r>
              <a:rPr sz="2400" b="1" spc="-15">
                <a:latin typeface="Arial"/>
                <a:cs typeface="Arial"/>
              </a:rPr>
              <a:t>coarse-grained </a:t>
            </a:r>
            <a:r>
              <a:rPr sz="2400" b="1" spc="-20">
                <a:latin typeface="Arial"/>
                <a:cs typeface="Arial"/>
              </a:rPr>
              <a:t>metamorphic </a:t>
            </a:r>
            <a:r>
              <a:rPr sz="2400" b="1" spc="-25">
                <a:latin typeface="Arial"/>
                <a:cs typeface="Arial"/>
              </a:rPr>
              <a:t>rock </a:t>
            </a:r>
            <a:r>
              <a:rPr sz="2400" b="1" spc="-655">
                <a:latin typeface="Arial"/>
                <a:cs typeface="Arial"/>
              </a:rPr>
              <a:t> </a:t>
            </a:r>
            <a:r>
              <a:rPr sz="2400" b="1" spc="25">
                <a:latin typeface="Arial"/>
                <a:cs typeface="Arial"/>
              </a:rPr>
              <a:t>formed</a:t>
            </a:r>
            <a:r>
              <a:rPr sz="2400" b="1" spc="-60">
                <a:latin typeface="Arial"/>
                <a:cs typeface="Arial"/>
              </a:rPr>
              <a:t> </a:t>
            </a:r>
            <a:r>
              <a:rPr sz="2400" b="1" spc="15">
                <a:latin typeface="Arial"/>
                <a:cs typeface="Arial"/>
              </a:rPr>
              <a:t>from</a:t>
            </a:r>
            <a:r>
              <a:rPr sz="2400" b="1" spc="-35">
                <a:latin typeface="Arial"/>
                <a:cs typeface="Arial"/>
              </a:rPr>
              <a:t> </a:t>
            </a:r>
            <a:r>
              <a:rPr sz="2400" b="1" spc="-10">
                <a:latin typeface="Arial"/>
                <a:cs typeface="Arial"/>
              </a:rPr>
              <a:t>the</a:t>
            </a:r>
            <a:r>
              <a:rPr sz="2400" b="1" spc="-5">
                <a:latin typeface="Arial"/>
                <a:cs typeface="Arial"/>
              </a:rPr>
              <a:t> </a:t>
            </a:r>
            <a:r>
              <a:rPr sz="2400" b="1" spc="30">
                <a:latin typeface="Arial"/>
                <a:cs typeface="Arial"/>
              </a:rPr>
              <a:t>parent</a:t>
            </a:r>
            <a:r>
              <a:rPr sz="2400" b="1" spc="-5">
                <a:latin typeface="Arial"/>
                <a:cs typeface="Arial"/>
              </a:rPr>
              <a:t> </a:t>
            </a:r>
            <a:r>
              <a:rPr sz="2400" b="1" spc="-25">
                <a:latin typeface="Arial"/>
                <a:cs typeface="Arial"/>
              </a:rPr>
              <a:t>rock</a:t>
            </a:r>
            <a:r>
              <a:rPr sz="2400" b="1">
                <a:latin typeface="Arial"/>
                <a:cs typeface="Arial"/>
              </a:rPr>
              <a:t> </a:t>
            </a:r>
            <a:r>
              <a:rPr sz="2400" b="1" spc="-35">
                <a:latin typeface="Arial"/>
                <a:cs typeface="Arial"/>
              </a:rPr>
              <a:t>limestone</a:t>
            </a:r>
            <a:r>
              <a:rPr sz="2400" b="1" spc="-30">
                <a:latin typeface="Arial"/>
                <a:cs typeface="Arial"/>
              </a:rPr>
              <a:t> </a:t>
            </a:r>
            <a:r>
              <a:rPr sz="2400" b="1" spc="35">
                <a:latin typeface="Arial"/>
                <a:cs typeface="Arial"/>
              </a:rPr>
              <a:t>or</a:t>
            </a:r>
            <a:r>
              <a:rPr sz="2400" b="1">
                <a:latin typeface="Arial"/>
                <a:cs typeface="Arial"/>
              </a:rPr>
              <a:t> </a:t>
            </a:r>
            <a:r>
              <a:rPr sz="2400" b="1" spc="-40">
                <a:latin typeface="Arial"/>
                <a:cs typeface="Arial"/>
              </a:rPr>
              <a:t>dolostone.</a:t>
            </a:r>
            <a:endParaRPr sz="2400">
              <a:latin typeface="Arial"/>
              <a:cs typeface="Arial"/>
            </a:endParaRPr>
          </a:p>
          <a:p>
            <a:pPr marL="356870" marR="5080" indent="-344805" algn="just">
              <a:lnSpc>
                <a:spcPct val="80000"/>
              </a:lnSpc>
              <a:spcBef>
                <a:spcPts val="590"/>
              </a:spcBef>
              <a:buClr>
                <a:srgbClr val="0000FF"/>
              </a:buClr>
              <a:buSzPct val="64583"/>
              <a:buFont typeface="Wingdings"/>
              <a:buChar char=""/>
              <a:tabLst>
                <a:tab pos="357505" algn="l"/>
              </a:tabLst>
            </a:pPr>
            <a:r>
              <a:rPr sz="2400" b="1" spc="-95">
                <a:latin typeface="Arial"/>
                <a:cs typeface="Arial"/>
              </a:rPr>
              <a:t>Because</a:t>
            </a:r>
            <a:r>
              <a:rPr sz="2400" b="1" spc="-90">
                <a:latin typeface="Arial"/>
                <a:cs typeface="Arial"/>
              </a:rPr>
              <a:t> </a:t>
            </a:r>
            <a:r>
              <a:rPr sz="2400" b="1" spc="-15">
                <a:latin typeface="Arial"/>
                <a:cs typeface="Arial"/>
              </a:rPr>
              <a:t>it</a:t>
            </a:r>
            <a:r>
              <a:rPr sz="2400" b="1" spc="-10">
                <a:latin typeface="Arial"/>
                <a:cs typeface="Arial"/>
              </a:rPr>
              <a:t> </a:t>
            </a:r>
            <a:r>
              <a:rPr sz="2400" b="1" spc="-140">
                <a:latin typeface="Arial"/>
                <a:cs typeface="Arial"/>
              </a:rPr>
              <a:t>is</a:t>
            </a:r>
            <a:r>
              <a:rPr sz="2400" b="1" spc="-135">
                <a:latin typeface="Arial"/>
                <a:cs typeface="Arial"/>
              </a:rPr>
              <a:t> </a:t>
            </a:r>
            <a:r>
              <a:rPr sz="2400" b="1" spc="20">
                <a:latin typeface="Arial"/>
                <a:cs typeface="Arial"/>
              </a:rPr>
              <a:t>formed</a:t>
            </a:r>
            <a:r>
              <a:rPr sz="2400" b="1" spc="25">
                <a:latin typeface="Arial"/>
                <a:cs typeface="Arial"/>
              </a:rPr>
              <a:t> </a:t>
            </a:r>
            <a:r>
              <a:rPr sz="2400" b="1" spc="10">
                <a:latin typeface="Arial"/>
                <a:cs typeface="Arial"/>
              </a:rPr>
              <a:t>from</a:t>
            </a:r>
            <a:r>
              <a:rPr sz="2400" b="1" spc="15">
                <a:latin typeface="Arial"/>
                <a:cs typeface="Arial"/>
              </a:rPr>
              <a:t> </a:t>
            </a:r>
            <a:r>
              <a:rPr sz="2400" b="1" spc="-40">
                <a:latin typeface="Arial"/>
                <a:cs typeface="Arial"/>
              </a:rPr>
              <a:t>limestone</a:t>
            </a:r>
            <a:r>
              <a:rPr sz="2400" b="1" spc="-35">
                <a:latin typeface="Arial"/>
                <a:cs typeface="Arial"/>
              </a:rPr>
              <a:t> </a:t>
            </a:r>
            <a:r>
              <a:rPr sz="2400" b="1" spc="35">
                <a:latin typeface="Arial"/>
                <a:cs typeface="Arial"/>
              </a:rPr>
              <a:t>or </a:t>
            </a:r>
            <a:r>
              <a:rPr sz="2400" b="1" spc="-30">
                <a:latin typeface="Arial"/>
                <a:cs typeface="Arial"/>
              </a:rPr>
              <a:t>dolostone</a:t>
            </a:r>
            <a:r>
              <a:rPr sz="2400" b="1" spc="-25">
                <a:latin typeface="Arial"/>
                <a:cs typeface="Arial"/>
              </a:rPr>
              <a:t> </a:t>
            </a:r>
            <a:r>
              <a:rPr sz="2400" b="1" spc="-15">
                <a:latin typeface="Arial"/>
                <a:cs typeface="Arial"/>
              </a:rPr>
              <a:t>it</a:t>
            </a:r>
            <a:r>
              <a:rPr sz="2400" b="1" spc="-10">
                <a:latin typeface="Arial"/>
                <a:cs typeface="Arial"/>
              </a:rPr>
              <a:t> </a:t>
            </a:r>
            <a:r>
              <a:rPr sz="2400" b="1" spc="-165">
                <a:latin typeface="Arial"/>
                <a:cs typeface="Arial"/>
              </a:rPr>
              <a:t>is </a:t>
            </a:r>
            <a:r>
              <a:rPr sz="2400" b="1" spc="-160">
                <a:latin typeface="Arial"/>
                <a:cs typeface="Arial"/>
              </a:rPr>
              <a:t> </a:t>
            </a:r>
            <a:r>
              <a:rPr sz="2400" b="1" spc="15">
                <a:latin typeface="Arial"/>
                <a:cs typeface="Arial"/>
              </a:rPr>
              <a:t>predominantly</a:t>
            </a:r>
            <a:r>
              <a:rPr sz="2400" b="1" spc="20">
                <a:latin typeface="Arial"/>
                <a:cs typeface="Arial"/>
              </a:rPr>
              <a:t> </a:t>
            </a:r>
            <a:r>
              <a:rPr sz="2400" b="1" spc="-65">
                <a:latin typeface="Arial"/>
                <a:cs typeface="Arial"/>
              </a:rPr>
              <a:t>composed</a:t>
            </a:r>
            <a:r>
              <a:rPr sz="2400" b="1" spc="-60">
                <a:latin typeface="Arial"/>
                <a:cs typeface="Arial"/>
              </a:rPr>
              <a:t> </a:t>
            </a:r>
            <a:r>
              <a:rPr sz="2400" b="1" spc="25">
                <a:latin typeface="Arial"/>
                <a:cs typeface="Arial"/>
              </a:rPr>
              <a:t>of</a:t>
            </a:r>
            <a:r>
              <a:rPr sz="2400" b="1" spc="30">
                <a:latin typeface="Arial"/>
                <a:cs typeface="Arial"/>
              </a:rPr>
              <a:t> </a:t>
            </a:r>
            <a:r>
              <a:rPr sz="2400" b="1" spc="-10">
                <a:latin typeface="Arial"/>
                <a:cs typeface="Arial"/>
              </a:rPr>
              <a:t>the</a:t>
            </a:r>
            <a:r>
              <a:rPr sz="2400" b="1" spc="-5">
                <a:latin typeface="Arial"/>
                <a:cs typeface="Arial"/>
              </a:rPr>
              <a:t> </a:t>
            </a:r>
            <a:r>
              <a:rPr sz="2400" b="1" spc="15">
                <a:latin typeface="Arial"/>
                <a:cs typeface="Arial"/>
              </a:rPr>
              <a:t>mineral</a:t>
            </a:r>
            <a:r>
              <a:rPr sz="2400" b="1" spc="20">
                <a:latin typeface="Arial"/>
                <a:cs typeface="Arial"/>
              </a:rPr>
              <a:t> </a:t>
            </a:r>
            <a:r>
              <a:rPr sz="2400" b="1" spc="-80">
                <a:latin typeface="Arial"/>
                <a:cs typeface="Arial"/>
              </a:rPr>
              <a:t>calcite,</a:t>
            </a:r>
            <a:r>
              <a:rPr sz="2400" b="1" spc="-75">
                <a:latin typeface="Arial"/>
                <a:cs typeface="Arial"/>
              </a:rPr>
              <a:t> </a:t>
            </a:r>
            <a:r>
              <a:rPr sz="2400" b="1" spc="-25">
                <a:latin typeface="Arial"/>
                <a:cs typeface="Arial"/>
              </a:rPr>
              <a:t>which </a:t>
            </a:r>
            <a:r>
              <a:rPr sz="2400" b="1" spc="-20">
                <a:latin typeface="Arial"/>
                <a:cs typeface="Arial"/>
              </a:rPr>
              <a:t> </a:t>
            </a:r>
            <a:r>
              <a:rPr sz="2400" b="1" spc="-25">
                <a:latin typeface="Arial"/>
                <a:cs typeface="Arial"/>
              </a:rPr>
              <a:t>metamorphoses</a:t>
            </a:r>
            <a:r>
              <a:rPr sz="2400" b="1" spc="-20">
                <a:latin typeface="Arial"/>
                <a:cs typeface="Arial"/>
              </a:rPr>
              <a:t> </a:t>
            </a:r>
            <a:r>
              <a:rPr sz="2400" b="1" spc="-25">
                <a:latin typeface="Arial"/>
                <a:cs typeface="Arial"/>
              </a:rPr>
              <a:t>into</a:t>
            </a:r>
            <a:r>
              <a:rPr sz="2400" b="1" spc="-20">
                <a:latin typeface="Arial"/>
                <a:cs typeface="Arial"/>
              </a:rPr>
              <a:t> </a:t>
            </a:r>
            <a:r>
              <a:rPr sz="2400" b="1" spc="-10">
                <a:latin typeface="Arial"/>
                <a:cs typeface="Arial"/>
              </a:rPr>
              <a:t>various</a:t>
            </a:r>
            <a:r>
              <a:rPr sz="2400" b="1" spc="-5">
                <a:latin typeface="Arial"/>
                <a:cs typeface="Arial"/>
              </a:rPr>
              <a:t> </a:t>
            </a:r>
            <a:r>
              <a:rPr sz="2400" b="1">
                <a:latin typeface="Arial"/>
                <a:cs typeface="Arial"/>
              </a:rPr>
              <a:t>carbonate</a:t>
            </a:r>
            <a:r>
              <a:rPr sz="2400" b="1" spc="5">
                <a:latin typeface="Arial"/>
                <a:cs typeface="Arial"/>
              </a:rPr>
              <a:t> </a:t>
            </a:r>
            <a:r>
              <a:rPr sz="2400" b="1" spc="35">
                <a:latin typeface="Arial"/>
                <a:cs typeface="Arial"/>
              </a:rPr>
              <a:t>and</a:t>
            </a:r>
            <a:r>
              <a:rPr sz="2400" b="1" spc="740">
                <a:latin typeface="Arial"/>
                <a:cs typeface="Arial"/>
              </a:rPr>
              <a:t> </a:t>
            </a:r>
            <a:r>
              <a:rPr sz="2400" b="1" spc="5">
                <a:latin typeface="Arial"/>
                <a:cs typeface="Arial"/>
              </a:rPr>
              <a:t>other </a:t>
            </a:r>
            <a:r>
              <a:rPr sz="2400" b="1" spc="10">
                <a:latin typeface="Arial"/>
                <a:cs typeface="Arial"/>
              </a:rPr>
              <a:t> </a:t>
            </a:r>
            <a:r>
              <a:rPr sz="2400" b="1" spc="-35">
                <a:latin typeface="Arial"/>
                <a:cs typeface="Arial"/>
              </a:rPr>
              <a:t>minerals.</a:t>
            </a:r>
            <a:r>
              <a:rPr sz="2400" b="1" spc="-30">
                <a:latin typeface="Arial"/>
                <a:cs typeface="Arial"/>
              </a:rPr>
              <a:t> </a:t>
            </a:r>
            <a:r>
              <a:rPr sz="2400" b="1" spc="-145">
                <a:latin typeface="Arial"/>
                <a:cs typeface="Arial"/>
              </a:rPr>
              <a:t>As </a:t>
            </a:r>
            <a:r>
              <a:rPr sz="2400" b="1" spc="-70">
                <a:latin typeface="Arial"/>
                <a:cs typeface="Arial"/>
              </a:rPr>
              <a:t>calcite </a:t>
            </a:r>
            <a:r>
              <a:rPr sz="2400" b="1" spc="-40">
                <a:latin typeface="Arial"/>
                <a:cs typeface="Arial"/>
              </a:rPr>
              <a:t>recrystallizes, </a:t>
            </a:r>
            <a:r>
              <a:rPr sz="2400" b="1" spc="35">
                <a:latin typeface="Arial"/>
                <a:cs typeface="Arial"/>
              </a:rPr>
              <a:t>all </a:t>
            </a:r>
            <a:r>
              <a:rPr sz="2400" b="1" spc="-10">
                <a:latin typeface="Arial"/>
                <a:cs typeface="Arial"/>
              </a:rPr>
              <a:t>the </a:t>
            </a:r>
            <a:r>
              <a:rPr sz="2400" b="1" spc="-25">
                <a:latin typeface="Arial"/>
                <a:cs typeface="Arial"/>
              </a:rPr>
              <a:t>grains </a:t>
            </a:r>
            <a:r>
              <a:rPr sz="2400" b="1" spc="75">
                <a:latin typeface="Arial"/>
                <a:cs typeface="Arial"/>
              </a:rPr>
              <a:t>are </a:t>
            </a:r>
            <a:r>
              <a:rPr sz="2400" b="1" spc="-20">
                <a:latin typeface="Arial"/>
                <a:cs typeface="Arial"/>
              </a:rPr>
              <a:t>active </a:t>
            </a:r>
            <a:r>
              <a:rPr sz="2400" b="1" spc="-15">
                <a:latin typeface="Arial"/>
                <a:cs typeface="Arial"/>
              </a:rPr>
              <a:t> </a:t>
            </a:r>
            <a:r>
              <a:rPr sz="2400" b="1" spc="70">
                <a:latin typeface="Arial"/>
                <a:cs typeface="Arial"/>
              </a:rPr>
              <a:t>at </a:t>
            </a:r>
            <a:r>
              <a:rPr sz="2400" b="1" spc="-10">
                <a:latin typeface="Arial"/>
                <a:cs typeface="Arial"/>
              </a:rPr>
              <a:t>the </a:t>
            </a:r>
            <a:r>
              <a:rPr sz="2400" b="1" spc="-30">
                <a:latin typeface="Arial"/>
                <a:cs typeface="Arial"/>
              </a:rPr>
              <a:t>same </a:t>
            </a:r>
            <a:r>
              <a:rPr sz="2400" b="1" spc="-10">
                <a:latin typeface="Arial"/>
                <a:cs typeface="Arial"/>
              </a:rPr>
              <a:t>time </a:t>
            </a:r>
            <a:r>
              <a:rPr sz="2400" b="1" spc="30">
                <a:latin typeface="Arial"/>
                <a:cs typeface="Arial"/>
              </a:rPr>
              <a:t>and </a:t>
            </a:r>
            <a:r>
              <a:rPr sz="2400" b="1" spc="20">
                <a:latin typeface="Arial"/>
                <a:cs typeface="Arial"/>
              </a:rPr>
              <a:t>they </a:t>
            </a:r>
            <a:r>
              <a:rPr sz="2400" b="1" spc="95">
                <a:latin typeface="Arial"/>
                <a:cs typeface="Arial"/>
              </a:rPr>
              <a:t>grow </a:t>
            </a:r>
            <a:r>
              <a:rPr sz="2400" b="1" spc="5">
                <a:latin typeface="Arial"/>
                <a:cs typeface="Arial"/>
              </a:rPr>
              <a:t>to </a:t>
            </a:r>
            <a:r>
              <a:rPr sz="2400" b="1" spc="-10">
                <a:latin typeface="Arial"/>
                <a:cs typeface="Arial"/>
              </a:rPr>
              <a:t>the </a:t>
            </a:r>
            <a:r>
              <a:rPr sz="2400" b="1" spc="-25">
                <a:latin typeface="Arial"/>
                <a:cs typeface="Arial"/>
              </a:rPr>
              <a:t>same </a:t>
            </a:r>
            <a:r>
              <a:rPr sz="2400" b="1" spc="-50">
                <a:latin typeface="Arial"/>
                <a:cs typeface="Arial"/>
              </a:rPr>
              <a:t>size</a:t>
            </a:r>
            <a:r>
              <a:rPr sz="2400" b="1" spc="-45">
                <a:latin typeface="Arial"/>
                <a:cs typeface="Arial"/>
              </a:rPr>
              <a:t> </a:t>
            </a:r>
            <a:r>
              <a:rPr sz="2400" b="1" spc="35">
                <a:latin typeface="Arial"/>
                <a:cs typeface="Arial"/>
              </a:rPr>
              <a:t>and </a:t>
            </a:r>
            <a:r>
              <a:rPr sz="2400" b="1" spc="40">
                <a:latin typeface="Arial"/>
                <a:cs typeface="Arial"/>
              </a:rPr>
              <a:t> </a:t>
            </a:r>
            <a:r>
              <a:rPr sz="2400" b="1" spc="-40">
                <a:latin typeface="Arial"/>
                <a:cs typeface="Arial"/>
              </a:rPr>
              <a:t>shape,</a:t>
            </a:r>
            <a:r>
              <a:rPr sz="2400" b="1" spc="-65">
                <a:latin typeface="Arial"/>
                <a:cs typeface="Arial"/>
              </a:rPr>
              <a:t> </a:t>
            </a:r>
            <a:r>
              <a:rPr sz="2400" b="1" spc="-25">
                <a:latin typeface="Arial"/>
                <a:cs typeface="Arial"/>
              </a:rPr>
              <a:t>which</a:t>
            </a:r>
            <a:r>
              <a:rPr sz="2400" b="1">
                <a:latin typeface="Arial"/>
                <a:cs typeface="Arial"/>
              </a:rPr>
              <a:t> </a:t>
            </a:r>
            <a:r>
              <a:rPr sz="2400" b="1" spc="-15">
                <a:latin typeface="Arial"/>
                <a:cs typeface="Arial"/>
              </a:rPr>
              <a:t>leads</a:t>
            </a:r>
            <a:r>
              <a:rPr sz="2400" b="1" spc="-35">
                <a:latin typeface="Arial"/>
                <a:cs typeface="Arial"/>
              </a:rPr>
              <a:t> </a:t>
            </a:r>
            <a:r>
              <a:rPr sz="2400" b="1" spc="5">
                <a:latin typeface="Arial"/>
                <a:cs typeface="Arial"/>
              </a:rPr>
              <a:t>to </a:t>
            </a:r>
            <a:r>
              <a:rPr sz="2400" b="1" spc="-95">
                <a:latin typeface="Arial"/>
                <a:cs typeface="Arial"/>
              </a:rPr>
              <a:t>its</a:t>
            </a:r>
            <a:r>
              <a:rPr sz="2400" b="1" spc="-20">
                <a:latin typeface="Arial"/>
                <a:cs typeface="Arial"/>
              </a:rPr>
              <a:t> </a:t>
            </a:r>
            <a:r>
              <a:rPr sz="2400" b="1" spc="10">
                <a:latin typeface="Arial"/>
                <a:cs typeface="Arial"/>
              </a:rPr>
              <a:t>nonfoliated</a:t>
            </a:r>
            <a:r>
              <a:rPr sz="2400" b="1" spc="-30">
                <a:latin typeface="Arial"/>
                <a:cs typeface="Arial"/>
              </a:rPr>
              <a:t> </a:t>
            </a:r>
            <a:r>
              <a:rPr sz="2400" b="1" spc="20">
                <a:latin typeface="Arial"/>
                <a:cs typeface="Arial"/>
              </a:rPr>
              <a:t>texture.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98485" y="3125470"/>
            <a:ext cx="1374140" cy="68389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indent="17780">
              <a:lnSpc>
                <a:spcPct val="80000"/>
              </a:lnSpc>
              <a:spcBef>
                <a:spcPts val="675"/>
              </a:spcBef>
              <a:tabLst>
                <a:tab pos="1067435" algn="l"/>
              </a:tabLst>
            </a:pPr>
            <a:r>
              <a:rPr sz="2400" b="1" spc="-50">
                <a:latin typeface="Arial"/>
                <a:cs typeface="Arial"/>
              </a:rPr>
              <a:t>resul</a:t>
            </a:r>
            <a:r>
              <a:rPr sz="2400" b="1" spc="-30">
                <a:latin typeface="Arial"/>
                <a:cs typeface="Arial"/>
              </a:rPr>
              <a:t>t</a:t>
            </a:r>
            <a:r>
              <a:rPr sz="2400" b="1">
                <a:latin typeface="Arial"/>
                <a:cs typeface="Arial"/>
              </a:rPr>
              <a:t>	</a:t>
            </a:r>
            <a:r>
              <a:rPr sz="2400" b="1" spc="-5">
                <a:latin typeface="Arial"/>
                <a:cs typeface="Arial"/>
              </a:rPr>
              <a:t>of  </a:t>
            </a:r>
            <a:r>
              <a:rPr sz="2400" b="1" spc="-25">
                <a:latin typeface="Arial"/>
                <a:cs typeface="Arial"/>
              </a:rPr>
              <a:t>m</a:t>
            </a:r>
            <a:r>
              <a:rPr sz="2400" b="1" spc="5">
                <a:latin typeface="Arial"/>
                <a:cs typeface="Arial"/>
              </a:rPr>
              <a:t>aterials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3125470"/>
            <a:ext cx="7197725" cy="977265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6870" marR="5080" indent="-344805" algn="just">
              <a:lnSpc>
                <a:spcPct val="80100"/>
              </a:lnSpc>
              <a:spcBef>
                <a:spcPts val="670"/>
              </a:spcBef>
              <a:buClr>
                <a:srgbClr val="0000FF"/>
              </a:buClr>
              <a:buSzPct val="64583"/>
              <a:buFont typeface="Wingdings"/>
              <a:buChar char=""/>
              <a:tabLst>
                <a:tab pos="357505" algn="l"/>
              </a:tabLst>
            </a:pPr>
            <a:r>
              <a:rPr sz="2400" b="1">
                <a:latin typeface="Arial"/>
                <a:cs typeface="Arial"/>
              </a:rPr>
              <a:t>Different</a:t>
            </a:r>
            <a:r>
              <a:rPr sz="2400" b="1" spc="5">
                <a:latin typeface="Arial"/>
                <a:cs typeface="Arial"/>
              </a:rPr>
              <a:t> </a:t>
            </a:r>
            <a:r>
              <a:rPr sz="2400" b="1" spc="-50">
                <a:latin typeface="Arial"/>
                <a:cs typeface="Arial"/>
              </a:rPr>
              <a:t>color</a:t>
            </a:r>
            <a:r>
              <a:rPr sz="2400" b="1" spc="-45">
                <a:latin typeface="Arial"/>
                <a:cs typeface="Arial"/>
              </a:rPr>
              <a:t> </a:t>
            </a:r>
            <a:r>
              <a:rPr sz="2400" b="1" spc="-125">
                <a:latin typeface="Arial"/>
                <a:cs typeface="Arial"/>
              </a:rPr>
              <a:t>schemes</a:t>
            </a:r>
            <a:r>
              <a:rPr sz="2400" b="1" spc="-120">
                <a:latin typeface="Arial"/>
                <a:cs typeface="Arial"/>
              </a:rPr>
              <a:t> </a:t>
            </a:r>
            <a:r>
              <a:rPr sz="2400" b="1" spc="-40">
                <a:latin typeface="Arial"/>
                <a:cs typeface="Arial"/>
              </a:rPr>
              <a:t>in</a:t>
            </a:r>
            <a:r>
              <a:rPr sz="2400" b="1" spc="590">
                <a:latin typeface="Arial"/>
                <a:cs typeface="Arial"/>
              </a:rPr>
              <a:t> </a:t>
            </a:r>
            <a:r>
              <a:rPr sz="2400" b="1" spc="30">
                <a:latin typeface="Arial"/>
                <a:cs typeface="Arial"/>
              </a:rPr>
              <a:t>marble</a:t>
            </a:r>
            <a:r>
              <a:rPr sz="2400" b="1" spc="35">
                <a:latin typeface="Arial"/>
                <a:cs typeface="Arial"/>
              </a:rPr>
              <a:t> </a:t>
            </a:r>
            <a:r>
              <a:rPr sz="2400" b="1" spc="75">
                <a:latin typeface="Arial"/>
                <a:cs typeface="Arial"/>
              </a:rPr>
              <a:t>are</a:t>
            </a:r>
            <a:r>
              <a:rPr sz="2400" b="1" spc="80">
                <a:latin typeface="Arial"/>
                <a:cs typeface="Arial"/>
              </a:rPr>
              <a:t> </a:t>
            </a:r>
            <a:r>
              <a:rPr sz="2400" b="1" spc="-10">
                <a:latin typeface="Arial"/>
                <a:cs typeface="Arial"/>
              </a:rPr>
              <a:t>the </a:t>
            </a:r>
            <a:r>
              <a:rPr sz="2400" b="1" spc="-5">
                <a:latin typeface="Arial"/>
                <a:cs typeface="Arial"/>
              </a:rPr>
              <a:t> </a:t>
            </a:r>
            <a:r>
              <a:rPr sz="2400" b="1" spc="-35">
                <a:latin typeface="Arial"/>
                <a:cs typeface="Arial"/>
              </a:rPr>
              <a:t>impurities</a:t>
            </a:r>
            <a:r>
              <a:rPr sz="2400" b="1" spc="-30">
                <a:latin typeface="Arial"/>
                <a:cs typeface="Arial"/>
              </a:rPr>
              <a:t> </a:t>
            </a:r>
            <a:r>
              <a:rPr sz="2400" b="1" spc="35">
                <a:latin typeface="Arial"/>
                <a:cs typeface="Arial"/>
              </a:rPr>
              <a:t>or</a:t>
            </a:r>
            <a:r>
              <a:rPr sz="2400" b="1" spc="740">
                <a:latin typeface="Arial"/>
                <a:cs typeface="Arial"/>
              </a:rPr>
              <a:t> </a:t>
            </a:r>
            <a:r>
              <a:rPr sz="2400" b="1" spc="-10">
                <a:latin typeface="Arial"/>
                <a:cs typeface="Arial"/>
              </a:rPr>
              <a:t>the</a:t>
            </a:r>
            <a:r>
              <a:rPr sz="2400" b="1" spc="-5">
                <a:latin typeface="Arial"/>
                <a:cs typeface="Arial"/>
              </a:rPr>
              <a:t> </a:t>
            </a:r>
            <a:r>
              <a:rPr sz="2400" b="1" spc="-55">
                <a:latin typeface="Arial"/>
                <a:cs typeface="Arial"/>
              </a:rPr>
              <a:t>presence</a:t>
            </a:r>
            <a:r>
              <a:rPr sz="2400" b="1" spc="-50">
                <a:latin typeface="Arial"/>
                <a:cs typeface="Arial"/>
              </a:rPr>
              <a:t> </a:t>
            </a:r>
            <a:r>
              <a:rPr sz="2400" b="1" spc="25">
                <a:latin typeface="Arial"/>
                <a:cs typeface="Arial"/>
              </a:rPr>
              <a:t>of</a:t>
            </a:r>
            <a:r>
              <a:rPr sz="2400" b="1" spc="30">
                <a:latin typeface="Arial"/>
                <a:cs typeface="Arial"/>
              </a:rPr>
              <a:t> </a:t>
            </a:r>
            <a:r>
              <a:rPr sz="2400" b="1" spc="60">
                <a:latin typeface="Arial"/>
                <a:cs typeface="Arial"/>
              </a:rPr>
              <a:t>weathered </a:t>
            </a:r>
            <a:r>
              <a:rPr sz="2400" b="1" spc="65">
                <a:latin typeface="Arial"/>
                <a:cs typeface="Arial"/>
              </a:rPr>
              <a:t> </a:t>
            </a:r>
            <a:r>
              <a:rPr sz="2400" b="1" spc="-20">
                <a:latin typeface="Arial"/>
                <a:cs typeface="Arial"/>
              </a:rPr>
              <a:t>deposited</a:t>
            </a:r>
            <a:r>
              <a:rPr sz="2400" b="1" spc="-30">
                <a:latin typeface="Arial"/>
                <a:cs typeface="Arial"/>
              </a:rPr>
              <a:t> </a:t>
            </a:r>
            <a:r>
              <a:rPr sz="2400" b="1" spc="-40">
                <a:latin typeface="Arial"/>
                <a:cs typeface="Arial"/>
              </a:rPr>
              <a:t>in</a:t>
            </a:r>
            <a:r>
              <a:rPr sz="2400" b="1" spc="-15">
                <a:latin typeface="Arial"/>
                <a:cs typeface="Arial"/>
              </a:rPr>
              <a:t> </a:t>
            </a:r>
            <a:r>
              <a:rPr sz="2400" b="1" spc="35">
                <a:latin typeface="Arial"/>
                <a:cs typeface="Arial"/>
              </a:rPr>
              <a:t>or</a:t>
            </a:r>
            <a:r>
              <a:rPr sz="2400" b="1">
                <a:latin typeface="Arial"/>
                <a:cs typeface="Arial"/>
              </a:rPr>
              <a:t> </a:t>
            </a:r>
            <a:r>
              <a:rPr sz="2400" b="1" spc="45">
                <a:latin typeface="Arial"/>
                <a:cs typeface="Arial"/>
              </a:rPr>
              <a:t>near</a:t>
            </a:r>
            <a:r>
              <a:rPr sz="2400" b="1" spc="-5">
                <a:latin typeface="Arial"/>
                <a:cs typeface="Arial"/>
              </a:rPr>
              <a:t> </a:t>
            </a:r>
            <a:r>
              <a:rPr sz="2400" b="1" spc="-10">
                <a:latin typeface="Arial"/>
                <a:cs typeface="Arial"/>
              </a:rPr>
              <a:t>the</a:t>
            </a:r>
            <a:r>
              <a:rPr sz="2400" b="1" spc="-5">
                <a:latin typeface="Arial"/>
                <a:cs typeface="Arial"/>
              </a:rPr>
              <a:t> </a:t>
            </a:r>
            <a:r>
              <a:rPr sz="2400" b="1" spc="-45">
                <a:latin typeface="Arial"/>
                <a:cs typeface="Arial"/>
              </a:rPr>
              <a:t>limestone.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52264" y="4385564"/>
            <a:ext cx="4416425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spc="-5">
                <a:solidFill>
                  <a:srgbClr val="FF6600"/>
                </a:solidFill>
                <a:latin typeface="Calibri"/>
                <a:cs typeface="Calibri"/>
              </a:rPr>
              <a:t>Marble</a:t>
            </a:r>
            <a:r>
              <a:rPr sz="180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800" spc="-5">
                <a:solidFill>
                  <a:srgbClr val="FF6600"/>
                </a:solidFill>
                <a:latin typeface="Calibri"/>
                <a:cs typeface="Calibri"/>
              </a:rPr>
              <a:t>is</a:t>
            </a:r>
            <a:r>
              <a:rPr sz="180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800" spc="-5">
                <a:solidFill>
                  <a:srgbClr val="FF6600"/>
                </a:solidFill>
                <a:latin typeface="Calibri"/>
                <a:cs typeface="Calibri"/>
              </a:rPr>
              <a:t>used</a:t>
            </a:r>
            <a:r>
              <a:rPr sz="1800">
                <a:solidFill>
                  <a:srgbClr val="FF6600"/>
                </a:solidFill>
                <a:latin typeface="Calibri"/>
                <a:cs typeface="Calibri"/>
              </a:rPr>
              <a:t> as</a:t>
            </a:r>
            <a:r>
              <a:rPr sz="1800" spc="5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800">
                <a:solidFill>
                  <a:srgbClr val="FF6600"/>
                </a:solidFill>
                <a:latin typeface="Calibri"/>
                <a:cs typeface="Calibri"/>
              </a:rPr>
              <a:t>a</a:t>
            </a:r>
            <a:r>
              <a:rPr sz="1800" spc="5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800">
                <a:solidFill>
                  <a:srgbClr val="FF6600"/>
                </a:solidFill>
                <a:latin typeface="Calibri"/>
                <a:cs typeface="Calibri"/>
              </a:rPr>
              <a:t>building </a:t>
            </a:r>
            <a:r>
              <a:rPr sz="1800" spc="-10">
                <a:solidFill>
                  <a:srgbClr val="FF6600"/>
                </a:solidFill>
                <a:latin typeface="Calibri"/>
                <a:cs typeface="Calibri"/>
              </a:rPr>
              <a:t>material</a:t>
            </a:r>
            <a:r>
              <a:rPr sz="1800" spc="-5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800">
                <a:solidFill>
                  <a:srgbClr val="FF6600"/>
                </a:solidFill>
                <a:latin typeface="Calibri"/>
                <a:cs typeface="Calibri"/>
              </a:rPr>
              <a:t>and </a:t>
            </a:r>
            <a:r>
              <a:rPr sz="1800" spc="15">
                <a:solidFill>
                  <a:srgbClr val="FF6600"/>
                </a:solidFill>
                <a:latin typeface="Calibri"/>
                <a:cs typeface="Calibri"/>
              </a:rPr>
              <a:t>is </a:t>
            </a:r>
            <a:r>
              <a:rPr sz="1800" spc="2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800" spc="-5">
                <a:solidFill>
                  <a:srgbClr val="FF6600"/>
                </a:solidFill>
                <a:latin typeface="Calibri"/>
                <a:cs typeface="Calibri"/>
              </a:rPr>
              <a:t>popular</a:t>
            </a:r>
            <a:r>
              <a:rPr sz="180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800" spc="-15">
                <a:solidFill>
                  <a:srgbClr val="FF6600"/>
                </a:solidFill>
                <a:latin typeface="Calibri"/>
                <a:cs typeface="Calibri"/>
              </a:rPr>
              <a:t>for</a:t>
            </a:r>
            <a:r>
              <a:rPr sz="1800" spc="-1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800" spc="-5">
                <a:solidFill>
                  <a:srgbClr val="FF6600"/>
                </a:solidFill>
                <a:latin typeface="Calibri"/>
                <a:cs typeface="Calibri"/>
              </a:rPr>
              <a:t>sculpture.</a:t>
            </a:r>
            <a:r>
              <a:rPr sz="180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800" spc="5">
                <a:solidFill>
                  <a:srgbClr val="FF6600"/>
                </a:solidFill>
                <a:latin typeface="Calibri"/>
                <a:cs typeface="Calibri"/>
              </a:rPr>
              <a:t>The</a:t>
            </a:r>
            <a:r>
              <a:rPr sz="1800" spc="1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rgbClr val="FF6600"/>
                </a:solidFill>
                <a:latin typeface="Calibri"/>
                <a:cs typeface="Calibri"/>
              </a:rPr>
              <a:t>word</a:t>
            </a:r>
            <a:r>
              <a:rPr sz="1800" spc="-5">
                <a:solidFill>
                  <a:srgbClr val="FF6600"/>
                </a:solidFill>
                <a:latin typeface="Calibri"/>
                <a:cs typeface="Calibri"/>
              </a:rPr>
              <a:t> ‘marble’ </a:t>
            </a:r>
            <a:r>
              <a:rPr sz="180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rgbClr val="FF6600"/>
                </a:solidFill>
                <a:latin typeface="Calibri"/>
                <a:cs typeface="Calibri"/>
              </a:rPr>
              <a:t>derives from </a:t>
            </a:r>
            <a:r>
              <a:rPr sz="1800">
                <a:solidFill>
                  <a:srgbClr val="FF6600"/>
                </a:solidFill>
                <a:latin typeface="Calibri"/>
                <a:cs typeface="Calibri"/>
              </a:rPr>
              <a:t>a </a:t>
            </a:r>
            <a:r>
              <a:rPr sz="1800" spc="-10">
                <a:solidFill>
                  <a:srgbClr val="FF6600"/>
                </a:solidFill>
                <a:latin typeface="Calibri"/>
                <a:cs typeface="Calibri"/>
              </a:rPr>
              <a:t>Greek word that translates </a:t>
            </a:r>
            <a:r>
              <a:rPr sz="1800">
                <a:solidFill>
                  <a:srgbClr val="FF6600"/>
                </a:solidFill>
                <a:latin typeface="Calibri"/>
                <a:cs typeface="Calibri"/>
              </a:rPr>
              <a:t>as </a:t>
            </a:r>
            <a:r>
              <a:rPr sz="1800" spc="5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rgbClr val="FF6600"/>
                </a:solidFill>
                <a:latin typeface="Calibri"/>
                <a:cs typeface="Calibri"/>
              </a:rPr>
              <a:t>“shining</a:t>
            </a:r>
            <a:r>
              <a:rPr sz="1800" spc="-5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rgbClr val="FF6600"/>
                </a:solidFill>
                <a:latin typeface="Calibri"/>
                <a:cs typeface="Calibri"/>
              </a:rPr>
              <a:t>stone”</a:t>
            </a:r>
            <a:r>
              <a:rPr sz="1800" spc="-5">
                <a:solidFill>
                  <a:srgbClr val="FF6600"/>
                </a:solidFill>
                <a:latin typeface="Calibri"/>
                <a:cs typeface="Calibri"/>
              </a:rPr>
              <a:t> because</a:t>
            </a:r>
            <a:r>
              <a:rPr sz="180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800" spc="-5">
                <a:solidFill>
                  <a:srgbClr val="FF6600"/>
                </a:solidFill>
                <a:latin typeface="Calibri"/>
                <a:cs typeface="Calibri"/>
              </a:rPr>
              <a:t>it</a:t>
            </a:r>
            <a:r>
              <a:rPr sz="180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rgbClr val="FF6600"/>
                </a:solidFill>
                <a:latin typeface="Calibri"/>
                <a:cs typeface="Calibri"/>
              </a:rPr>
              <a:t>can</a:t>
            </a:r>
            <a:r>
              <a:rPr sz="1800" spc="-5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800" spc="5">
                <a:solidFill>
                  <a:srgbClr val="FF6600"/>
                </a:solidFill>
                <a:latin typeface="Calibri"/>
                <a:cs typeface="Calibri"/>
              </a:rPr>
              <a:t>be</a:t>
            </a:r>
            <a:r>
              <a:rPr sz="1800" spc="1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800" spc="-5">
                <a:solidFill>
                  <a:srgbClr val="FF6600"/>
                </a:solidFill>
                <a:latin typeface="Calibri"/>
                <a:cs typeface="Calibri"/>
              </a:rPr>
              <a:t>polished. </a:t>
            </a:r>
            <a:r>
              <a:rPr sz="180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rgbClr val="FF6600"/>
                </a:solidFill>
                <a:latin typeface="Calibri"/>
                <a:cs typeface="Calibri"/>
              </a:rPr>
              <a:t>Limestone</a:t>
            </a:r>
            <a:r>
              <a:rPr sz="1800" spc="-5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rgbClr val="FF6600"/>
                </a:solidFill>
                <a:latin typeface="Calibri"/>
                <a:cs typeface="Calibri"/>
              </a:rPr>
              <a:t>that</a:t>
            </a:r>
            <a:r>
              <a:rPr sz="1800" spc="-5">
                <a:solidFill>
                  <a:srgbClr val="FF6600"/>
                </a:solidFill>
                <a:latin typeface="Calibri"/>
                <a:cs typeface="Calibri"/>
              </a:rPr>
              <a:t> metamorphoses</a:t>
            </a:r>
            <a:r>
              <a:rPr sz="180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800" spc="-15">
                <a:solidFill>
                  <a:srgbClr val="FF6600"/>
                </a:solidFill>
                <a:latin typeface="Calibri"/>
                <a:cs typeface="Calibri"/>
              </a:rPr>
              <a:t>into</a:t>
            </a:r>
            <a:r>
              <a:rPr sz="1800" spc="-1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800">
                <a:solidFill>
                  <a:srgbClr val="FF6600"/>
                </a:solidFill>
                <a:latin typeface="Calibri"/>
                <a:cs typeface="Calibri"/>
              </a:rPr>
              <a:t>marble </a:t>
            </a:r>
            <a:r>
              <a:rPr sz="1800" spc="5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rgbClr val="FF6600"/>
                </a:solidFill>
                <a:latin typeface="Calibri"/>
                <a:cs typeface="Calibri"/>
              </a:rPr>
              <a:t>may</a:t>
            </a:r>
            <a:r>
              <a:rPr sz="1800" spc="14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800" spc="-15">
                <a:solidFill>
                  <a:srgbClr val="FF6600"/>
                </a:solidFill>
                <a:latin typeface="Calibri"/>
                <a:cs typeface="Calibri"/>
              </a:rPr>
              <a:t>contain</a:t>
            </a:r>
            <a:r>
              <a:rPr sz="1800" spc="135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800">
                <a:solidFill>
                  <a:srgbClr val="FF6600"/>
                </a:solidFill>
                <a:latin typeface="Calibri"/>
                <a:cs typeface="Calibri"/>
              </a:rPr>
              <a:t>a</a:t>
            </a:r>
            <a:r>
              <a:rPr sz="1800" spc="145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800">
                <a:solidFill>
                  <a:srgbClr val="FF6600"/>
                </a:solidFill>
                <a:latin typeface="Calibri"/>
                <a:cs typeface="Calibri"/>
              </a:rPr>
              <a:t>lot</a:t>
            </a:r>
            <a:r>
              <a:rPr sz="1800" spc="14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800" spc="5">
                <a:solidFill>
                  <a:srgbClr val="FF6600"/>
                </a:solidFill>
                <a:latin typeface="Calibri"/>
                <a:cs typeface="Calibri"/>
              </a:rPr>
              <a:t>of</a:t>
            </a:r>
            <a:r>
              <a:rPr sz="1800" spc="145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800" spc="-15">
                <a:solidFill>
                  <a:srgbClr val="FF6600"/>
                </a:solidFill>
                <a:latin typeface="Calibri"/>
                <a:cs typeface="Calibri"/>
              </a:rPr>
              <a:t>fossils;</a:t>
            </a:r>
            <a:r>
              <a:rPr sz="1800" spc="165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800" spc="-30">
                <a:solidFill>
                  <a:srgbClr val="FF6600"/>
                </a:solidFill>
                <a:latin typeface="Calibri"/>
                <a:cs typeface="Calibri"/>
              </a:rPr>
              <a:t>however,</a:t>
            </a:r>
            <a:r>
              <a:rPr sz="1800" spc="155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800" spc="-5">
                <a:solidFill>
                  <a:srgbClr val="FF6600"/>
                </a:solidFill>
                <a:latin typeface="Calibri"/>
                <a:cs typeface="Calibri"/>
              </a:rPr>
              <a:t>the</a:t>
            </a:r>
            <a:r>
              <a:rPr sz="1800" spc="16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800" spc="-5">
                <a:solidFill>
                  <a:srgbClr val="FF6600"/>
                </a:solidFill>
                <a:latin typeface="Calibri"/>
                <a:cs typeface="Calibri"/>
              </a:rPr>
              <a:t>heat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143735" y="6041110"/>
            <a:ext cx="81026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FF6600"/>
                </a:solidFill>
                <a:latin typeface="Calibri"/>
                <a:cs typeface="Calibri"/>
              </a:rPr>
              <a:t>destroys</a:t>
            </a:r>
            <a:endParaRPr sz="1800" dirty="0">
              <a:latin typeface="Calibri"/>
              <a:cs typeface="Calibri"/>
            </a:endParaRPr>
          </a:p>
          <a:p>
            <a:pPr marL="55244">
              <a:lnSpc>
                <a:spcPct val="100000"/>
              </a:lnSpc>
            </a:pPr>
            <a:r>
              <a:rPr sz="1800" spc="-10" dirty="0">
                <a:solidFill>
                  <a:srgbClr val="FF6600"/>
                </a:solidFill>
                <a:latin typeface="Calibri"/>
                <a:cs typeface="Calibri"/>
              </a:rPr>
              <a:t>through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52264" y="6032093"/>
            <a:ext cx="342074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570230" algn="l"/>
                <a:tab pos="1372235" algn="l"/>
                <a:tab pos="1579880" algn="l"/>
                <a:tab pos="1978660" algn="l"/>
                <a:tab pos="2482215" algn="l"/>
              </a:tabLst>
            </a:pPr>
            <a:r>
              <a:rPr sz="1800">
                <a:solidFill>
                  <a:srgbClr val="FF6600"/>
                </a:solidFill>
                <a:latin typeface="Calibri"/>
                <a:cs typeface="Calibri"/>
              </a:rPr>
              <a:t>a</a:t>
            </a:r>
            <a:r>
              <a:rPr sz="1800" spc="-10">
                <a:solidFill>
                  <a:srgbClr val="FF6600"/>
                </a:solidFill>
                <a:latin typeface="Calibri"/>
                <a:cs typeface="Calibri"/>
              </a:rPr>
              <a:t>n</a:t>
            </a:r>
            <a:r>
              <a:rPr sz="1800">
                <a:solidFill>
                  <a:srgbClr val="FF6600"/>
                </a:solidFill>
                <a:latin typeface="Calibri"/>
                <a:cs typeface="Calibri"/>
              </a:rPr>
              <a:t>d	</a:t>
            </a:r>
            <a:r>
              <a:rPr sz="1800" spc="-10">
                <a:solidFill>
                  <a:srgbClr val="FF6600"/>
                </a:solidFill>
                <a:latin typeface="Calibri"/>
                <a:cs typeface="Calibri"/>
              </a:rPr>
              <a:t>p</a:t>
            </a:r>
            <a:r>
              <a:rPr sz="1800">
                <a:solidFill>
                  <a:srgbClr val="FF6600"/>
                </a:solidFill>
                <a:latin typeface="Calibri"/>
                <a:cs typeface="Calibri"/>
              </a:rPr>
              <a:t>r</a:t>
            </a:r>
            <a:r>
              <a:rPr sz="1800" spc="-15">
                <a:solidFill>
                  <a:srgbClr val="FF6600"/>
                </a:solidFill>
                <a:latin typeface="Calibri"/>
                <a:cs typeface="Calibri"/>
              </a:rPr>
              <a:t>e</a:t>
            </a:r>
            <a:r>
              <a:rPr sz="1800" spc="-10">
                <a:solidFill>
                  <a:srgbClr val="FF6600"/>
                </a:solidFill>
                <a:latin typeface="Calibri"/>
                <a:cs typeface="Calibri"/>
              </a:rPr>
              <a:t>s</a:t>
            </a:r>
            <a:r>
              <a:rPr sz="1800" spc="10">
                <a:solidFill>
                  <a:srgbClr val="FF6600"/>
                </a:solidFill>
                <a:latin typeface="Calibri"/>
                <a:cs typeface="Calibri"/>
              </a:rPr>
              <a:t>s</a:t>
            </a:r>
            <a:r>
              <a:rPr sz="1800" spc="-10">
                <a:solidFill>
                  <a:srgbClr val="FF6600"/>
                </a:solidFill>
                <a:latin typeface="Calibri"/>
                <a:cs typeface="Calibri"/>
              </a:rPr>
              <a:t>u</a:t>
            </a:r>
            <a:r>
              <a:rPr sz="1800" spc="-30">
                <a:solidFill>
                  <a:srgbClr val="FF6600"/>
                </a:solidFill>
                <a:latin typeface="Calibri"/>
                <a:cs typeface="Calibri"/>
              </a:rPr>
              <a:t>r</a:t>
            </a:r>
            <a:r>
              <a:rPr sz="1800">
                <a:solidFill>
                  <a:srgbClr val="FF6600"/>
                </a:solidFill>
                <a:latin typeface="Calibri"/>
                <a:cs typeface="Calibri"/>
              </a:rPr>
              <a:t>e		</a:t>
            </a:r>
            <a:r>
              <a:rPr sz="1800" spc="10">
                <a:solidFill>
                  <a:srgbClr val="FF6600"/>
                </a:solidFill>
                <a:latin typeface="Calibri"/>
                <a:cs typeface="Calibri"/>
              </a:rPr>
              <a:t>o</a:t>
            </a:r>
            <a:r>
              <a:rPr sz="1800">
                <a:solidFill>
                  <a:srgbClr val="FF6600"/>
                </a:solidFill>
                <a:latin typeface="Calibri"/>
                <a:cs typeface="Calibri"/>
              </a:rPr>
              <a:t>f	m</a:t>
            </a:r>
            <a:r>
              <a:rPr sz="1800" spc="-10">
                <a:solidFill>
                  <a:srgbClr val="FF6600"/>
                </a:solidFill>
                <a:latin typeface="Calibri"/>
                <a:cs typeface="Calibri"/>
              </a:rPr>
              <a:t>e</a:t>
            </a:r>
            <a:r>
              <a:rPr sz="1800" spc="-30">
                <a:solidFill>
                  <a:srgbClr val="FF6600"/>
                </a:solidFill>
                <a:latin typeface="Calibri"/>
                <a:cs typeface="Calibri"/>
              </a:rPr>
              <a:t>t</a:t>
            </a:r>
            <a:r>
              <a:rPr sz="1800">
                <a:solidFill>
                  <a:srgbClr val="FF6600"/>
                </a:solidFill>
                <a:latin typeface="Calibri"/>
                <a:cs typeface="Calibri"/>
              </a:rPr>
              <a:t>am</a:t>
            </a:r>
            <a:r>
              <a:rPr sz="1800" spc="10">
                <a:solidFill>
                  <a:srgbClr val="FF6600"/>
                </a:solidFill>
                <a:latin typeface="Calibri"/>
                <a:cs typeface="Calibri"/>
              </a:rPr>
              <a:t>o</a:t>
            </a:r>
            <a:r>
              <a:rPr sz="1800">
                <a:solidFill>
                  <a:srgbClr val="FF6600"/>
                </a:solidFill>
                <a:latin typeface="Calibri"/>
                <a:cs typeface="Calibri"/>
              </a:rPr>
              <a:t>r</a:t>
            </a:r>
            <a:r>
              <a:rPr sz="1800" spc="5">
                <a:solidFill>
                  <a:srgbClr val="FF6600"/>
                </a:solidFill>
                <a:latin typeface="Calibri"/>
                <a:cs typeface="Calibri"/>
              </a:rPr>
              <a:t>p</a:t>
            </a:r>
            <a:r>
              <a:rPr sz="1800" spc="10">
                <a:solidFill>
                  <a:srgbClr val="FF6600"/>
                </a:solidFill>
                <a:latin typeface="Calibri"/>
                <a:cs typeface="Calibri"/>
              </a:rPr>
              <a:t>h</a:t>
            </a:r>
            <a:r>
              <a:rPr sz="1800" spc="-5">
                <a:solidFill>
                  <a:srgbClr val="FF6600"/>
                </a:solidFill>
                <a:latin typeface="Calibri"/>
                <a:cs typeface="Calibri"/>
              </a:rPr>
              <a:t>i</a:t>
            </a:r>
            <a:r>
              <a:rPr sz="1800" spc="-10">
                <a:solidFill>
                  <a:srgbClr val="FF6600"/>
                </a:solidFill>
                <a:latin typeface="Calibri"/>
                <a:cs typeface="Calibri"/>
              </a:rPr>
              <a:t>s</a:t>
            </a:r>
            <a:r>
              <a:rPr sz="1800">
                <a:solidFill>
                  <a:srgbClr val="FF6600"/>
                </a:solidFill>
                <a:latin typeface="Calibri"/>
                <a:cs typeface="Calibri"/>
              </a:rPr>
              <a:t>m  </a:t>
            </a:r>
            <a:r>
              <a:rPr sz="1800" spc="-10">
                <a:solidFill>
                  <a:srgbClr val="FF6600"/>
                </a:solidFill>
                <a:latin typeface="Calibri"/>
                <a:cs typeface="Calibri"/>
              </a:rPr>
              <a:t>preexisting	</a:t>
            </a:r>
            <a:r>
              <a:rPr sz="1800" spc="-15">
                <a:solidFill>
                  <a:srgbClr val="FF6600"/>
                </a:solidFill>
                <a:latin typeface="Calibri"/>
                <a:cs typeface="Calibri"/>
              </a:rPr>
              <a:t>features	</a:t>
            </a:r>
            <a:r>
              <a:rPr sz="1800" spc="-5">
                <a:solidFill>
                  <a:srgbClr val="FF6600"/>
                </a:solidFill>
                <a:latin typeface="Calibri"/>
                <a:cs typeface="Calibri"/>
              </a:rPr>
              <a:t>primarily </a:t>
            </a:r>
            <a:r>
              <a:rPr sz="180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800" spc="-15">
                <a:solidFill>
                  <a:srgbClr val="FF6600"/>
                </a:solidFill>
                <a:latin typeface="Calibri"/>
                <a:cs typeface="Calibri"/>
              </a:rPr>
              <a:t>recrystallization.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-4762" y="4086222"/>
            <a:ext cx="4622165" cy="2776855"/>
            <a:chOff x="-4762" y="4086222"/>
            <a:chExt cx="4622165" cy="2776855"/>
          </a:xfrm>
        </p:grpSpPr>
        <p:pic>
          <p:nvPicPr>
            <p:cNvPr id="10" name="object 10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4095748"/>
              <a:ext cx="4607814" cy="276224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0" y="4090985"/>
              <a:ext cx="4612640" cy="2767330"/>
            </a:xfrm>
            <a:custGeom>
              <a:avLst/>
              <a:gdLst/>
              <a:ahLst/>
              <a:cxnLst/>
              <a:rect l="l" t="t" r="r" b="b"/>
              <a:pathLst>
                <a:path w="4612640" h="2767329">
                  <a:moveTo>
                    <a:pt x="4612576" y="2767013"/>
                  </a:moveTo>
                  <a:lnTo>
                    <a:pt x="4612576" y="0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131314" y="6615785"/>
            <a:ext cx="18840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">
                <a:latin typeface="Calibri"/>
                <a:cs typeface="Calibri"/>
              </a:rPr>
              <a:t>C</a:t>
            </a:r>
            <a:r>
              <a:rPr sz="1200" spc="-10">
                <a:latin typeface="Calibri"/>
                <a:cs typeface="Calibri"/>
              </a:rPr>
              <a:t>op</a:t>
            </a:r>
            <a:r>
              <a:rPr sz="1200" spc="5">
                <a:latin typeface="Calibri"/>
                <a:cs typeface="Calibri"/>
              </a:rPr>
              <a:t>y</a:t>
            </a:r>
            <a:r>
              <a:rPr sz="1200" spc="-15">
                <a:latin typeface="Calibri"/>
                <a:cs typeface="Calibri"/>
              </a:rPr>
              <a:t>ri</a:t>
            </a:r>
            <a:r>
              <a:rPr sz="1200" spc="10">
                <a:latin typeface="Calibri"/>
                <a:cs typeface="Calibri"/>
              </a:rPr>
              <a:t>g</a:t>
            </a:r>
            <a:r>
              <a:rPr sz="1200" spc="-10">
                <a:latin typeface="Calibri"/>
                <a:cs typeface="Calibri"/>
              </a:rPr>
              <a:t>h</a:t>
            </a:r>
            <a:r>
              <a:rPr sz="1200">
                <a:latin typeface="Calibri"/>
                <a:cs typeface="Calibri"/>
              </a:rPr>
              <a:t>t</a:t>
            </a:r>
            <a:r>
              <a:rPr sz="1200" spc="-55">
                <a:latin typeface="Calibri"/>
                <a:cs typeface="Calibri"/>
              </a:rPr>
              <a:t> </a:t>
            </a:r>
            <a:r>
              <a:rPr sz="1200">
                <a:latin typeface="Calibri"/>
                <a:cs typeface="Calibri"/>
              </a:rPr>
              <a:t>©</a:t>
            </a:r>
            <a:r>
              <a:rPr sz="1200" spc="-5">
                <a:latin typeface="Calibri"/>
                <a:cs typeface="Calibri"/>
              </a:rPr>
              <a:t> </a:t>
            </a:r>
            <a:r>
              <a:rPr sz="1200">
                <a:latin typeface="Calibri"/>
                <a:cs typeface="Calibri"/>
              </a:rPr>
              <a:t>D</a:t>
            </a:r>
            <a:r>
              <a:rPr sz="1200" spc="-135">
                <a:latin typeface="Calibri"/>
                <a:cs typeface="Calibri"/>
              </a:rPr>
              <a:t>r</a:t>
            </a:r>
            <a:r>
              <a:rPr sz="1200">
                <a:latin typeface="Calibri"/>
                <a:cs typeface="Calibri"/>
              </a:rPr>
              <a:t>. R</a:t>
            </a:r>
            <a:r>
              <a:rPr sz="1200" spc="-20">
                <a:latin typeface="Calibri"/>
                <a:cs typeface="Calibri"/>
              </a:rPr>
              <a:t>i</a:t>
            </a:r>
            <a:r>
              <a:rPr sz="1200" spc="-5">
                <a:latin typeface="Calibri"/>
                <a:cs typeface="Calibri"/>
              </a:rPr>
              <a:t>c</a:t>
            </a:r>
            <a:r>
              <a:rPr sz="1200" spc="-10">
                <a:latin typeface="Calibri"/>
                <a:cs typeface="Calibri"/>
              </a:rPr>
              <a:t>h</a:t>
            </a:r>
            <a:r>
              <a:rPr sz="1200">
                <a:latin typeface="Calibri"/>
                <a:cs typeface="Calibri"/>
              </a:rPr>
              <a:t>a</a:t>
            </a:r>
            <a:r>
              <a:rPr sz="1200" spc="-35">
                <a:latin typeface="Calibri"/>
                <a:cs typeface="Calibri"/>
              </a:rPr>
              <a:t>r</a:t>
            </a:r>
            <a:r>
              <a:rPr sz="1200">
                <a:latin typeface="Calibri"/>
                <a:cs typeface="Calibri"/>
              </a:rPr>
              <a:t>d</a:t>
            </a:r>
            <a:r>
              <a:rPr sz="1200" spc="30">
                <a:latin typeface="Calibri"/>
                <a:cs typeface="Calibri"/>
              </a:rPr>
              <a:t> </a:t>
            </a:r>
            <a:r>
              <a:rPr sz="1200" spc="-5">
                <a:latin typeface="Calibri"/>
                <a:cs typeface="Calibri"/>
              </a:rPr>
              <a:t>B</a:t>
            </a:r>
            <a:r>
              <a:rPr sz="1200" spc="-10">
                <a:latin typeface="Calibri"/>
                <a:cs typeface="Calibri"/>
              </a:rPr>
              <a:t>u</a:t>
            </a:r>
            <a:r>
              <a:rPr sz="1200" spc="5">
                <a:latin typeface="Calibri"/>
                <a:cs typeface="Calibri"/>
              </a:rPr>
              <a:t>s</a:t>
            </a:r>
            <a:r>
              <a:rPr sz="1200" spc="-5">
                <a:latin typeface="Calibri"/>
                <a:cs typeface="Calibri"/>
              </a:rPr>
              <a:t>c</a:t>
            </a:r>
            <a:r>
              <a:rPr sz="1200">
                <a:latin typeface="Calibri"/>
                <a:cs typeface="Calibri"/>
              </a:rPr>
              <a:t>h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80A6CD2-0957-C482-A3B7-55A97E40D48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750014" y="6548474"/>
            <a:ext cx="2103120" cy="342900"/>
          </a:xfrm>
        </p:spPr>
        <p:txBody>
          <a:bodyPr/>
          <a:lstStyle/>
          <a:p>
            <a:fld id="{B6F15528-21DE-4FAA-801E-634DDDAF4B2B}" type="slidenum">
              <a:rPr lang="en-US" smtClean="0"/>
              <a:t>40</a:t>
            </a:fld>
            <a:endParaRPr lang="en-US" dirty="0"/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22878" y="0"/>
            <a:ext cx="200787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t>Quartzite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51587" y="3916407"/>
            <a:ext cx="4380230" cy="2824479"/>
            <a:chOff x="0" y="3800474"/>
            <a:chExt cx="4608830" cy="3062605"/>
          </a:xfrm>
        </p:grpSpPr>
        <p:pic>
          <p:nvPicPr>
            <p:cNvPr id="4" name="object 4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9525" y="3809999"/>
              <a:ext cx="4589526" cy="30479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762" y="3805236"/>
              <a:ext cx="4599305" cy="3053080"/>
            </a:xfrm>
            <a:custGeom>
              <a:avLst/>
              <a:gdLst/>
              <a:ahLst/>
              <a:cxnLst/>
              <a:rect l="l" t="t" r="r" b="b"/>
              <a:pathLst>
                <a:path w="4599305" h="3053079">
                  <a:moveTo>
                    <a:pt x="4599051" y="3052761"/>
                  </a:moveTo>
                  <a:lnTo>
                    <a:pt x="4599051" y="0"/>
                  </a:lnTo>
                  <a:lnTo>
                    <a:pt x="0" y="0"/>
                  </a:lnTo>
                  <a:lnTo>
                    <a:pt x="0" y="3052761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/>
          <a:stretch>
            <a:fillRect/>
          </a:stretch>
        </p:blipFill>
        <p:spPr>
          <a:xfrm>
            <a:off x="5730240" y="6522718"/>
            <a:ext cx="374903" cy="33528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8739" y="643254"/>
            <a:ext cx="8990965" cy="3761104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6870" marR="5080" indent="-344805" algn="just">
              <a:lnSpc>
                <a:spcPts val="2310"/>
              </a:lnSpc>
              <a:spcBef>
                <a:spcPts val="650"/>
              </a:spcBef>
              <a:buClr>
                <a:srgbClr val="0000FF"/>
              </a:buClr>
              <a:buSzPct val="64583"/>
              <a:buFont typeface="Wingdings"/>
              <a:buChar char=""/>
              <a:tabLst>
                <a:tab pos="357505" algn="l"/>
              </a:tabLst>
            </a:pPr>
            <a:r>
              <a:rPr sz="2400" b="1" spc="-5">
                <a:latin typeface="Times New Roman"/>
                <a:cs typeface="Times New Roman"/>
              </a:rPr>
              <a:t>Quartzite </a:t>
            </a:r>
            <a:r>
              <a:rPr sz="2400" b="1">
                <a:latin typeface="Times New Roman"/>
                <a:cs typeface="Times New Roman"/>
              </a:rPr>
              <a:t>is a </a:t>
            </a:r>
            <a:r>
              <a:rPr sz="2400" b="1" spc="-5">
                <a:latin typeface="Times New Roman"/>
                <a:cs typeface="Times New Roman"/>
              </a:rPr>
              <a:t>metamorphic </a:t>
            </a:r>
            <a:r>
              <a:rPr sz="2400" b="1" spc="-20">
                <a:latin typeface="Times New Roman"/>
                <a:cs typeface="Times New Roman"/>
              </a:rPr>
              <a:t>rock </a:t>
            </a:r>
            <a:r>
              <a:rPr sz="2400" b="1" spc="-10">
                <a:latin typeface="Times New Roman"/>
                <a:cs typeface="Times New Roman"/>
              </a:rPr>
              <a:t>formed </a:t>
            </a:r>
            <a:r>
              <a:rPr sz="2400" b="1">
                <a:latin typeface="Times New Roman"/>
                <a:cs typeface="Times New Roman"/>
              </a:rPr>
              <a:t>under </a:t>
            </a:r>
            <a:r>
              <a:rPr sz="2400" b="1" spc="-5">
                <a:latin typeface="Times New Roman"/>
                <a:cs typeface="Times New Roman"/>
              </a:rPr>
              <a:t>moderate to </a:t>
            </a:r>
            <a:r>
              <a:rPr sz="2400" b="1">
                <a:latin typeface="Times New Roman"/>
                <a:cs typeface="Times New Roman"/>
              </a:rPr>
              <a:t>high- </a:t>
            </a:r>
            <a:r>
              <a:rPr sz="2400" b="1" spc="5">
                <a:latin typeface="Times New Roman"/>
                <a:cs typeface="Times New Roman"/>
              </a:rPr>
              <a:t> </a:t>
            </a:r>
            <a:r>
              <a:rPr sz="2400" b="1" spc="-5">
                <a:latin typeface="Times New Roman"/>
                <a:cs typeface="Times New Roman"/>
              </a:rPr>
              <a:t>grade metamorphism </a:t>
            </a:r>
            <a:r>
              <a:rPr sz="2400" b="1">
                <a:latin typeface="Times New Roman"/>
                <a:cs typeface="Times New Roman"/>
              </a:rPr>
              <a:t>that exhibits </a:t>
            </a:r>
            <a:r>
              <a:rPr sz="2400" b="1" spc="-5">
                <a:latin typeface="Times New Roman"/>
                <a:cs typeface="Times New Roman"/>
              </a:rPr>
              <a:t>both foliated </a:t>
            </a:r>
            <a:r>
              <a:rPr sz="2400" b="1">
                <a:latin typeface="Times New Roman"/>
                <a:cs typeface="Times New Roman"/>
              </a:rPr>
              <a:t>and </a:t>
            </a:r>
            <a:r>
              <a:rPr sz="2400" b="1" spc="-5">
                <a:latin typeface="Times New Roman"/>
                <a:cs typeface="Times New Roman"/>
              </a:rPr>
              <a:t>nonfoliated </a:t>
            </a:r>
            <a:r>
              <a:rPr sz="2400" b="1">
                <a:latin typeface="Times New Roman"/>
                <a:cs typeface="Times New Roman"/>
              </a:rPr>
              <a:t> </a:t>
            </a:r>
            <a:r>
              <a:rPr sz="2400" b="1" spc="-10">
                <a:latin typeface="Times New Roman"/>
                <a:cs typeface="Times New Roman"/>
              </a:rPr>
              <a:t>structure.</a:t>
            </a:r>
            <a:endParaRPr sz="2400">
              <a:latin typeface="Times New Roman"/>
              <a:cs typeface="Times New Roman"/>
            </a:endParaRPr>
          </a:p>
          <a:p>
            <a:pPr marL="356870" indent="-344805" algn="just">
              <a:lnSpc>
                <a:spcPct val="100000"/>
              </a:lnSpc>
              <a:spcBef>
                <a:spcPts val="10"/>
              </a:spcBef>
              <a:buClr>
                <a:srgbClr val="0000FF"/>
              </a:buClr>
              <a:buSzPct val="64583"/>
              <a:buFont typeface="Wingdings"/>
              <a:buChar char=""/>
              <a:tabLst>
                <a:tab pos="357505" algn="l"/>
              </a:tabLst>
            </a:pPr>
            <a:r>
              <a:rPr sz="2400" b="1">
                <a:latin typeface="Times New Roman"/>
                <a:cs typeface="Times New Roman"/>
              </a:rPr>
              <a:t>The</a:t>
            </a:r>
            <a:r>
              <a:rPr sz="2400" b="1" spc="-40">
                <a:latin typeface="Times New Roman"/>
                <a:cs typeface="Times New Roman"/>
              </a:rPr>
              <a:t> </a:t>
            </a:r>
            <a:r>
              <a:rPr sz="2400" b="1" spc="-15">
                <a:latin typeface="Times New Roman"/>
                <a:cs typeface="Times New Roman"/>
              </a:rPr>
              <a:t>parent</a:t>
            </a:r>
            <a:r>
              <a:rPr sz="2400" b="1" spc="-5">
                <a:latin typeface="Times New Roman"/>
                <a:cs typeface="Times New Roman"/>
              </a:rPr>
              <a:t> </a:t>
            </a:r>
            <a:r>
              <a:rPr sz="2400" b="1" spc="-20">
                <a:latin typeface="Times New Roman"/>
                <a:cs typeface="Times New Roman"/>
              </a:rPr>
              <a:t>rock</a:t>
            </a:r>
            <a:r>
              <a:rPr sz="2400" b="1" spc="25">
                <a:latin typeface="Times New Roman"/>
                <a:cs typeface="Times New Roman"/>
              </a:rPr>
              <a:t> </a:t>
            </a:r>
            <a:r>
              <a:rPr sz="2400" b="1" spc="-5">
                <a:latin typeface="Times New Roman"/>
                <a:cs typeface="Times New Roman"/>
              </a:rPr>
              <a:t>to</a:t>
            </a:r>
            <a:r>
              <a:rPr sz="2400" b="1" spc="-10">
                <a:latin typeface="Times New Roman"/>
                <a:cs typeface="Times New Roman"/>
              </a:rPr>
              <a:t> </a:t>
            </a:r>
            <a:r>
              <a:rPr sz="2400" b="1" spc="-5">
                <a:latin typeface="Times New Roman"/>
                <a:cs typeface="Times New Roman"/>
              </a:rPr>
              <a:t>quartzite</a:t>
            </a:r>
            <a:r>
              <a:rPr sz="2400" b="1" spc="1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is</a:t>
            </a:r>
            <a:r>
              <a:rPr sz="2400" b="1" spc="-2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sandstone.</a:t>
            </a:r>
            <a:endParaRPr sz="2400">
              <a:latin typeface="Times New Roman"/>
              <a:cs typeface="Times New Roman"/>
            </a:endParaRPr>
          </a:p>
          <a:p>
            <a:pPr marL="356870" marR="5080" indent="-344805" algn="just">
              <a:lnSpc>
                <a:spcPts val="2310"/>
              </a:lnSpc>
              <a:spcBef>
                <a:spcPts val="555"/>
              </a:spcBef>
              <a:buClr>
                <a:srgbClr val="0000FF"/>
              </a:buClr>
              <a:buSzPct val="64583"/>
              <a:buFont typeface="Wingdings"/>
              <a:buChar char=""/>
              <a:tabLst>
                <a:tab pos="357505" algn="l"/>
              </a:tabLst>
            </a:pPr>
            <a:r>
              <a:rPr sz="2400" b="1" spc="-5">
                <a:latin typeface="Times New Roman"/>
                <a:cs typeface="Times New Roman"/>
              </a:rPr>
              <a:t>Quartzite forms </a:t>
            </a:r>
            <a:r>
              <a:rPr sz="2400" b="1" spc="-10">
                <a:latin typeface="Times New Roman"/>
                <a:cs typeface="Times New Roman"/>
              </a:rPr>
              <a:t>from </a:t>
            </a:r>
            <a:r>
              <a:rPr sz="2400" b="1">
                <a:latin typeface="Times New Roman"/>
                <a:cs typeface="Times New Roman"/>
              </a:rPr>
              <a:t>the </a:t>
            </a:r>
            <a:r>
              <a:rPr sz="2400" b="1" spc="-5">
                <a:latin typeface="Times New Roman"/>
                <a:cs typeface="Times New Roman"/>
              </a:rPr>
              <a:t>recrystallization </a:t>
            </a:r>
            <a:r>
              <a:rPr sz="2400" b="1">
                <a:latin typeface="Times New Roman"/>
                <a:cs typeface="Times New Roman"/>
              </a:rPr>
              <a:t>of </a:t>
            </a:r>
            <a:r>
              <a:rPr sz="2400" b="1" spc="-5">
                <a:latin typeface="Times New Roman"/>
                <a:cs typeface="Times New Roman"/>
              </a:rPr>
              <a:t>quartz grains </a:t>
            </a:r>
            <a:r>
              <a:rPr sz="2400" b="1">
                <a:latin typeface="Times New Roman"/>
                <a:cs typeface="Times New Roman"/>
              </a:rPr>
              <a:t>in </a:t>
            </a:r>
            <a:r>
              <a:rPr sz="2400" b="1" spc="-5">
                <a:latin typeface="Times New Roman"/>
                <a:cs typeface="Times New Roman"/>
              </a:rPr>
              <a:t>the </a:t>
            </a:r>
            <a:r>
              <a:rPr sz="2400" b="1">
                <a:latin typeface="Times New Roman"/>
                <a:cs typeface="Times New Roman"/>
              </a:rPr>
              <a:t> sandstone and </a:t>
            </a:r>
            <a:r>
              <a:rPr sz="2400" b="1" spc="-5">
                <a:latin typeface="Times New Roman"/>
                <a:cs typeface="Times New Roman"/>
              </a:rPr>
              <a:t>often the </a:t>
            </a:r>
            <a:r>
              <a:rPr sz="2400" b="1" spc="-10">
                <a:latin typeface="Times New Roman"/>
                <a:cs typeface="Times New Roman"/>
              </a:rPr>
              <a:t>resulting </a:t>
            </a:r>
            <a:r>
              <a:rPr sz="2400" b="1" spc="-5">
                <a:latin typeface="Times New Roman"/>
                <a:cs typeface="Times New Roman"/>
              </a:rPr>
              <a:t>metamorphic </a:t>
            </a:r>
            <a:r>
              <a:rPr sz="2400" b="1" spc="-20">
                <a:latin typeface="Times New Roman"/>
                <a:cs typeface="Times New Roman"/>
              </a:rPr>
              <a:t>rock </a:t>
            </a:r>
            <a:r>
              <a:rPr sz="2400" b="1">
                <a:latin typeface="Times New Roman"/>
                <a:cs typeface="Times New Roman"/>
              </a:rPr>
              <a:t>will </a:t>
            </a:r>
            <a:r>
              <a:rPr sz="2400" b="1" spc="-15">
                <a:latin typeface="Times New Roman"/>
                <a:cs typeface="Times New Roman"/>
              </a:rPr>
              <a:t>preserve </a:t>
            </a:r>
            <a:r>
              <a:rPr sz="2400" b="1" spc="-10">
                <a:latin typeface="Times New Roman"/>
                <a:cs typeface="Times New Roman"/>
              </a:rPr>
              <a:t> </a:t>
            </a:r>
            <a:r>
              <a:rPr sz="2400" b="1" spc="-5">
                <a:latin typeface="Times New Roman"/>
                <a:cs typeface="Times New Roman"/>
              </a:rPr>
              <a:t>vestiges</a:t>
            </a:r>
            <a:r>
              <a:rPr sz="2400" b="1">
                <a:latin typeface="Times New Roman"/>
                <a:cs typeface="Times New Roman"/>
              </a:rPr>
              <a:t> of</a:t>
            </a:r>
            <a:r>
              <a:rPr sz="2400" b="1" spc="-10">
                <a:latin typeface="Times New Roman"/>
                <a:cs typeface="Times New Roman"/>
              </a:rPr>
              <a:t> </a:t>
            </a:r>
            <a:r>
              <a:rPr sz="2400" b="1" spc="-5">
                <a:latin typeface="Times New Roman"/>
                <a:cs typeface="Times New Roman"/>
              </a:rPr>
              <a:t>the </a:t>
            </a:r>
            <a:r>
              <a:rPr sz="2400" b="1">
                <a:latin typeface="Times New Roman"/>
                <a:cs typeface="Times New Roman"/>
              </a:rPr>
              <a:t>original</a:t>
            </a:r>
            <a:r>
              <a:rPr sz="2400" b="1" spc="-1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bedding</a:t>
            </a:r>
            <a:r>
              <a:rPr sz="2400" b="1" spc="-15">
                <a:latin typeface="Times New Roman"/>
                <a:cs typeface="Times New Roman"/>
              </a:rPr>
              <a:t> </a:t>
            </a:r>
            <a:r>
              <a:rPr sz="2400" b="1" spc="-5">
                <a:latin typeface="Times New Roman"/>
                <a:cs typeface="Times New Roman"/>
              </a:rPr>
              <a:t>patterns</a:t>
            </a:r>
            <a:r>
              <a:rPr sz="2400" b="1" spc="2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.</a:t>
            </a:r>
            <a:endParaRPr sz="2400">
              <a:latin typeface="Times New Roman"/>
              <a:cs typeface="Times New Roman"/>
            </a:endParaRPr>
          </a:p>
          <a:p>
            <a:pPr marL="356870" marR="6985" indent="-344805" algn="just">
              <a:lnSpc>
                <a:spcPct val="80100"/>
              </a:lnSpc>
              <a:spcBef>
                <a:spcPts val="580"/>
              </a:spcBef>
              <a:buClr>
                <a:srgbClr val="0000FF"/>
              </a:buClr>
              <a:buSzPct val="64583"/>
              <a:buFont typeface="Wingdings"/>
              <a:buChar char=""/>
              <a:tabLst>
                <a:tab pos="357505" algn="l"/>
              </a:tabLst>
            </a:pPr>
            <a:r>
              <a:rPr sz="2400" b="1" spc="-5">
                <a:latin typeface="Times New Roman"/>
                <a:cs typeface="Times New Roman"/>
              </a:rPr>
              <a:t>Quartz</a:t>
            </a:r>
            <a:r>
              <a:rPr sz="2400" b="1">
                <a:latin typeface="Times New Roman"/>
                <a:cs typeface="Times New Roman"/>
              </a:rPr>
              <a:t> is</a:t>
            </a:r>
            <a:r>
              <a:rPr sz="2400" b="1" spc="5">
                <a:latin typeface="Times New Roman"/>
                <a:cs typeface="Times New Roman"/>
              </a:rPr>
              <a:t> </a:t>
            </a:r>
            <a:r>
              <a:rPr sz="2400" b="1" spc="-10">
                <a:latin typeface="Times New Roman"/>
                <a:cs typeface="Times New Roman"/>
              </a:rPr>
              <a:t>predominantly</a:t>
            </a:r>
            <a:r>
              <a:rPr sz="2400" b="1" spc="-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white</a:t>
            </a:r>
            <a:r>
              <a:rPr sz="2400" b="1" spc="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in</a:t>
            </a:r>
            <a:r>
              <a:rPr sz="2400" b="1" spc="5">
                <a:latin typeface="Times New Roman"/>
                <a:cs typeface="Times New Roman"/>
              </a:rPr>
              <a:t> </a:t>
            </a:r>
            <a:r>
              <a:rPr sz="2400" b="1" spc="-40">
                <a:latin typeface="Times New Roman"/>
                <a:cs typeface="Times New Roman"/>
              </a:rPr>
              <a:t>color,</a:t>
            </a:r>
            <a:r>
              <a:rPr sz="2400" b="1" spc="-35">
                <a:latin typeface="Times New Roman"/>
                <a:cs typeface="Times New Roman"/>
              </a:rPr>
              <a:t> </a:t>
            </a:r>
            <a:r>
              <a:rPr sz="2400" b="1" spc="-10">
                <a:latin typeface="Times New Roman"/>
                <a:cs typeface="Times New Roman"/>
              </a:rPr>
              <a:t>but</a:t>
            </a:r>
            <a:r>
              <a:rPr sz="2400" b="1" spc="-5">
                <a:latin typeface="Times New Roman"/>
                <a:cs typeface="Times New Roman"/>
              </a:rPr>
              <a:t> can</a:t>
            </a:r>
            <a:r>
              <a:rPr sz="2400" b="1">
                <a:latin typeface="Times New Roman"/>
                <a:cs typeface="Times New Roman"/>
              </a:rPr>
              <a:t> also</a:t>
            </a:r>
            <a:r>
              <a:rPr sz="2400" b="1" spc="5">
                <a:latin typeface="Times New Roman"/>
                <a:cs typeface="Times New Roman"/>
              </a:rPr>
              <a:t> </a:t>
            </a:r>
            <a:r>
              <a:rPr sz="2400" b="1" spc="-5">
                <a:latin typeface="Times New Roman"/>
                <a:cs typeface="Times New Roman"/>
              </a:rPr>
              <a:t>contain </a:t>
            </a:r>
            <a:r>
              <a:rPr sz="2400" b="1">
                <a:latin typeface="Times New Roman"/>
                <a:cs typeface="Times New Roman"/>
              </a:rPr>
              <a:t> </a:t>
            </a:r>
            <a:r>
              <a:rPr sz="2400" b="1" spc="-5">
                <a:latin typeface="Times New Roman"/>
                <a:cs typeface="Times New Roman"/>
              </a:rPr>
              <a:t>pinkish</a:t>
            </a:r>
            <a:r>
              <a:rPr sz="2400" b="1">
                <a:latin typeface="Times New Roman"/>
                <a:cs typeface="Times New Roman"/>
              </a:rPr>
              <a:t> or </a:t>
            </a:r>
            <a:r>
              <a:rPr sz="2400" b="1" spc="-5">
                <a:latin typeface="Times New Roman"/>
                <a:cs typeface="Times New Roman"/>
              </a:rPr>
              <a:t>grayish</a:t>
            </a:r>
            <a:r>
              <a:rPr sz="2400" b="1">
                <a:latin typeface="Times New Roman"/>
                <a:cs typeface="Times New Roman"/>
              </a:rPr>
              <a:t> </a:t>
            </a:r>
            <a:r>
              <a:rPr sz="2400" b="1" spc="-5">
                <a:latin typeface="Times New Roman"/>
                <a:cs typeface="Times New Roman"/>
              </a:rPr>
              <a:t>shades</a:t>
            </a:r>
            <a:r>
              <a:rPr sz="2400" b="1">
                <a:latin typeface="Times New Roman"/>
                <a:cs typeface="Times New Roman"/>
              </a:rPr>
              <a:t> depending</a:t>
            </a:r>
            <a:r>
              <a:rPr sz="2400" b="1" spc="5">
                <a:latin typeface="Times New Roman"/>
                <a:cs typeface="Times New Roman"/>
              </a:rPr>
              <a:t> </a:t>
            </a:r>
            <a:r>
              <a:rPr sz="2400" b="1" spc="-5">
                <a:latin typeface="Times New Roman"/>
                <a:cs typeface="Times New Roman"/>
              </a:rPr>
              <a:t>on</a:t>
            </a:r>
            <a:r>
              <a:rPr sz="2400" b="1">
                <a:latin typeface="Times New Roman"/>
                <a:cs typeface="Times New Roman"/>
              </a:rPr>
              <a:t> </a:t>
            </a:r>
            <a:r>
              <a:rPr sz="2400" b="1" spc="-5">
                <a:latin typeface="Times New Roman"/>
                <a:cs typeface="Times New Roman"/>
              </a:rPr>
              <a:t>the</a:t>
            </a:r>
            <a:r>
              <a:rPr sz="2400" b="1">
                <a:latin typeface="Times New Roman"/>
                <a:cs typeface="Times New Roman"/>
              </a:rPr>
              <a:t> </a:t>
            </a:r>
            <a:r>
              <a:rPr sz="2400" b="1" spc="-10">
                <a:latin typeface="Times New Roman"/>
                <a:cs typeface="Times New Roman"/>
              </a:rPr>
              <a:t>presence</a:t>
            </a:r>
            <a:r>
              <a:rPr sz="2400" b="1" spc="-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of</a:t>
            </a:r>
            <a:r>
              <a:rPr sz="2400" b="1" spc="5">
                <a:latin typeface="Times New Roman"/>
                <a:cs typeface="Times New Roman"/>
              </a:rPr>
              <a:t> </a:t>
            </a:r>
            <a:r>
              <a:rPr sz="2400" b="1" spc="-15">
                <a:latin typeface="Times New Roman"/>
                <a:cs typeface="Times New Roman"/>
              </a:rPr>
              <a:t>iron </a:t>
            </a:r>
            <a:r>
              <a:rPr sz="2400" b="1" spc="-1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oxides.</a:t>
            </a:r>
            <a:endParaRPr sz="2400">
              <a:latin typeface="Times New Roman"/>
              <a:cs typeface="Times New Roman"/>
            </a:endParaRPr>
          </a:p>
          <a:p>
            <a:pPr marL="4738370">
              <a:lnSpc>
                <a:spcPts val="1895"/>
              </a:lnSpc>
            </a:pPr>
            <a:r>
              <a:rPr sz="1800" spc="-5">
                <a:solidFill>
                  <a:srgbClr val="FF6600"/>
                </a:solidFill>
                <a:latin typeface="Calibri"/>
                <a:cs typeface="Calibri"/>
              </a:rPr>
              <a:t>This</a:t>
            </a:r>
            <a:r>
              <a:rPr sz="1800" spc="29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rgbClr val="FF6600"/>
                </a:solidFill>
                <a:latin typeface="Calibri"/>
                <a:cs typeface="Calibri"/>
              </a:rPr>
              <a:t>example</a:t>
            </a:r>
            <a:r>
              <a:rPr sz="1800" spc="29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800" spc="5">
                <a:solidFill>
                  <a:srgbClr val="FF6600"/>
                </a:solidFill>
                <a:latin typeface="Calibri"/>
                <a:cs typeface="Calibri"/>
              </a:rPr>
              <a:t>of</a:t>
            </a:r>
            <a:r>
              <a:rPr sz="1800" spc="305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800" spc="-5">
                <a:solidFill>
                  <a:srgbClr val="FF6600"/>
                </a:solidFill>
                <a:latin typeface="Calibri"/>
                <a:cs typeface="Calibri"/>
              </a:rPr>
              <a:t>quartzite</a:t>
            </a:r>
            <a:r>
              <a:rPr sz="1800" spc="285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800">
                <a:solidFill>
                  <a:srgbClr val="FF6600"/>
                </a:solidFill>
                <a:latin typeface="Calibri"/>
                <a:cs typeface="Calibri"/>
              </a:rPr>
              <a:t>show</a:t>
            </a:r>
            <a:r>
              <a:rPr sz="1800" spc="29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800">
                <a:solidFill>
                  <a:srgbClr val="FF6600"/>
                </a:solidFill>
                <a:latin typeface="Calibri"/>
                <a:cs typeface="Calibri"/>
              </a:rPr>
              <a:t>a</a:t>
            </a:r>
            <a:r>
              <a:rPr sz="1800" spc="30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800" spc="-5">
                <a:solidFill>
                  <a:srgbClr val="FF6600"/>
                </a:solidFill>
                <a:latin typeface="Calibri"/>
                <a:cs typeface="Calibri"/>
              </a:rPr>
              <a:t>couple</a:t>
            </a:r>
            <a:r>
              <a:rPr sz="1800" spc="29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800" spc="10">
                <a:solidFill>
                  <a:srgbClr val="FF6600"/>
                </a:solidFill>
                <a:latin typeface="Calibri"/>
                <a:cs typeface="Calibri"/>
              </a:rPr>
              <a:t>of</a:t>
            </a:r>
            <a:endParaRPr sz="1800">
              <a:latin typeface="Calibri"/>
              <a:cs typeface="Calibri"/>
            </a:endParaRPr>
          </a:p>
          <a:p>
            <a:pPr marL="4738370">
              <a:lnSpc>
                <a:spcPct val="100000"/>
              </a:lnSpc>
              <a:spcBef>
                <a:spcPts val="5"/>
              </a:spcBef>
              <a:tabLst>
                <a:tab pos="5863590" algn="l"/>
                <a:tab pos="6821170" algn="l"/>
                <a:tab pos="7406005" algn="l"/>
                <a:tab pos="8122920" algn="l"/>
                <a:tab pos="8662670" algn="l"/>
              </a:tabLst>
            </a:pPr>
            <a:r>
              <a:rPr sz="1800" spc="-10">
                <a:solidFill>
                  <a:srgbClr val="FF6600"/>
                </a:solidFill>
                <a:latin typeface="Calibri"/>
                <a:cs typeface="Calibri"/>
              </a:rPr>
              <a:t>interesting	</a:t>
            </a:r>
            <a:r>
              <a:rPr sz="1800" spc="-15">
                <a:solidFill>
                  <a:srgbClr val="FF6600"/>
                </a:solidFill>
                <a:latin typeface="Calibri"/>
                <a:cs typeface="Calibri"/>
              </a:rPr>
              <a:t>features.	First,	</a:t>
            </a:r>
            <a:r>
              <a:rPr sz="1800">
                <a:solidFill>
                  <a:srgbClr val="FF6600"/>
                </a:solidFill>
                <a:latin typeface="Calibri"/>
                <a:cs typeface="Calibri"/>
              </a:rPr>
              <a:t>notice	how	</a:t>
            </a:r>
            <a:r>
              <a:rPr sz="1800" spc="-5">
                <a:solidFill>
                  <a:srgbClr val="FF6600"/>
                </a:solidFill>
                <a:latin typeface="Calibri"/>
                <a:cs typeface="Calibri"/>
              </a:rPr>
              <a:t>the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04664" y="4378579"/>
            <a:ext cx="9582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5">
                <a:solidFill>
                  <a:srgbClr val="FF6600"/>
                </a:solidFill>
                <a:latin typeface="Calibri"/>
                <a:cs typeface="Calibri"/>
              </a:rPr>
              <a:t>different </a:t>
            </a:r>
            <a:r>
              <a:rPr sz="1800" spc="-1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p</a:t>
            </a:r>
            <a:r>
              <a:rPr sz="1800" spc="-25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r</a:t>
            </a:r>
            <a:r>
              <a:rPr sz="1800" spc="-5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e</a:t>
            </a:r>
            <a:r>
              <a:rPr sz="1800" spc="15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s</a:t>
            </a:r>
            <a:r>
              <a:rPr sz="1800" spc="-5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e</a:t>
            </a:r>
            <a:r>
              <a:rPr sz="1800" spc="2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r</a:t>
            </a:r>
            <a:r>
              <a:rPr sz="1800" spc="-2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v</a:t>
            </a:r>
            <a:r>
              <a:rPr sz="1800" spc="15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e</a:t>
            </a:r>
            <a:r>
              <a:rPr sz="180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d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896483" y="4378579"/>
            <a:ext cx="31711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5575" marR="5080" indent="-143510">
              <a:lnSpc>
                <a:spcPct val="100000"/>
              </a:lnSpc>
              <a:spcBef>
                <a:spcPts val="100"/>
              </a:spcBef>
              <a:tabLst>
                <a:tab pos="1057910" algn="l"/>
                <a:tab pos="1671320" algn="l"/>
                <a:tab pos="1957705" algn="l"/>
                <a:tab pos="2686050" algn="l"/>
              </a:tabLst>
            </a:pPr>
            <a:r>
              <a:rPr sz="1800" spc="15">
                <a:solidFill>
                  <a:srgbClr val="FF6600"/>
                </a:solidFill>
                <a:latin typeface="Calibri"/>
                <a:cs typeface="Calibri"/>
              </a:rPr>
              <a:t>b</a:t>
            </a:r>
            <a:r>
              <a:rPr sz="1800" spc="-5">
                <a:solidFill>
                  <a:srgbClr val="FF6600"/>
                </a:solidFill>
                <a:latin typeface="Calibri"/>
                <a:cs typeface="Calibri"/>
              </a:rPr>
              <a:t>e</a:t>
            </a:r>
            <a:r>
              <a:rPr sz="1800" spc="15">
                <a:solidFill>
                  <a:srgbClr val="FF6600"/>
                </a:solidFill>
                <a:latin typeface="Calibri"/>
                <a:cs typeface="Calibri"/>
              </a:rPr>
              <a:t>d</a:t>
            </a:r>
            <a:r>
              <a:rPr sz="1800" spc="-10">
                <a:solidFill>
                  <a:srgbClr val="FF6600"/>
                </a:solidFill>
                <a:latin typeface="Calibri"/>
                <a:cs typeface="Calibri"/>
              </a:rPr>
              <a:t>d</a:t>
            </a:r>
            <a:r>
              <a:rPr sz="1800" spc="15">
                <a:solidFill>
                  <a:srgbClr val="FF6600"/>
                </a:solidFill>
                <a:latin typeface="Calibri"/>
                <a:cs typeface="Calibri"/>
              </a:rPr>
              <a:t>i</a:t>
            </a:r>
            <a:r>
              <a:rPr sz="1800" spc="-10">
                <a:solidFill>
                  <a:srgbClr val="FF6600"/>
                </a:solidFill>
                <a:latin typeface="Calibri"/>
                <a:cs typeface="Calibri"/>
              </a:rPr>
              <a:t>n</a:t>
            </a:r>
            <a:r>
              <a:rPr sz="1800">
                <a:solidFill>
                  <a:srgbClr val="FF6600"/>
                </a:solidFill>
                <a:latin typeface="Calibri"/>
                <a:cs typeface="Calibri"/>
              </a:rPr>
              <a:t>g	</a:t>
            </a:r>
            <a:r>
              <a:rPr sz="1800" spc="-385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rgbClr val="FF6600"/>
                </a:solidFill>
                <a:latin typeface="Calibri"/>
                <a:cs typeface="Calibri"/>
              </a:rPr>
              <a:t>p</a:t>
            </a:r>
            <a:r>
              <a:rPr sz="1800" spc="-5">
                <a:solidFill>
                  <a:srgbClr val="FF6600"/>
                </a:solidFill>
                <a:latin typeface="Calibri"/>
                <a:cs typeface="Calibri"/>
              </a:rPr>
              <a:t>l</a:t>
            </a:r>
            <a:r>
              <a:rPr sz="1800">
                <a:solidFill>
                  <a:srgbClr val="FF6600"/>
                </a:solidFill>
                <a:latin typeface="Calibri"/>
                <a:cs typeface="Calibri"/>
              </a:rPr>
              <a:t>a</a:t>
            </a:r>
            <a:r>
              <a:rPr sz="1800" spc="15">
                <a:solidFill>
                  <a:srgbClr val="FF6600"/>
                </a:solidFill>
                <a:latin typeface="Calibri"/>
                <a:cs typeface="Calibri"/>
              </a:rPr>
              <a:t>n</a:t>
            </a:r>
            <a:r>
              <a:rPr sz="1800" spc="-5">
                <a:solidFill>
                  <a:srgbClr val="FF6600"/>
                </a:solidFill>
                <a:latin typeface="Calibri"/>
                <a:cs typeface="Calibri"/>
              </a:rPr>
              <a:t>e</a:t>
            </a:r>
            <a:r>
              <a:rPr sz="1800">
                <a:solidFill>
                  <a:srgbClr val="FF6600"/>
                </a:solidFill>
                <a:latin typeface="Calibri"/>
                <a:cs typeface="Calibri"/>
              </a:rPr>
              <a:t>s		</a:t>
            </a:r>
            <a:r>
              <a:rPr sz="1800" spc="-1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h</a:t>
            </a:r>
            <a:r>
              <a:rPr sz="1800" spc="-2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av</a:t>
            </a:r>
            <a:r>
              <a:rPr sz="180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e	</a:t>
            </a:r>
            <a:r>
              <a:rPr sz="1800" spc="15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b</a:t>
            </a:r>
            <a:r>
              <a:rPr sz="1800" spc="-5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e</a:t>
            </a:r>
            <a:r>
              <a:rPr sz="1800" spc="15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e</a:t>
            </a:r>
            <a:r>
              <a:rPr sz="180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n  </a:t>
            </a:r>
            <a:r>
              <a:rPr sz="1800" spc="-1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du</a:t>
            </a:r>
            <a:r>
              <a:rPr sz="180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r</a:t>
            </a:r>
            <a:r>
              <a:rPr sz="1800" spc="15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i</a:t>
            </a:r>
            <a:r>
              <a:rPr sz="1800" spc="-1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n</a:t>
            </a:r>
            <a:r>
              <a:rPr sz="180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g	t</a:t>
            </a:r>
            <a:r>
              <a:rPr sz="1800" spc="1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h</a:t>
            </a:r>
            <a:r>
              <a:rPr sz="180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e	m</a:t>
            </a:r>
            <a:r>
              <a:rPr sz="1800" spc="2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e</a:t>
            </a:r>
            <a:r>
              <a:rPr sz="1800" spc="-3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t</a:t>
            </a:r>
            <a:r>
              <a:rPr sz="180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a</a:t>
            </a:r>
            <a:r>
              <a:rPr sz="1800" spc="5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m</a:t>
            </a:r>
            <a:r>
              <a:rPr sz="1800" spc="1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o</a:t>
            </a:r>
            <a:r>
              <a:rPr sz="180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r</a:t>
            </a:r>
            <a:r>
              <a:rPr sz="1800" spc="-1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ph</a:t>
            </a:r>
            <a:r>
              <a:rPr sz="1800" spc="-5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is</a:t>
            </a:r>
            <a:r>
              <a:rPr sz="1800" spc="-2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m</a:t>
            </a:r>
            <a:r>
              <a:rPr sz="1800">
                <a:solidFill>
                  <a:srgbClr val="FF6600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804664" y="4927168"/>
            <a:ext cx="4262755" cy="1946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FF6600"/>
                </a:solidFill>
                <a:latin typeface="Calibri"/>
                <a:cs typeface="Calibri"/>
              </a:rPr>
              <a:t>Secondly, </a:t>
            </a:r>
            <a:r>
              <a:rPr sz="1800" spc="-5" dirty="0">
                <a:solidFill>
                  <a:srgbClr val="FF6600"/>
                </a:solidFill>
                <a:latin typeface="Calibri"/>
                <a:cs typeface="Calibri"/>
              </a:rPr>
              <a:t>there is </a:t>
            </a:r>
            <a:r>
              <a:rPr sz="1800" dirty="0">
                <a:solidFill>
                  <a:srgbClr val="FF6600"/>
                </a:solidFill>
                <a:latin typeface="Calibri"/>
                <a:cs typeface="Calibri"/>
              </a:rPr>
              <a:t>a </a:t>
            </a:r>
            <a:r>
              <a:rPr sz="1800" spc="-10" dirty="0">
                <a:solidFill>
                  <a:srgbClr val="FF6600"/>
                </a:solidFill>
                <a:latin typeface="Calibri"/>
                <a:cs typeface="Calibri"/>
              </a:rPr>
              <a:t>fault </a:t>
            </a:r>
            <a:r>
              <a:rPr sz="1800" spc="-5" dirty="0">
                <a:solidFill>
                  <a:srgbClr val="FF6600"/>
                </a:solidFill>
                <a:latin typeface="Calibri"/>
                <a:cs typeface="Calibri"/>
              </a:rPr>
              <a:t>running </a:t>
            </a:r>
            <a:r>
              <a:rPr sz="1800" dirty="0">
                <a:solidFill>
                  <a:srgbClr val="FF6600"/>
                </a:solidFill>
                <a:latin typeface="Calibri"/>
                <a:cs typeface="Calibri"/>
              </a:rPr>
              <a:t>though </a:t>
            </a:r>
            <a:r>
              <a:rPr sz="1800" spc="-5" dirty="0">
                <a:solidFill>
                  <a:srgbClr val="FF6600"/>
                </a:solidFill>
                <a:latin typeface="Calibri"/>
                <a:cs typeface="Calibri"/>
              </a:rPr>
              <a:t>the </a:t>
            </a:r>
            <a:r>
              <a:rPr sz="1800" dirty="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6600"/>
                </a:solidFill>
                <a:latin typeface="Calibri"/>
                <a:cs typeface="Calibri"/>
              </a:rPr>
              <a:t>quartzite that occurred </a:t>
            </a:r>
            <a:r>
              <a:rPr sz="1800" spc="-10" dirty="0">
                <a:solidFill>
                  <a:srgbClr val="FF6600"/>
                </a:solidFill>
                <a:latin typeface="Calibri"/>
                <a:cs typeface="Calibri"/>
              </a:rPr>
              <a:t>after </a:t>
            </a:r>
            <a:r>
              <a:rPr sz="1800" dirty="0">
                <a:solidFill>
                  <a:srgbClr val="FF6600"/>
                </a:solidFill>
                <a:latin typeface="Calibri"/>
                <a:cs typeface="Calibri"/>
              </a:rPr>
              <a:t>the </a:t>
            </a:r>
            <a:r>
              <a:rPr sz="1800" spc="-10" dirty="0">
                <a:solidFill>
                  <a:srgbClr val="FF6600"/>
                </a:solidFill>
                <a:latin typeface="Calibri"/>
                <a:cs typeface="Calibri"/>
              </a:rPr>
              <a:t>formation </a:t>
            </a:r>
            <a:r>
              <a:rPr sz="1800" spc="10" dirty="0">
                <a:solidFill>
                  <a:srgbClr val="FF6600"/>
                </a:solidFill>
                <a:latin typeface="Calibri"/>
                <a:cs typeface="Calibri"/>
              </a:rPr>
              <a:t>of </a:t>
            </a:r>
            <a:r>
              <a:rPr sz="1800" spc="-395" dirty="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6600"/>
                </a:solidFill>
                <a:latin typeface="Calibri"/>
                <a:cs typeface="Calibri"/>
              </a:rPr>
              <a:t>the</a:t>
            </a:r>
            <a:r>
              <a:rPr sz="1800" dirty="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6600"/>
                </a:solidFill>
                <a:latin typeface="Calibri"/>
                <a:cs typeface="Calibri"/>
              </a:rPr>
              <a:t>rock.</a:t>
            </a:r>
            <a:r>
              <a:rPr sz="1800" dirty="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6600"/>
                </a:solidFill>
                <a:latin typeface="Calibri"/>
                <a:cs typeface="Calibri"/>
              </a:rPr>
              <a:t>This</a:t>
            </a:r>
            <a:r>
              <a:rPr sz="1800" dirty="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6600"/>
                </a:solidFill>
                <a:latin typeface="Calibri"/>
                <a:cs typeface="Calibri"/>
              </a:rPr>
              <a:t>particular</a:t>
            </a:r>
            <a:r>
              <a:rPr sz="1800" dirty="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6600"/>
                </a:solidFill>
                <a:latin typeface="Calibri"/>
                <a:cs typeface="Calibri"/>
              </a:rPr>
              <a:t>example</a:t>
            </a:r>
            <a:r>
              <a:rPr sz="1800" spc="-5" dirty="0">
                <a:solidFill>
                  <a:srgbClr val="FF6600"/>
                </a:solidFill>
                <a:latin typeface="Calibri"/>
                <a:cs typeface="Calibri"/>
              </a:rPr>
              <a:t> is</a:t>
            </a:r>
            <a:r>
              <a:rPr sz="1800" dirty="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800" spc="5" dirty="0">
                <a:solidFill>
                  <a:srgbClr val="FF6600"/>
                </a:solidFill>
                <a:latin typeface="Calibri"/>
                <a:cs typeface="Calibri"/>
              </a:rPr>
              <a:t>of</a:t>
            </a:r>
            <a:r>
              <a:rPr sz="1800" spc="10" dirty="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6600"/>
                </a:solidFill>
                <a:latin typeface="Calibri"/>
                <a:cs typeface="Calibri"/>
              </a:rPr>
              <a:t>a </a:t>
            </a:r>
            <a:r>
              <a:rPr sz="1800" spc="5" dirty="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6600"/>
                </a:solidFill>
                <a:latin typeface="Calibri"/>
                <a:cs typeface="Calibri"/>
              </a:rPr>
              <a:t>foliated</a:t>
            </a:r>
            <a:r>
              <a:rPr sz="1800" spc="-5" dirty="0">
                <a:solidFill>
                  <a:srgbClr val="FF6600"/>
                </a:solidFill>
                <a:latin typeface="Calibri"/>
                <a:cs typeface="Calibri"/>
              </a:rPr>
              <a:t> quartzite</a:t>
            </a:r>
            <a:r>
              <a:rPr sz="1800" dirty="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800" spc="5" dirty="0">
                <a:solidFill>
                  <a:srgbClr val="FF6600"/>
                </a:solidFill>
                <a:latin typeface="Calibri"/>
                <a:cs typeface="Calibri"/>
              </a:rPr>
              <a:t>(due</a:t>
            </a:r>
            <a:r>
              <a:rPr sz="1800" spc="10" dirty="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6600"/>
                </a:solidFill>
                <a:latin typeface="Calibri"/>
                <a:cs typeface="Calibri"/>
              </a:rPr>
              <a:t>primarily</a:t>
            </a:r>
            <a:r>
              <a:rPr sz="1800" spc="5" dirty="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6600"/>
                </a:solidFill>
                <a:latin typeface="Calibri"/>
                <a:cs typeface="Calibri"/>
              </a:rPr>
              <a:t>to</a:t>
            </a:r>
            <a:r>
              <a:rPr sz="1800" spc="-10" dirty="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6600"/>
                </a:solidFill>
                <a:latin typeface="Calibri"/>
                <a:cs typeface="Calibri"/>
              </a:rPr>
              <a:t>the </a:t>
            </a:r>
            <a:r>
              <a:rPr sz="1800" dirty="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6600"/>
                </a:solidFill>
                <a:latin typeface="Calibri"/>
                <a:cs typeface="Calibri"/>
              </a:rPr>
              <a:t>preservation </a:t>
            </a:r>
            <a:r>
              <a:rPr sz="1800" spc="5" dirty="0">
                <a:solidFill>
                  <a:srgbClr val="FF6600"/>
                </a:solidFill>
                <a:latin typeface="Calibri"/>
                <a:cs typeface="Calibri"/>
              </a:rPr>
              <a:t>of </a:t>
            </a:r>
            <a:r>
              <a:rPr sz="1800" spc="-5" dirty="0">
                <a:solidFill>
                  <a:srgbClr val="FF6600"/>
                </a:solidFill>
                <a:latin typeface="Calibri"/>
                <a:cs typeface="Calibri"/>
              </a:rPr>
              <a:t>the bedding </a:t>
            </a:r>
            <a:r>
              <a:rPr sz="1800" dirty="0">
                <a:solidFill>
                  <a:srgbClr val="FF6600"/>
                </a:solidFill>
                <a:latin typeface="Calibri"/>
                <a:cs typeface="Calibri"/>
              </a:rPr>
              <a:t>planes) </a:t>
            </a:r>
            <a:r>
              <a:rPr sz="1800" spc="-10" dirty="0">
                <a:solidFill>
                  <a:srgbClr val="FF6600"/>
                </a:solidFill>
                <a:latin typeface="Calibri"/>
                <a:cs typeface="Calibri"/>
              </a:rPr>
              <a:t>however </a:t>
            </a:r>
            <a:r>
              <a:rPr sz="1800" spc="-5" dirty="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6600"/>
                </a:solidFill>
                <a:latin typeface="Calibri"/>
                <a:cs typeface="Calibri"/>
              </a:rPr>
              <a:t>some</a:t>
            </a:r>
            <a:r>
              <a:rPr sz="1800" spc="5" dirty="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6600"/>
                </a:solidFill>
                <a:latin typeface="Calibri"/>
                <a:cs typeface="Calibri"/>
              </a:rPr>
              <a:t>quartzite</a:t>
            </a:r>
            <a:r>
              <a:rPr sz="1800" dirty="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6600"/>
                </a:solidFill>
                <a:latin typeface="Calibri"/>
                <a:cs typeface="Calibri"/>
              </a:rPr>
              <a:t>rocks</a:t>
            </a:r>
            <a:r>
              <a:rPr sz="1800" spc="-5" dirty="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6600"/>
                </a:solidFill>
                <a:latin typeface="Calibri"/>
                <a:cs typeface="Calibri"/>
              </a:rPr>
              <a:t>are</a:t>
            </a:r>
            <a:r>
              <a:rPr sz="1800" spc="-5" dirty="0">
                <a:solidFill>
                  <a:srgbClr val="FF6600"/>
                </a:solidFill>
                <a:latin typeface="Calibri"/>
                <a:cs typeface="Calibri"/>
              </a:rPr>
              <a:t> classified</a:t>
            </a:r>
            <a:r>
              <a:rPr sz="1800" dirty="0">
                <a:solidFill>
                  <a:srgbClr val="FF6600"/>
                </a:solidFill>
                <a:latin typeface="Calibri"/>
                <a:cs typeface="Calibri"/>
              </a:rPr>
              <a:t> as </a:t>
            </a:r>
            <a:r>
              <a:rPr sz="1800" spc="-395" dirty="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1800" spc="-15" dirty="0" err="1">
                <a:solidFill>
                  <a:srgbClr val="FF6600"/>
                </a:solidFill>
                <a:latin typeface="Calibri"/>
                <a:cs typeface="Calibri"/>
              </a:rPr>
              <a:t>nonfoliated</a:t>
            </a:r>
            <a:r>
              <a:rPr sz="1800" spc="-15" dirty="0">
                <a:solidFill>
                  <a:srgbClr val="FF6600"/>
                </a:solidFill>
                <a:latin typeface="Calibri"/>
                <a:cs typeface="Calibri"/>
              </a:rPr>
              <a:t>.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36260A9-A35D-5AE0-9C9E-98301F6FE34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629400" y="6515098"/>
            <a:ext cx="2103120" cy="342900"/>
          </a:xfrm>
        </p:spPr>
        <p:txBody>
          <a:bodyPr/>
          <a:lstStyle/>
          <a:p>
            <a:fld id="{B6F15528-21DE-4FAA-801E-634DDDAF4B2B}" type="slidenum">
              <a:rPr lang="en-US" smtClean="0"/>
              <a:t>41</a:t>
            </a:fld>
            <a:endParaRPr lang="en-US" dirty="0"/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67000" y="0"/>
            <a:ext cx="6477000" cy="6858000"/>
            <a:chOff x="2600428" y="0"/>
            <a:chExt cx="6524624" cy="6858000"/>
          </a:xfrm>
        </p:grpSpPr>
        <p:pic>
          <p:nvPicPr>
            <p:cNvPr id="3" name="object 3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2600428" y="2"/>
              <a:ext cx="6524624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 flipH="1">
              <a:off x="2614548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7998"/>
                  </a:lnTo>
                </a:path>
              </a:pathLst>
            </a:custGeom>
            <a:ln w="9525">
              <a:solidFill>
                <a:srgbClr val="FFFF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35128" y="2912109"/>
            <a:ext cx="2474595" cy="103378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15"/>
              </a:spcBef>
            </a:pPr>
            <a:r>
              <a:rPr sz="3300" spc="10">
                <a:latin typeface="Times New Roman"/>
                <a:cs typeface="Times New Roman"/>
              </a:rPr>
              <a:t>M</a:t>
            </a:r>
            <a:r>
              <a:rPr sz="3300" spc="-15">
                <a:latin typeface="Times New Roman"/>
                <a:cs typeface="Times New Roman"/>
              </a:rPr>
              <a:t>e</a:t>
            </a:r>
            <a:r>
              <a:rPr sz="3300" spc="5">
                <a:latin typeface="Times New Roman"/>
                <a:cs typeface="Times New Roman"/>
              </a:rPr>
              <a:t>ta</a:t>
            </a:r>
            <a:r>
              <a:rPr sz="3300" spc="-20">
                <a:latin typeface="Times New Roman"/>
                <a:cs typeface="Times New Roman"/>
              </a:rPr>
              <a:t>m</a:t>
            </a:r>
            <a:r>
              <a:rPr sz="3300" spc="5">
                <a:latin typeface="Times New Roman"/>
                <a:cs typeface="Times New Roman"/>
              </a:rPr>
              <a:t>orphic  </a:t>
            </a:r>
            <a:r>
              <a:rPr sz="3300" spc="-5">
                <a:latin typeface="Times New Roman"/>
                <a:cs typeface="Times New Roman"/>
              </a:rPr>
              <a:t>Zones</a:t>
            </a:r>
            <a:endParaRPr sz="3300">
              <a:latin typeface="Times New Roman"/>
              <a:cs typeface="Times New Roman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E454E-CABD-F144-D749-679A73AC980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42</a:t>
            </a:fld>
            <a:endParaRPr lang="en-US"/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452" y="972693"/>
            <a:ext cx="123825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00">
                <a:solidFill>
                  <a:srgbClr val="FF0000"/>
                </a:solidFill>
                <a:latin typeface="Arial MT"/>
                <a:cs typeface="Arial MT"/>
              </a:rPr>
              <a:t>•</a:t>
            </a:r>
            <a:endParaRPr sz="2200">
              <a:latin typeface="Arial MT"/>
              <a:cs typeface="Arial M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203835" algn="ctr">
              <a:lnSpc>
                <a:spcPct val="100000"/>
              </a:lnSpc>
              <a:spcBef>
                <a:spcPts val="1025"/>
              </a:spcBef>
            </a:pPr>
            <a:r>
              <a:t>Metamorphic</a:t>
            </a:r>
            <a:r>
              <a:rPr spc="-50"/>
              <a:t> </a:t>
            </a:r>
            <a:r>
              <a:rPr spc="-10"/>
              <a:t>Zones</a:t>
            </a:r>
          </a:p>
          <a:p>
            <a:pPr marL="179070" algn="ctr">
              <a:lnSpc>
                <a:spcPct val="100000"/>
              </a:lnSpc>
              <a:spcBef>
                <a:spcPts val="575"/>
              </a:spcBef>
            </a:pPr>
            <a:r>
              <a:rPr sz="2200" spc="5">
                <a:solidFill>
                  <a:srgbClr val="000000"/>
                </a:solidFill>
                <a:latin typeface="Arial"/>
                <a:cs typeface="Arial"/>
              </a:rPr>
              <a:t>Metamorphism</a:t>
            </a:r>
            <a:r>
              <a:rPr sz="2200" spc="-6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200" spc="5">
                <a:solidFill>
                  <a:srgbClr val="000000"/>
                </a:solidFill>
                <a:latin typeface="Arial"/>
                <a:cs typeface="Arial"/>
              </a:rPr>
              <a:t>is</a:t>
            </a:r>
            <a:r>
              <a:rPr sz="2200" spc="-2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200">
                <a:solidFill>
                  <a:srgbClr val="000000"/>
                </a:solidFill>
                <a:latin typeface="Arial"/>
                <a:cs typeface="Arial"/>
              </a:rPr>
              <a:t>common</a:t>
            </a:r>
            <a:r>
              <a:rPr sz="2200" spc="-15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200">
                <a:solidFill>
                  <a:srgbClr val="000000"/>
                </a:solidFill>
                <a:latin typeface="Arial"/>
                <a:cs typeface="Arial"/>
              </a:rPr>
              <a:t>along</a:t>
            </a:r>
            <a:r>
              <a:rPr sz="2200" spc="-2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200">
                <a:solidFill>
                  <a:srgbClr val="000000"/>
                </a:solidFill>
                <a:latin typeface="Arial"/>
                <a:cs typeface="Arial"/>
              </a:rPr>
              <a:t>most</a:t>
            </a:r>
            <a:r>
              <a:rPr sz="2200" spc="-1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200">
                <a:solidFill>
                  <a:srgbClr val="000000"/>
                </a:solidFill>
                <a:latin typeface="Arial"/>
                <a:cs typeface="Arial"/>
              </a:rPr>
              <a:t>plate</a:t>
            </a:r>
            <a:r>
              <a:rPr sz="2200" spc="-5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200">
                <a:solidFill>
                  <a:srgbClr val="000000"/>
                </a:solidFill>
                <a:latin typeface="Arial"/>
                <a:cs typeface="Arial"/>
              </a:rPr>
              <a:t>boundaries</a:t>
            </a:r>
            <a:r>
              <a:rPr sz="2200" spc="-5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200" spc="5">
                <a:solidFill>
                  <a:srgbClr val="000000"/>
                </a:solidFill>
                <a:latin typeface="Arial"/>
                <a:cs typeface="Arial"/>
              </a:rPr>
              <a:t>like</a:t>
            </a:r>
            <a:r>
              <a:rPr sz="2200" spc="-25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200" spc="5">
                <a:solidFill>
                  <a:srgbClr val="000000"/>
                </a:solidFill>
                <a:latin typeface="Arial"/>
                <a:cs typeface="Arial"/>
              </a:rPr>
              <a:t>this.</a:t>
            </a:r>
            <a:endParaRPr sz="2200"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F2451C-21E6-6933-67B8-53A27597EBA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43</a:t>
            </a:fld>
            <a:endParaRPr lang="en-US"/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96414" y="0"/>
            <a:ext cx="4036060" cy="5734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400" i="1" spc="-2872" baseline="-3086">
                <a:solidFill>
                  <a:srgbClr val="000000"/>
                </a:solidFill>
                <a:latin typeface="Comic Sans MS"/>
                <a:cs typeface="Comic Sans MS"/>
              </a:rPr>
              <a:t>F</a:t>
            </a:r>
            <a:r>
              <a:rPr sz="3600" i="1" spc="-400">
                <a:solidFill>
                  <a:srgbClr val="FFFF00"/>
                </a:solidFill>
                <a:latin typeface="Comic Sans MS"/>
                <a:cs typeface="Comic Sans MS"/>
              </a:rPr>
              <a:t>F</a:t>
            </a:r>
            <a:r>
              <a:rPr sz="5400" i="1" spc="-2437" baseline="-3086">
                <a:solidFill>
                  <a:srgbClr val="000000"/>
                </a:solidFill>
                <a:latin typeface="Comic Sans MS"/>
                <a:cs typeface="Comic Sans MS"/>
              </a:rPr>
              <a:t>o</a:t>
            </a:r>
            <a:r>
              <a:rPr sz="3600" i="1" spc="-380">
                <a:solidFill>
                  <a:srgbClr val="FFFF00"/>
                </a:solidFill>
                <a:latin typeface="Comic Sans MS"/>
                <a:cs typeface="Comic Sans MS"/>
              </a:rPr>
              <a:t>o</a:t>
            </a:r>
            <a:r>
              <a:rPr sz="5400" i="1" spc="-1072" baseline="-3086">
                <a:solidFill>
                  <a:srgbClr val="000000"/>
                </a:solidFill>
                <a:latin typeface="Comic Sans MS"/>
                <a:cs typeface="Comic Sans MS"/>
              </a:rPr>
              <a:t>l</a:t>
            </a:r>
            <a:r>
              <a:rPr sz="3600" i="1" spc="-335">
                <a:solidFill>
                  <a:srgbClr val="FFFF00"/>
                </a:solidFill>
                <a:latin typeface="Comic Sans MS"/>
                <a:cs typeface="Comic Sans MS"/>
              </a:rPr>
              <a:t>l</a:t>
            </a:r>
            <a:r>
              <a:rPr sz="5400" i="1" spc="-1102" baseline="-3086">
                <a:solidFill>
                  <a:srgbClr val="000000"/>
                </a:solidFill>
                <a:latin typeface="Comic Sans MS"/>
                <a:cs typeface="Comic Sans MS"/>
              </a:rPr>
              <a:t>i</a:t>
            </a:r>
            <a:r>
              <a:rPr sz="3600" i="1" spc="-330">
                <a:solidFill>
                  <a:srgbClr val="FFFF00"/>
                </a:solidFill>
                <a:latin typeface="Comic Sans MS"/>
                <a:cs typeface="Comic Sans MS"/>
              </a:rPr>
              <a:t>i</a:t>
            </a:r>
            <a:r>
              <a:rPr sz="5400" i="1" spc="-2602" baseline="-3086">
                <a:solidFill>
                  <a:srgbClr val="000000"/>
                </a:solidFill>
                <a:latin typeface="Comic Sans MS"/>
                <a:cs typeface="Comic Sans MS"/>
              </a:rPr>
              <a:t>a</a:t>
            </a:r>
            <a:r>
              <a:rPr sz="3600" i="1" spc="-385">
                <a:solidFill>
                  <a:srgbClr val="FFFF00"/>
                </a:solidFill>
                <a:latin typeface="Comic Sans MS"/>
                <a:cs typeface="Comic Sans MS"/>
              </a:rPr>
              <a:t>a</a:t>
            </a:r>
            <a:r>
              <a:rPr sz="5400" i="1" spc="-2145" baseline="-3086">
                <a:solidFill>
                  <a:srgbClr val="000000"/>
                </a:solidFill>
                <a:latin typeface="Comic Sans MS"/>
                <a:cs typeface="Comic Sans MS"/>
              </a:rPr>
              <a:t>t</a:t>
            </a:r>
            <a:r>
              <a:rPr sz="3600" i="1" spc="-365">
                <a:solidFill>
                  <a:srgbClr val="FFFF00"/>
                </a:solidFill>
                <a:latin typeface="Comic Sans MS"/>
                <a:cs typeface="Comic Sans MS"/>
              </a:rPr>
              <a:t>t</a:t>
            </a:r>
            <a:r>
              <a:rPr sz="5400" i="1" spc="-2617" baseline="-3086">
                <a:solidFill>
                  <a:srgbClr val="000000"/>
                </a:solidFill>
                <a:latin typeface="Comic Sans MS"/>
                <a:cs typeface="Comic Sans MS"/>
              </a:rPr>
              <a:t>e</a:t>
            </a:r>
            <a:r>
              <a:rPr sz="3600" i="1" spc="-385">
                <a:solidFill>
                  <a:srgbClr val="FFFF00"/>
                </a:solidFill>
                <a:latin typeface="Comic Sans MS"/>
                <a:cs typeface="Comic Sans MS"/>
              </a:rPr>
              <a:t>e</a:t>
            </a:r>
            <a:r>
              <a:rPr sz="5400" i="1" spc="-2767" baseline="-3086">
                <a:solidFill>
                  <a:srgbClr val="000000"/>
                </a:solidFill>
                <a:latin typeface="Comic Sans MS"/>
                <a:cs typeface="Comic Sans MS"/>
              </a:rPr>
              <a:t>d</a:t>
            </a:r>
            <a:r>
              <a:rPr sz="3600" i="1" spc="-114">
                <a:solidFill>
                  <a:srgbClr val="FFFF00"/>
                </a:solidFill>
                <a:latin typeface="Comic Sans MS"/>
                <a:cs typeface="Comic Sans MS"/>
              </a:rPr>
              <a:t>d</a:t>
            </a:r>
            <a:r>
              <a:rPr sz="3600" i="1" spc="-434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sz="5400" i="1" spc="-4357" baseline="-3086">
                <a:solidFill>
                  <a:srgbClr val="000000"/>
                </a:solidFill>
                <a:latin typeface="Comic Sans MS"/>
                <a:cs typeface="Comic Sans MS"/>
              </a:rPr>
              <a:t>M</a:t>
            </a:r>
            <a:r>
              <a:rPr sz="3600" i="1" spc="-450">
                <a:solidFill>
                  <a:srgbClr val="FFFF00"/>
                </a:solidFill>
                <a:latin typeface="Comic Sans MS"/>
                <a:cs typeface="Comic Sans MS"/>
              </a:rPr>
              <a:t>M</a:t>
            </a:r>
            <a:r>
              <a:rPr sz="5400" i="1" spc="-4357" baseline="-3086">
                <a:solidFill>
                  <a:srgbClr val="000000"/>
                </a:solidFill>
                <a:latin typeface="Comic Sans MS"/>
                <a:cs typeface="Comic Sans MS"/>
              </a:rPr>
              <a:t>M</a:t>
            </a:r>
            <a:r>
              <a:rPr sz="3600" i="1" spc="-170">
                <a:solidFill>
                  <a:srgbClr val="FFFF00"/>
                </a:solidFill>
                <a:latin typeface="Comic Sans MS"/>
                <a:cs typeface="Comic Sans MS"/>
              </a:rPr>
              <a:t>M</a:t>
            </a:r>
            <a:r>
              <a:rPr sz="3600" i="1" spc="-38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sz="5400" i="1" spc="-3045" baseline="-3086">
                <a:solidFill>
                  <a:srgbClr val="000000"/>
                </a:solidFill>
                <a:latin typeface="Comic Sans MS"/>
                <a:cs typeface="Comic Sans MS"/>
              </a:rPr>
              <a:t>R</a:t>
            </a:r>
            <a:r>
              <a:rPr sz="3600" i="1" spc="-400">
                <a:solidFill>
                  <a:srgbClr val="FFFF00"/>
                </a:solidFill>
                <a:latin typeface="Comic Sans MS"/>
                <a:cs typeface="Comic Sans MS"/>
              </a:rPr>
              <a:t>R</a:t>
            </a:r>
            <a:r>
              <a:rPr sz="5400" i="1" spc="-2437" baseline="-3086">
                <a:solidFill>
                  <a:srgbClr val="000000"/>
                </a:solidFill>
                <a:latin typeface="Comic Sans MS"/>
                <a:cs typeface="Comic Sans MS"/>
              </a:rPr>
              <a:t>o</a:t>
            </a:r>
            <a:r>
              <a:rPr sz="3600" i="1" spc="-375">
                <a:solidFill>
                  <a:srgbClr val="FFFF00"/>
                </a:solidFill>
                <a:latin typeface="Comic Sans MS"/>
                <a:cs typeface="Comic Sans MS"/>
              </a:rPr>
              <a:t>o</a:t>
            </a:r>
            <a:r>
              <a:rPr sz="5400" i="1" spc="-2347" baseline="-3086">
                <a:solidFill>
                  <a:srgbClr val="000000"/>
                </a:solidFill>
                <a:latin typeface="Comic Sans MS"/>
                <a:cs typeface="Comic Sans MS"/>
              </a:rPr>
              <a:t>c</a:t>
            </a:r>
            <a:r>
              <a:rPr sz="3600" i="1" spc="-390">
                <a:solidFill>
                  <a:srgbClr val="FFFF00"/>
                </a:solidFill>
                <a:latin typeface="Comic Sans MS"/>
                <a:cs typeface="Comic Sans MS"/>
              </a:rPr>
              <a:t>c</a:t>
            </a:r>
            <a:r>
              <a:rPr sz="5400" i="1" spc="-2490" baseline="-3086">
                <a:solidFill>
                  <a:srgbClr val="000000"/>
                </a:solidFill>
                <a:latin typeface="Comic Sans MS"/>
                <a:cs typeface="Comic Sans MS"/>
              </a:rPr>
              <a:t>k</a:t>
            </a:r>
            <a:r>
              <a:rPr sz="3600" i="1" spc="-385">
                <a:solidFill>
                  <a:srgbClr val="FFFF00"/>
                </a:solidFill>
                <a:latin typeface="Comic Sans MS"/>
                <a:cs typeface="Comic Sans MS"/>
              </a:rPr>
              <a:t>k</a:t>
            </a:r>
            <a:r>
              <a:rPr sz="5400" i="1" spc="-2220" baseline="-3086">
                <a:solidFill>
                  <a:srgbClr val="000000"/>
                </a:solidFill>
                <a:latin typeface="Comic Sans MS"/>
                <a:cs typeface="Comic Sans MS"/>
              </a:rPr>
              <a:t>s</a:t>
            </a:r>
            <a:r>
              <a:rPr sz="3600" i="1" spc="-95">
                <a:solidFill>
                  <a:srgbClr val="FFFF00"/>
                </a:solidFill>
                <a:latin typeface="Comic Sans MS"/>
                <a:cs typeface="Comic Sans MS"/>
              </a:rPr>
              <a:t>s</a:t>
            </a:r>
            <a:endParaRPr sz="3600">
              <a:latin typeface="Comic Sans MS"/>
              <a:cs typeface="Comic Sans M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/>
          <a:stretch>
            <a:fillRect/>
          </a:stretch>
        </p:blipFill>
        <p:spPr>
          <a:xfrm>
            <a:off x="4527550" y="506476"/>
            <a:ext cx="4616449" cy="582129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523875"/>
            <a:ext cx="4429125" cy="5803900"/>
            <a:chOff x="0" y="523875"/>
            <a:chExt cx="4429125" cy="5803900"/>
          </a:xfrm>
        </p:grpSpPr>
        <p:pic>
          <p:nvPicPr>
            <p:cNvPr id="5" name="object 5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71437" y="3381375"/>
              <a:ext cx="4348099" cy="29464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523875"/>
              <a:ext cx="4429125" cy="284797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60426" y="2677180"/>
            <a:ext cx="1042669" cy="5734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b="1" i="1" spc="-90">
                <a:solidFill>
                  <a:srgbClr val="FFFF00"/>
                </a:solidFill>
                <a:latin typeface="Comic Sans MS"/>
                <a:cs typeface="Comic Sans MS"/>
              </a:rPr>
              <a:t>slate</a:t>
            </a:r>
            <a:endParaRPr sz="3600">
              <a:latin typeface="Comic Sans MS"/>
              <a:cs typeface="Comic Sans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7800" y="5590179"/>
            <a:ext cx="1245870" cy="5734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b="1" i="1" spc="-90">
                <a:solidFill>
                  <a:srgbClr val="FFFF00"/>
                </a:solidFill>
                <a:latin typeface="Comic Sans MS"/>
                <a:cs typeface="Comic Sans MS"/>
              </a:rPr>
              <a:t>schist</a:t>
            </a:r>
            <a:endParaRPr sz="3600">
              <a:latin typeface="Comic Sans MS"/>
              <a:cs typeface="Comic Sans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91050" y="2613807"/>
            <a:ext cx="1550035" cy="5734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b="1" i="1" spc="-90">
                <a:solidFill>
                  <a:srgbClr val="FFFF00"/>
                </a:solidFill>
                <a:latin typeface="Comic Sans MS"/>
                <a:cs typeface="Comic Sans MS"/>
              </a:rPr>
              <a:t>phyllite</a:t>
            </a:r>
            <a:endParaRPr sz="3600">
              <a:latin typeface="Comic Sans MS"/>
              <a:cs typeface="Comic Sans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26235" y="5545678"/>
            <a:ext cx="7061834" cy="1316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8445" algn="ctr">
              <a:lnSpc>
                <a:spcPct val="100000"/>
              </a:lnSpc>
              <a:spcBef>
                <a:spcPts val="95"/>
              </a:spcBef>
            </a:pPr>
            <a:r>
              <a:rPr sz="3600" b="1" i="1" spc="-100" dirty="0">
                <a:solidFill>
                  <a:srgbClr val="FFFF00"/>
                </a:solidFill>
                <a:latin typeface="Comic Sans MS"/>
                <a:cs typeface="Comic Sans MS"/>
              </a:rPr>
              <a:t>gneiss</a:t>
            </a:r>
            <a:endParaRPr sz="3600" dirty="0">
              <a:latin typeface="Comic Sans MS"/>
              <a:cs typeface="Comic Sans MS"/>
            </a:endParaRPr>
          </a:p>
          <a:p>
            <a:pPr marL="12700">
              <a:lnSpc>
                <a:spcPts val="1964"/>
              </a:lnSpc>
              <a:spcBef>
                <a:spcPts val="1920"/>
              </a:spcBef>
            </a:pPr>
            <a:r>
              <a:rPr sz="1700" b="1" spc="5" dirty="0">
                <a:solidFill>
                  <a:srgbClr val="0000FF"/>
                </a:solidFill>
                <a:latin typeface="Comic Sans MS"/>
                <a:cs typeface="Comic Sans MS"/>
              </a:rPr>
              <a:t>MM</a:t>
            </a:r>
            <a:r>
              <a:rPr sz="1700" b="1" spc="-40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sz="1700" b="1" spc="-10" dirty="0">
                <a:solidFill>
                  <a:srgbClr val="0000FF"/>
                </a:solidFill>
                <a:latin typeface="Comic Sans MS"/>
                <a:cs typeface="Comic Sans MS"/>
              </a:rPr>
              <a:t>Rocks</a:t>
            </a:r>
            <a:r>
              <a:rPr sz="1700" b="1" spc="15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sz="1700" b="1" spc="-5" dirty="0">
                <a:solidFill>
                  <a:srgbClr val="0000FF"/>
                </a:solidFill>
                <a:latin typeface="Comic Sans MS"/>
                <a:cs typeface="Comic Sans MS"/>
              </a:rPr>
              <a:t>that</a:t>
            </a:r>
            <a:r>
              <a:rPr sz="1700" b="1" spc="15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sz="1700" b="1" spc="-5" dirty="0">
                <a:solidFill>
                  <a:srgbClr val="0000FF"/>
                </a:solidFill>
                <a:latin typeface="Comic Sans MS"/>
                <a:cs typeface="Comic Sans MS"/>
              </a:rPr>
              <a:t>could</a:t>
            </a:r>
            <a:r>
              <a:rPr sz="1700" b="1" spc="35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sz="1700" b="1" spc="-5" dirty="0">
                <a:solidFill>
                  <a:srgbClr val="0000FF"/>
                </a:solidFill>
                <a:latin typeface="Comic Sans MS"/>
                <a:cs typeface="Comic Sans MS"/>
              </a:rPr>
              <a:t>form</a:t>
            </a:r>
            <a:r>
              <a:rPr sz="1700" b="1" spc="-10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sz="1700" b="1" spc="-5" dirty="0">
                <a:solidFill>
                  <a:srgbClr val="0000FF"/>
                </a:solidFill>
                <a:latin typeface="Comic Sans MS"/>
                <a:cs typeface="Comic Sans MS"/>
              </a:rPr>
              <a:t>as</a:t>
            </a:r>
            <a:r>
              <a:rPr sz="1700" b="1" spc="15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sz="1700" b="1" dirty="0">
                <a:solidFill>
                  <a:srgbClr val="0000FF"/>
                </a:solidFill>
                <a:latin typeface="Comic Sans MS"/>
                <a:cs typeface="Comic Sans MS"/>
              </a:rPr>
              <a:t>a </a:t>
            </a:r>
            <a:r>
              <a:rPr sz="1700" b="1" spc="-5" dirty="0">
                <a:solidFill>
                  <a:srgbClr val="0000FF"/>
                </a:solidFill>
                <a:latin typeface="Comic Sans MS"/>
                <a:cs typeface="Comic Sans MS"/>
              </a:rPr>
              <a:t>shale</a:t>
            </a:r>
            <a:r>
              <a:rPr sz="1700" b="1" spc="5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sz="1700" b="1" spc="-5" dirty="0">
                <a:solidFill>
                  <a:srgbClr val="0000FF"/>
                </a:solidFill>
                <a:latin typeface="Comic Sans MS"/>
                <a:cs typeface="Comic Sans MS"/>
              </a:rPr>
              <a:t>(sedimentary)</a:t>
            </a:r>
            <a:r>
              <a:rPr sz="1700" b="1" spc="-15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sz="1700" b="1" spc="-5" dirty="0">
                <a:solidFill>
                  <a:srgbClr val="0000FF"/>
                </a:solidFill>
                <a:latin typeface="Comic Sans MS"/>
                <a:cs typeface="Comic Sans MS"/>
              </a:rPr>
              <a:t>parent</a:t>
            </a:r>
            <a:r>
              <a:rPr sz="1700" b="1" spc="-15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sz="1700" b="1" spc="-5" dirty="0">
                <a:solidFill>
                  <a:srgbClr val="0000FF"/>
                </a:solidFill>
                <a:latin typeface="Comic Sans MS"/>
                <a:cs typeface="Comic Sans MS"/>
              </a:rPr>
              <a:t>rock </a:t>
            </a:r>
            <a:r>
              <a:rPr sz="1700" b="1" dirty="0">
                <a:solidFill>
                  <a:srgbClr val="0000FF"/>
                </a:solidFill>
                <a:latin typeface="Comic Sans MS"/>
                <a:cs typeface="Comic Sans MS"/>
              </a:rPr>
              <a:t>is</a:t>
            </a:r>
            <a:endParaRPr sz="1700" dirty="0">
              <a:latin typeface="Comic Sans MS"/>
              <a:cs typeface="Comic Sans MS"/>
            </a:endParaRPr>
          </a:p>
          <a:p>
            <a:pPr marL="209550">
              <a:lnSpc>
                <a:spcPts val="1964"/>
              </a:lnSpc>
            </a:pPr>
            <a:r>
              <a:rPr sz="1700" dirty="0">
                <a:solidFill>
                  <a:srgbClr val="008000"/>
                </a:solidFill>
                <a:latin typeface="Comic Sans MS"/>
                <a:cs typeface="Comic Sans MS"/>
              </a:rPr>
              <a:t>exposed</a:t>
            </a:r>
            <a:r>
              <a:rPr sz="1700" spc="-20" dirty="0">
                <a:solidFill>
                  <a:srgbClr val="008000"/>
                </a:solidFill>
                <a:latin typeface="Comic Sans MS"/>
                <a:cs typeface="Comic Sans MS"/>
              </a:rPr>
              <a:t> </a:t>
            </a:r>
            <a:r>
              <a:rPr sz="1700" spc="-10" dirty="0">
                <a:solidFill>
                  <a:srgbClr val="008000"/>
                </a:solidFill>
                <a:latin typeface="Comic Sans MS"/>
                <a:cs typeface="Comic Sans MS"/>
              </a:rPr>
              <a:t>to</a:t>
            </a:r>
            <a:r>
              <a:rPr sz="1700" spc="15" dirty="0">
                <a:solidFill>
                  <a:srgbClr val="008000"/>
                </a:solidFill>
                <a:latin typeface="Comic Sans MS"/>
                <a:cs typeface="Comic Sans MS"/>
              </a:rPr>
              <a:t> </a:t>
            </a:r>
            <a:r>
              <a:rPr sz="1700" spc="-5" dirty="0">
                <a:solidFill>
                  <a:srgbClr val="008000"/>
                </a:solidFill>
                <a:latin typeface="Comic Sans MS"/>
                <a:cs typeface="Comic Sans MS"/>
              </a:rPr>
              <a:t>increasing</a:t>
            </a:r>
            <a:r>
              <a:rPr sz="1700" dirty="0">
                <a:solidFill>
                  <a:srgbClr val="008000"/>
                </a:solidFill>
                <a:latin typeface="Comic Sans MS"/>
                <a:cs typeface="Comic Sans MS"/>
              </a:rPr>
              <a:t> </a:t>
            </a:r>
            <a:r>
              <a:rPr sz="1700" spc="-5" dirty="0">
                <a:solidFill>
                  <a:srgbClr val="008000"/>
                </a:solidFill>
                <a:latin typeface="Comic Sans MS"/>
                <a:cs typeface="Comic Sans MS"/>
              </a:rPr>
              <a:t>directed</a:t>
            </a:r>
            <a:r>
              <a:rPr sz="1700" spc="10" dirty="0">
                <a:solidFill>
                  <a:srgbClr val="008000"/>
                </a:solidFill>
                <a:latin typeface="Comic Sans MS"/>
                <a:cs typeface="Comic Sans MS"/>
              </a:rPr>
              <a:t> </a:t>
            </a:r>
            <a:r>
              <a:rPr sz="1700" dirty="0">
                <a:solidFill>
                  <a:srgbClr val="008000"/>
                </a:solidFill>
                <a:latin typeface="Comic Sans MS"/>
                <a:cs typeface="Comic Sans MS"/>
              </a:rPr>
              <a:t>pressure</a:t>
            </a:r>
            <a:r>
              <a:rPr sz="1700" spc="-30" dirty="0">
                <a:solidFill>
                  <a:srgbClr val="008000"/>
                </a:solidFill>
                <a:latin typeface="Comic Sans MS"/>
                <a:cs typeface="Comic Sans MS"/>
              </a:rPr>
              <a:t> </a:t>
            </a:r>
            <a:r>
              <a:rPr sz="1700" spc="-5" dirty="0">
                <a:solidFill>
                  <a:srgbClr val="008000"/>
                </a:solidFill>
                <a:latin typeface="Comic Sans MS"/>
                <a:cs typeface="Comic Sans MS"/>
              </a:rPr>
              <a:t>and</a:t>
            </a:r>
            <a:r>
              <a:rPr sz="1700" spc="5" dirty="0">
                <a:solidFill>
                  <a:srgbClr val="008000"/>
                </a:solidFill>
                <a:latin typeface="Comic Sans MS"/>
                <a:cs typeface="Comic Sans MS"/>
              </a:rPr>
              <a:t> </a:t>
            </a:r>
            <a:r>
              <a:rPr sz="1700" spc="-5" dirty="0">
                <a:solidFill>
                  <a:srgbClr val="008000"/>
                </a:solidFill>
                <a:latin typeface="Comic Sans MS"/>
                <a:cs typeface="Comic Sans MS"/>
              </a:rPr>
              <a:t>temperature</a:t>
            </a:r>
            <a:endParaRPr sz="1700" dirty="0">
              <a:latin typeface="Comic Sans MS"/>
              <a:cs typeface="Comic Sans MS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075D555-7279-7748-CC73-685959BED37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705600" y="6515100"/>
            <a:ext cx="2103120" cy="342900"/>
          </a:xfrm>
        </p:spPr>
        <p:txBody>
          <a:bodyPr/>
          <a:lstStyle/>
          <a:p>
            <a:fld id="{B6F15528-21DE-4FAA-801E-634DDDAF4B2B}" type="slidenum">
              <a:rPr lang="en-US" smtClean="0"/>
              <a:t>44</a:t>
            </a:fld>
            <a:endParaRPr lang="en-US" dirty="0"/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6516" y="2340327"/>
            <a:ext cx="7765676" cy="53185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5" algn="ctr">
              <a:spcBef>
                <a:spcPts val="73"/>
              </a:spcBef>
            </a:pPr>
            <a:r>
              <a:rPr lang="en-US" sz="4235" b="1" spc="5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Weathering, Erosion and Transport</a:t>
            </a:r>
            <a:endParaRPr sz="4235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83E5FDD1-C98A-3A61-9BF9-7A8EB7A29EA3}"/>
              </a:ext>
            </a:extLst>
          </p:cNvPr>
          <p:cNvSpPr txBox="1"/>
          <p:nvPr/>
        </p:nvSpPr>
        <p:spPr>
          <a:xfrm>
            <a:off x="689162" y="3724835"/>
            <a:ext cx="7765676" cy="6665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>
            <a:defPPr>
              <a:defRPr lang="en-US"/>
            </a:defPPr>
            <a:lvl1pPr marL="0" algn="l" defTabSz="403412" rtl="0" eaLnBrk="1" latinLnBrk="0" hangingPunct="1">
              <a:defRPr sz="2912" b="1" i="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45" algn="ctr">
              <a:spcBef>
                <a:spcPts val="73"/>
              </a:spcBef>
            </a:pPr>
            <a:r>
              <a:rPr lang="en-US" sz="4271" spc="-4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(Week 7-9)</a:t>
            </a:r>
            <a:endParaRPr lang="en-US" sz="427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DA5C21-8281-60C7-ED36-91DCB224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1600" smtClean="0"/>
              <a:t>45</a:t>
            </a:fld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C9AD80-A688-03EF-A18B-1E0302F5A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31"/>
            <a:ext cx="1284316" cy="155448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F7F5E-F2EE-2665-B1D4-97D1EE72D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7AFD7941-7F77-84D6-7C48-1441719D9A71}"/>
              </a:ext>
            </a:extLst>
          </p:cNvPr>
          <p:cNvGrpSpPr/>
          <p:nvPr/>
        </p:nvGrpSpPr>
        <p:grpSpPr>
          <a:xfrm>
            <a:off x="1102154" y="787577"/>
            <a:ext cx="2340544" cy="397445"/>
            <a:chOff x="1102154" y="787577"/>
            <a:chExt cx="2340544" cy="397445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759DA689-8B60-89D9-6292-EDA60B705052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102154" y="787577"/>
              <a:ext cx="2009494" cy="308274"/>
            </a:xfrm>
            <a:prstGeom prst="rect">
              <a:avLst/>
            </a:prstGeom>
          </p:spPr>
        </p:pic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46D8A9E8-E650-CE8A-777D-E767A2A16B45}"/>
                </a:ext>
              </a:extLst>
            </p:cNvPr>
            <p:cNvSpPr/>
            <p:nvPr/>
          </p:nvSpPr>
          <p:spPr>
            <a:xfrm>
              <a:off x="3141232" y="879102"/>
              <a:ext cx="196663" cy="305921"/>
            </a:xfrm>
            <a:custGeom>
              <a:avLst/>
              <a:gdLst/>
              <a:ahLst/>
              <a:cxnLst/>
              <a:rect l="l" t="t" r="r" b="b"/>
              <a:pathLst>
                <a:path w="222885" h="346709">
                  <a:moveTo>
                    <a:pt x="103727" y="346329"/>
                  </a:moveTo>
                  <a:lnTo>
                    <a:pt x="60247" y="343090"/>
                  </a:lnTo>
                  <a:lnTo>
                    <a:pt x="17240" y="328660"/>
                  </a:lnTo>
                  <a:lnTo>
                    <a:pt x="0" y="308229"/>
                  </a:lnTo>
                  <a:lnTo>
                    <a:pt x="0" y="292988"/>
                  </a:lnTo>
                  <a:lnTo>
                    <a:pt x="39624" y="265461"/>
                  </a:lnTo>
                  <a:lnTo>
                    <a:pt x="25622" y="256841"/>
                  </a:lnTo>
                  <a:lnTo>
                    <a:pt x="15621" y="246792"/>
                  </a:lnTo>
                  <a:lnTo>
                    <a:pt x="9620" y="235029"/>
                  </a:lnTo>
                  <a:lnTo>
                    <a:pt x="7620" y="221265"/>
                  </a:lnTo>
                  <a:lnTo>
                    <a:pt x="8477" y="213263"/>
                  </a:lnTo>
                  <a:lnTo>
                    <a:pt x="37338" y="174307"/>
                  </a:lnTo>
                  <a:lnTo>
                    <a:pt x="62484" y="161734"/>
                  </a:lnTo>
                  <a:lnTo>
                    <a:pt x="46720" y="154590"/>
                  </a:lnTo>
                  <a:lnTo>
                    <a:pt x="13716" y="129730"/>
                  </a:lnTo>
                  <a:lnTo>
                    <a:pt x="0" y="83915"/>
                  </a:lnTo>
                  <a:lnTo>
                    <a:pt x="1714" y="67364"/>
                  </a:lnTo>
                  <a:lnTo>
                    <a:pt x="27432" y="25908"/>
                  </a:lnTo>
                  <a:lnTo>
                    <a:pt x="76978" y="1690"/>
                  </a:lnTo>
                  <a:lnTo>
                    <a:pt x="97631" y="0"/>
                  </a:lnTo>
                  <a:lnTo>
                    <a:pt x="109299" y="809"/>
                  </a:lnTo>
                  <a:lnTo>
                    <a:pt x="121253" y="3048"/>
                  </a:lnTo>
                  <a:lnTo>
                    <a:pt x="133207" y="6429"/>
                  </a:lnTo>
                  <a:lnTo>
                    <a:pt x="144875" y="10668"/>
                  </a:lnTo>
                  <a:lnTo>
                    <a:pt x="222694" y="10668"/>
                  </a:lnTo>
                  <a:lnTo>
                    <a:pt x="222694" y="15240"/>
                  </a:lnTo>
                  <a:lnTo>
                    <a:pt x="102203" y="15240"/>
                  </a:lnTo>
                  <a:lnTo>
                    <a:pt x="95631" y="16336"/>
                  </a:lnTo>
                  <a:lnTo>
                    <a:pt x="71104" y="52292"/>
                  </a:lnTo>
                  <a:lnTo>
                    <a:pt x="68580" y="90011"/>
                  </a:lnTo>
                  <a:lnTo>
                    <a:pt x="69166" y="106925"/>
                  </a:lnTo>
                  <a:lnTo>
                    <a:pt x="83558" y="146399"/>
                  </a:lnTo>
                  <a:lnTo>
                    <a:pt x="102203" y="154114"/>
                  </a:lnTo>
                  <a:lnTo>
                    <a:pt x="159222" y="154114"/>
                  </a:lnTo>
                  <a:lnTo>
                    <a:pt x="150971" y="158686"/>
                  </a:lnTo>
                  <a:lnTo>
                    <a:pt x="138945" y="162687"/>
                  </a:lnTo>
                  <a:lnTo>
                    <a:pt x="127920" y="165544"/>
                  </a:lnTo>
                  <a:lnTo>
                    <a:pt x="123401" y="166306"/>
                  </a:lnTo>
                  <a:lnTo>
                    <a:pt x="71723" y="166306"/>
                  </a:lnTo>
                  <a:lnTo>
                    <a:pt x="65532" y="169354"/>
                  </a:lnTo>
                  <a:lnTo>
                    <a:pt x="56388" y="178498"/>
                  </a:lnTo>
                  <a:lnTo>
                    <a:pt x="53340" y="184594"/>
                  </a:lnTo>
                  <a:lnTo>
                    <a:pt x="53425" y="197222"/>
                  </a:lnTo>
                  <a:lnTo>
                    <a:pt x="54864" y="202977"/>
                  </a:lnTo>
                  <a:lnTo>
                    <a:pt x="64008" y="209073"/>
                  </a:lnTo>
                  <a:lnTo>
                    <a:pt x="71723" y="212121"/>
                  </a:lnTo>
                  <a:lnTo>
                    <a:pt x="154119" y="212121"/>
                  </a:lnTo>
                  <a:lnTo>
                    <a:pt x="168163" y="213836"/>
                  </a:lnTo>
                  <a:lnTo>
                    <a:pt x="207264" y="231695"/>
                  </a:lnTo>
                  <a:lnTo>
                    <a:pt x="222694" y="271557"/>
                  </a:lnTo>
                  <a:lnTo>
                    <a:pt x="88487" y="271557"/>
                  </a:lnTo>
                  <a:lnTo>
                    <a:pt x="77018" y="271843"/>
                  </a:lnTo>
                  <a:lnTo>
                    <a:pt x="41148" y="288417"/>
                  </a:lnTo>
                  <a:lnTo>
                    <a:pt x="41148" y="296036"/>
                  </a:lnTo>
                  <a:lnTo>
                    <a:pt x="76628" y="327088"/>
                  </a:lnTo>
                  <a:lnTo>
                    <a:pt x="109823" y="329565"/>
                  </a:lnTo>
                  <a:lnTo>
                    <a:pt x="187463" y="329565"/>
                  </a:lnTo>
                  <a:lnTo>
                    <a:pt x="186928" y="329898"/>
                  </a:lnTo>
                  <a:lnTo>
                    <a:pt x="176974" y="334137"/>
                  </a:lnTo>
                  <a:lnTo>
                    <a:pt x="160345" y="339256"/>
                  </a:lnTo>
                  <a:lnTo>
                    <a:pt x="142601" y="343090"/>
                  </a:lnTo>
                  <a:lnTo>
                    <a:pt x="123731" y="345495"/>
                  </a:lnTo>
                  <a:lnTo>
                    <a:pt x="103727" y="346329"/>
                  </a:lnTo>
                  <a:close/>
                </a:path>
                <a:path w="222885" h="346709">
                  <a:moveTo>
                    <a:pt x="159222" y="154114"/>
                  </a:moveTo>
                  <a:lnTo>
                    <a:pt x="102203" y="154114"/>
                  </a:lnTo>
                  <a:lnTo>
                    <a:pt x="108799" y="153257"/>
                  </a:lnTo>
                  <a:lnTo>
                    <a:pt x="114966" y="150685"/>
                  </a:lnTo>
                  <a:lnTo>
                    <a:pt x="135159" y="106282"/>
                  </a:lnTo>
                  <a:lnTo>
                    <a:pt x="135687" y="86963"/>
                  </a:lnTo>
                  <a:lnTo>
                    <a:pt x="135180" y="69151"/>
                  </a:lnTo>
                  <a:lnTo>
                    <a:pt x="125063" y="27432"/>
                  </a:lnTo>
                  <a:lnTo>
                    <a:pt x="102203" y="15240"/>
                  </a:lnTo>
                  <a:lnTo>
                    <a:pt x="222694" y="15240"/>
                  </a:lnTo>
                  <a:lnTo>
                    <a:pt x="222694" y="36671"/>
                  </a:lnTo>
                  <a:lnTo>
                    <a:pt x="178498" y="36671"/>
                  </a:lnTo>
                  <a:lnTo>
                    <a:pt x="183903" y="43029"/>
                  </a:lnTo>
                  <a:lnTo>
                    <a:pt x="201048" y="80105"/>
                  </a:lnTo>
                  <a:lnTo>
                    <a:pt x="201358" y="86963"/>
                  </a:lnTo>
                  <a:lnTo>
                    <a:pt x="200501" y="99003"/>
                  </a:lnTo>
                  <a:lnTo>
                    <a:pt x="180198" y="138326"/>
                  </a:lnTo>
                  <a:lnTo>
                    <a:pt x="161844" y="152661"/>
                  </a:lnTo>
                  <a:lnTo>
                    <a:pt x="159222" y="154114"/>
                  </a:lnTo>
                  <a:close/>
                </a:path>
                <a:path w="222885" h="346709">
                  <a:moveTo>
                    <a:pt x="108299" y="167830"/>
                  </a:moveTo>
                  <a:lnTo>
                    <a:pt x="106346" y="167806"/>
                  </a:lnTo>
                  <a:lnTo>
                    <a:pt x="100679" y="167640"/>
                  </a:lnTo>
                  <a:lnTo>
                    <a:pt x="91582" y="167187"/>
                  </a:lnTo>
                  <a:lnTo>
                    <a:pt x="79343" y="166306"/>
                  </a:lnTo>
                  <a:lnTo>
                    <a:pt x="123401" y="166306"/>
                  </a:lnTo>
                  <a:lnTo>
                    <a:pt x="117752" y="167259"/>
                  </a:lnTo>
                  <a:lnTo>
                    <a:pt x="108299" y="167830"/>
                  </a:lnTo>
                  <a:close/>
                </a:path>
                <a:path w="222885" h="346709">
                  <a:moveTo>
                    <a:pt x="154119" y="212121"/>
                  </a:moveTo>
                  <a:lnTo>
                    <a:pt x="82391" y="212121"/>
                  </a:lnTo>
                  <a:lnTo>
                    <a:pt x="125063" y="210597"/>
                  </a:lnTo>
                  <a:lnTo>
                    <a:pt x="148462" y="211431"/>
                  </a:lnTo>
                  <a:lnTo>
                    <a:pt x="154119" y="212121"/>
                  </a:lnTo>
                  <a:close/>
                </a:path>
                <a:path w="222885" h="346709">
                  <a:moveTo>
                    <a:pt x="187463" y="329565"/>
                  </a:moveTo>
                  <a:lnTo>
                    <a:pt x="109823" y="329565"/>
                  </a:lnTo>
                  <a:lnTo>
                    <a:pt x="126087" y="328993"/>
                  </a:lnTo>
                  <a:lnTo>
                    <a:pt x="140493" y="327279"/>
                  </a:lnTo>
                  <a:lnTo>
                    <a:pt x="178296" y="309181"/>
                  </a:lnTo>
                  <a:lnTo>
                    <a:pt x="183070" y="294512"/>
                  </a:lnTo>
                  <a:lnTo>
                    <a:pt x="183070" y="289941"/>
                  </a:lnTo>
                  <a:lnTo>
                    <a:pt x="135159" y="272510"/>
                  </a:lnTo>
                  <a:lnTo>
                    <a:pt x="88487" y="271557"/>
                  </a:lnTo>
                  <a:lnTo>
                    <a:pt x="222694" y="271557"/>
                  </a:lnTo>
                  <a:lnTo>
                    <a:pt x="210502" y="309753"/>
                  </a:lnTo>
                  <a:lnTo>
                    <a:pt x="196024" y="324231"/>
                  </a:lnTo>
                  <a:lnTo>
                    <a:pt x="187463" y="329565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4D4DF93A-D8A4-DEBF-59EC-F7DBD5093253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360588" y="1021808"/>
              <a:ext cx="82111" cy="145396"/>
            </a:xfrm>
            <a:prstGeom prst="rect">
              <a:avLst/>
            </a:prstGeom>
          </p:spPr>
        </p:pic>
      </p:grpSp>
      <p:grpSp>
        <p:nvGrpSpPr>
          <p:cNvPr id="6" name="object 6">
            <a:extLst>
              <a:ext uri="{FF2B5EF4-FFF2-40B4-BE49-F238E27FC236}">
                <a16:creationId xmlns:a16="http://schemas.microsoft.com/office/drawing/2014/main" id="{CF05F0D5-0698-F86D-0DD2-AF949B06B0FE}"/>
              </a:ext>
            </a:extLst>
          </p:cNvPr>
          <p:cNvGrpSpPr/>
          <p:nvPr/>
        </p:nvGrpSpPr>
        <p:grpSpPr>
          <a:xfrm>
            <a:off x="3571875" y="787577"/>
            <a:ext cx="1459005" cy="306929"/>
            <a:chOff x="3571875" y="787577"/>
            <a:chExt cx="1459005" cy="306929"/>
          </a:xfrm>
        </p:grpSpPr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677CC130-BB2B-DFE1-3F99-F1D7ABDD1A2A}"/>
                </a:ext>
              </a:extLst>
            </p:cNvPr>
            <p:cNvSpPr/>
            <p:nvPr/>
          </p:nvSpPr>
          <p:spPr>
            <a:xfrm>
              <a:off x="3571875" y="794300"/>
              <a:ext cx="266700" cy="295275"/>
            </a:xfrm>
            <a:custGeom>
              <a:avLst/>
              <a:gdLst/>
              <a:ahLst/>
              <a:cxnLst/>
              <a:rect l="l" t="t" r="r" b="b"/>
              <a:pathLst>
                <a:path w="302260" h="334644">
                  <a:moveTo>
                    <a:pt x="288321" y="334136"/>
                  </a:moveTo>
                  <a:lnTo>
                    <a:pt x="0" y="334136"/>
                  </a:lnTo>
                  <a:lnTo>
                    <a:pt x="0" y="324993"/>
                  </a:lnTo>
                  <a:lnTo>
                    <a:pt x="19907" y="324993"/>
                  </a:lnTo>
                  <a:lnTo>
                    <a:pt x="27527" y="323468"/>
                  </a:lnTo>
                  <a:lnTo>
                    <a:pt x="33623" y="318896"/>
                  </a:lnTo>
                  <a:lnTo>
                    <a:pt x="38195" y="317372"/>
                  </a:lnTo>
                  <a:lnTo>
                    <a:pt x="44291" y="308229"/>
                  </a:lnTo>
                  <a:lnTo>
                    <a:pt x="45172" y="303655"/>
                  </a:lnTo>
                  <a:lnTo>
                    <a:pt x="45624" y="296787"/>
                  </a:lnTo>
                  <a:lnTo>
                    <a:pt x="45815" y="276129"/>
                  </a:lnTo>
                  <a:lnTo>
                    <a:pt x="45815" y="28955"/>
                  </a:lnTo>
                  <a:lnTo>
                    <a:pt x="10763" y="9143"/>
                  </a:lnTo>
                  <a:lnTo>
                    <a:pt x="0" y="9143"/>
                  </a:lnTo>
                  <a:lnTo>
                    <a:pt x="0" y="0"/>
                  </a:lnTo>
                  <a:lnTo>
                    <a:pt x="279177" y="0"/>
                  </a:lnTo>
                  <a:lnTo>
                    <a:pt x="279177" y="99155"/>
                  </a:lnTo>
                  <a:lnTo>
                    <a:pt x="268509" y="99155"/>
                  </a:lnTo>
                  <a:lnTo>
                    <a:pt x="264771" y="82272"/>
                  </a:lnTo>
                  <a:lnTo>
                    <a:pt x="260318" y="68103"/>
                  </a:lnTo>
                  <a:lnTo>
                    <a:pt x="233826" y="33539"/>
                  </a:lnTo>
                  <a:lnTo>
                    <a:pt x="192405" y="20954"/>
                  </a:lnTo>
                  <a:lnTo>
                    <a:pt x="160210" y="19811"/>
                  </a:lnTo>
                  <a:lnTo>
                    <a:pt x="126682" y="19811"/>
                  </a:lnTo>
                  <a:lnTo>
                    <a:pt x="126682" y="155638"/>
                  </a:lnTo>
                  <a:lnTo>
                    <a:pt x="132778" y="155638"/>
                  </a:lnTo>
                  <a:lnTo>
                    <a:pt x="170497" y="144065"/>
                  </a:lnTo>
                  <a:lnTo>
                    <a:pt x="191071" y="110597"/>
                  </a:lnTo>
                  <a:lnTo>
                    <a:pt x="196786" y="76295"/>
                  </a:lnTo>
                  <a:lnTo>
                    <a:pt x="205930" y="76295"/>
                  </a:lnTo>
                  <a:lnTo>
                    <a:pt x="205930" y="251745"/>
                  </a:lnTo>
                  <a:lnTo>
                    <a:pt x="196786" y="251745"/>
                  </a:lnTo>
                  <a:lnTo>
                    <a:pt x="195095" y="237718"/>
                  </a:lnTo>
                  <a:lnTo>
                    <a:pt x="192405" y="225254"/>
                  </a:lnTo>
                  <a:lnTo>
                    <a:pt x="174498" y="189356"/>
                  </a:lnTo>
                  <a:lnTo>
                    <a:pt x="137541" y="174236"/>
                  </a:lnTo>
                  <a:lnTo>
                    <a:pt x="126682" y="173926"/>
                  </a:lnTo>
                  <a:lnTo>
                    <a:pt x="126706" y="279526"/>
                  </a:lnTo>
                  <a:lnTo>
                    <a:pt x="148018" y="315848"/>
                  </a:lnTo>
                  <a:lnTo>
                    <a:pt x="178498" y="315848"/>
                  </a:lnTo>
                  <a:lnTo>
                    <a:pt x="220456" y="310134"/>
                  </a:lnTo>
                  <a:lnTo>
                    <a:pt x="266104" y="281194"/>
                  </a:lnTo>
                  <a:lnTo>
                    <a:pt x="286059" y="248532"/>
                  </a:lnTo>
                  <a:lnTo>
                    <a:pt x="292893" y="227361"/>
                  </a:lnTo>
                  <a:lnTo>
                    <a:pt x="302037" y="227361"/>
                  </a:lnTo>
                  <a:lnTo>
                    <a:pt x="288321" y="334136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8" name="object 8">
              <a:extLst>
                <a:ext uri="{FF2B5EF4-FFF2-40B4-BE49-F238E27FC236}">
                  <a16:creationId xmlns:a16="http://schemas.microsoft.com/office/drawing/2014/main" id="{CE56F799-B010-2407-9438-BD9DC9BAD523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3874770" y="879101"/>
              <a:ext cx="174896" cy="210026"/>
            </a:xfrm>
            <a:prstGeom prst="rect">
              <a:avLst/>
            </a:prstGeom>
          </p:spPr>
        </p:pic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A99CB8D2-829D-360D-845C-98B248AC8596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4072610" y="879101"/>
              <a:ext cx="189771" cy="215404"/>
            </a:xfrm>
            <a:prstGeom prst="rect">
              <a:avLst/>
            </a:prstGeom>
          </p:spPr>
        </p:pic>
        <p:pic>
          <p:nvPicPr>
            <p:cNvPr id="10" name="object 10">
              <a:extLst>
                <a:ext uri="{FF2B5EF4-FFF2-40B4-BE49-F238E27FC236}">
                  <a16:creationId xmlns:a16="http://schemas.microsoft.com/office/drawing/2014/main" id="{CAAD60F8-EF8D-A833-3FC4-E9C23663815E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4295999" y="879101"/>
              <a:ext cx="140017" cy="215404"/>
            </a:xfrm>
            <a:prstGeom prst="rect">
              <a:avLst/>
            </a:prstGeom>
          </p:spPr>
        </p:pic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06FD1C4A-36FF-C455-6197-93F7DB72A39D}"/>
                </a:ext>
              </a:extLst>
            </p:cNvPr>
            <p:cNvSpPr/>
            <p:nvPr/>
          </p:nvSpPr>
          <p:spPr>
            <a:xfrm>
              <a:off x="4460220" y="787577"/>
              <a:ext cx="110378" cy="301999"/>
            </a:xfrm>
            <a:custGeom>
              <a:avLst/>
              <a:gdLst/>
              <a:ahLst/>
              <a:cxnLst/>
              <a:rect l="l" t="t" r="r" b="b"/>
              <a:pathLst>
                <a:path w="125095" h="342265">
                  <a:moveTo>
                    <a:pt x="62484" y="76295"/>
                  </a:moveTo>
                  <a:lnTo>
                    <a:pt x="26860" y="52816"/>
                  </a:lnTo>
                  <a:lnTo>
                    <a:pt x="24384" y="38100"/>
                  </a:lnTo>
                  <a:lnTo>
                    <a:pt x="24979" y="30384"/>
                  </a:lnTo>
                  <a:lnTo>
                    <a:pt x="54768" y="595"/>
                  </a:lnTo>
                  <a:lnTo>
                    <a:pt x="62484" y="0"/>
                  </a:lnTo>
                  <a:lnTo>
                    <a:pt x="70254" y="595"/>
                  </a:lnTo>
                  <a:lnTo>
                    <a:pt x="99869" y="30384"/>
                  </a:lnTo>
                  <a:lnTo>
                    <a:pt x="100679" y="38100"/>
                  </a:lnTo>
                  <a:lnTo>
                    <a:pt x="99845" y="45806"/>
                  </a:lnTo>
                  <a:lnTo>
                    <a:pt x="70230" y="75461"/>
                  </a:lnTo>
                  <a:lnTo>
                    <a:pt x="62484" y="76295"/>
                  </a:lnTo>
                  <a:close/>
                </a:path>
                <a:path w="125095" h="342265">
                  <a:moveTo>
                    <a:pt x="125063" y="341757"/>
                  </a:moveTo>
                  <a:lnTo>
                    <a:pt x="0" y="341757"/>
                  </a:lnTo>
                  <a:lnTo>
                    <a:pt x="0" y="332612"/>
                  </a:lnTo>
                  <a:lnTo>
                    <a:pt x="10668" y="332612"/>
                  </a:lnTo>
                  <a:lnTo>
                    <a:pt x="18288" y="329564"/>
                  </a:lnTo>
                  <a:lnTo>
                    <a:pt x="27432" y="292893"/>
                  </a:lnTo>
                  <a:lnTo>
                    <a:pt x="27432" y="158686"/>
                  </a:lnTo>
                  <a:lnTo>
                    <a:pt x="10668" y="120491"/>
                  </a:lnTo>
                  <a:lnTo>
                    <a:pt x="0" y="120491"/>
                  </a:lnTo>
                  <a:lnTo>
                    <a:pt x="0" y="111347"/>
                  </a:lnTo>
                  <a:lnTo>
                    <a:pt x="96107" y="111347"/>
                  </a:lnTo>
                  <a:lnTo>
                    <a:pt x="96107" y="292893"/>
                  </a:lnTo>
                  <a:lnTo>
                    <a:pt x="96631" y="304378"/>
                  </a:lnTo>
                  <a:lnTo>
                    <a:pt x="125063" y="332612"/>
                  </a:lnTo>
                  <a:lnTo>
                    <a:pt x="125063" y="34175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12" name="object 12">
              <a:extLst>
                <a:ext uri="{FF2B5EF4-FFF2-40B4-BE49-F238E27FC236}">
                  <a16:creationId xmlns:a16="http://schemas.microsoft.com/office/drawing/2014/main" id="{C164F6CF-5A43-4D0D-8730-DAA68FF0B3F9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4590742" y="879102"/>
              <a:ext cx="191116" cy="215404"/>
            </a:xfrm>
            <a:prstGeom prst="rect">
              <a:avLst/>
            </a:prstGeom>
          </p:spPr>
        </p:pic>
        <p:pic>
          <p:nvPicPr>
            <p:cNvPr id="13" name="object 13">
              <a:extLst>
                <a:ext uri="{FF2B5EF4-FFF2-40B4-BE49-F238E27FC236}">
                  <a16:creationId xmlns:a16="http://schemas.microsoft.com/office/drawing/2014/main" id="{42E76774-6C1F-0CD1-5CC7-B33565E4A96E}"/>
                </a:ext>
              </a:extLst>
            </p:cNvPr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4812870" y="879102"/>
              <a:ext cx="218010" cy="210026"/>
            </a:xfrm>
            <a:prstGeom prst="rect">
              <a:avLst/>
            </a:prstGeom>
          </p:spPr>
        </p:pic>
      </p:grpSp>
      <p:grpSp>
        <p:nvGrpSpPr>
          <p:cNvPr id="14" name="object 14">
            <a:extLst>
              <a:ext uri="{FF2B5EF4-FFF2-40B4-BE49-F238E27FC236}">
                <a16:creationId xmlns:a16="http://schemas.microsoft.com/office/drawing/2014/main" id="{F1198D40-BD45-A0D0-50E6-E94E1B5F7D17}"/>
              </a:ext>
            </a:extLst>
          </p:cNvPr>
          <p:cNvGrpSpPr/>
          <p:nvPr/>
        </p:nvGrpSpPr>
        <p:grpSpPr>
          <a:xfrm>
            <a:off x="5174848" y="794300"/>
            <a:ext cx="688013" cy="300318"/>
            <a:chOff x="5174848" y="794300"/>
            <a:chExt cx="688013" cy="300318"/>
          </a:xfrm>
        </p:grpSpPr>
        <p:pic>
          <p:nvPicPr>
            <p:cNvPr id="15" name="object 15">
              <a:extLst>
                <a:ext uri="{FF2B5EF4-FFF2-40B4-BE49-F238E27FC236}">
                  <a16:creationId xmlns:a16="http://schemas.microsoft.com/office/drawing/2014/main" id="{80EFA4E8-762D-EE07-AC9D-FC80A5742EB6}"/>
                </a:ext>
              </a:extLst>
            </p:cNvPr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5174848" y="879101"/>
              <a:ext cx="195150" cy="212715"/>
            </a:xfrm>
            <a:prstGeom prst="rect">
              <a:avLst/>
            </a:prstGeom>
          </p:spPr>
        </p:pic>
        <p:pic>
          <p:nvPicPr>
            <p:cNvPr id="16" name="object 16">
              <a:extLst>
                <a:ext uri="{FF2B5EF4-FFF2-40B4-BE49-F238E27FC236}">
                  <a16:creationId xmlns:a16="http://schemas.microsoft.com/office/drawing/2014/main" id="{B3DC9DDD-C07F-0701-CE46-8CA3C9AA1740}"/>
                </a:ext>
              </a:extLst>
            </p:cNvPr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5394286" y="879101"/>
              <a:ext cx="218010" cy="210026"/>
            </a:xfrm>
            <a:prstGeom prst="rect">
              <a:avLst/>
            </a:prstGeom>
          </p:spPr>
        </p:pic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8EC64DDF-8FF8-B03B-389A-8E748C6320C5}"/>
                </a:ext>
              </a:extLst>
            </p:cNvPr>
            <p:cNvSpPr/>
            <p:nvPr/>
          </p:nvSpPr>
          <p:spPr>
            <a:xfrm>
              <a:off x="5643226" y="794300"/>
              <a:ext cx="219635" cy="300318"/>
            </a:xfrm>
            <a:custGeom>
              <a:avLst/>
              <a:gdLst/>
              <a:ahLst/>
              <a:cxnLst/>
              <a:rect l="l" t="t" r="r" b="b"/>
              <a:pathLst>
                <a:path w="248920" h="340359">
                  <a:moveTo>
                    <a:pt x="221170" y="125063"/>
                  </a:moveTo>
                  <a:lnTo>
                    <a:pt x="151066" y="125063"/>
                  </a:lnTo>
                  <a:lnTo>
                    <a:pt x="151042" y="44140"/>
                  </a:lnTo>
                  <a:lnTo>
                    <a:pt x="150875" y="34682"/>
                  </a:lnTo>
                  <a:lnTo>
                    <a:pt x="129730" y="10668"/>
                  </a:lnTo>
                  <a:lnTo>
                    <a:pt x="118967" y="10668"/>
                  </a:lnTo>
                  <a:lnTo>
                    <a:pt x="118967" y="0"/>
                  </a:lnTo>
                  <a:lnTo>
                    <a:pt x="221170" y="0"/>
                  </a:lnTo>
                  <a:lnTo>
                    <a:pt x="221170" y="125063"/>
                  </a:lnTo>
                  <a:close/>
                </a:path>
                <a:path w="248920" h="340359">
                  <a:moveTo>
                    <a:pt x="90011" y="340233"/>
                  </a:moveTo>
                  <a:lnTo>
                    <a:pt x="50387" y="330708"/>
                  </a:lnTo>
                  <a:lnTo>
                    <a:pt x="19907" y="300608"/>
                  </a:lnTo>
                  <a:lnTo>
                    <a:pt x="4774" y="265092"/>
                  </a:lnTo>
                  <a:lnTo>
                    <a:pt x="0" y="222789"/>
                  </a:lnTo>
                  <a:lnTo>
                    <a:pt x="619" y="204756"/>
                  </a:lnTo>
                  <a:lnTo>
                    <a:pt x="12191" y="155638"/>
                  </a:lnTo>
                  <a:lnTo>
                    <a:pt x="36717" y="120196"/>
                  </a:lnTo>
                  <a:lnTo>
                    <a:pt x="70389" y="100298"/>
                  </a:lnTo>
                  <a:lnTo>
                    <a:pt x="94583" y="96107"/>
                  </a:lnTo>
                  <a:lnTo>
                    <a:pt x="102538" y="96654"/>
                  </a:lnTo>
                  <a:lnTo>
                    <a:pt x="110216" y="98202"/>
                  </a:lnTo>
                  <a:lnTo>
                    <a:pt x="117340" y="100607"/>
                  </a:lnTo>
                  <a:lnTo>
                    <a:pt x="123634" y="103727"/>
                  </a:lnTo>
                  <a:lnTo>
                    <a:pt x="130492" y="106846"/>
                  </a:lnTo>
                  <a:lnTo>
                    <a:pt x="137350" y="111537"/>
                  </a:lnTo>
                  <a:lnTo>
                    <a:pt x="144208" y="117657"/>
                  </a:lnTo>
                  <a:lnTo>
                    <a:pt x="146832" y="120491"/>
                  </a:lnTo>
                  <a:lnTo>
                    <a:pt x="100679" y="120491"/>
                  </a:lnTo>
                  <a:lnTo>
                    <a:pt x="96107" y="122015"/>
                  </a:lnTo>
                  <a:lnTo>
                    <a:pt x="91535" y="126682"/>
                  </a:lnTo>
                  <a:lnTo>
                    <a:pt x="87248" y="130944"/>
                  </a:lnTo>
                  <a:lnTo>
                    <a:pt x="83534" y="136779"/>
                  </a:lnTo>
                  <a:lnTo>
                    <a:pt x="73056" y="177176"/>
                  </a:lnTo>
                  <a:lnTo>
                    <a:pt x="71723" y="212121"/>
                  </a:lnTo>
                  <a:lnTo>
                    <a:pt x="72032" y="232410"/>
                  </a:lnTo>
                  <a:lnTo>
                    <a:pt x="77819" y="276129"/>
                  </a:lnTo>
                  <a:lnTo>
                    <a:pt x="99155" y="309753"/>
                  </a:lnTo>
                  <a:lnTo>
                    <a:pt x="103727" y="311277"/>
                  </a:lnTo>
                  <a:lnTo>
                    <a:pt x="145170" y="311277"/>
                  </a:lnTo>
                  <a:lnTo>
                    <a:pt x="143087" y="313967"/>
                  </a:lnTo>
                  <a:lnTo>
                    <a:pt x="105822" y="338709"/>
                  </a:lnTo>
                  <a:lnTo>
                    <a:pt x="97988" y="339899"/>
                  </a:lnTo>
                  <a:lnTo>
                    <a:pt x="90011" y="340233"/>
                  </a:lnTo>
                  <a:close/>
                </a:path>
                <a:path w="248920" h="340359">
                  <a:moveTo>
                    <a:pt x="145170" y="311277"/>
                  </a:moveTo>
                  <a:lnTo>
                    <a:pt x="111347" y="311277"/>
                  </a:lnTo>
                  <a:lnTo>
                    <a:pt x="121665" y="309037"/>
                  </a:lnTo>
                  <a:lnTo>
                    <a:pt x="131814" y="302502"/>
                  </a:lnTo>
                  <a:lnTo>
                    <a:pt x="141659" y="291948"/>
                  </a:lnTo>
                  <a:lnTo>
                    <a:pt x="151066" y="277653"/>
                  </a:lnTo>
                  <a:lnTo>
                    <a:pt x="151066" y="155638"/>
                  </a:lnTo>
                  <a:lnTo>
                    <a:pt x="141587" y="140502"/>
                  </a:lnTo>
                  <a:lnTo>
                    <a:pt x="131242" y="129492"/>
                  </a:lnTo>
                  <a:lnTo>
                    <a:pt x="119736" y="122768"/>
                  </a:lnTo>
                  <a:lnTo>
                    <a:pt x="106775" y="120491"/>
                  </a:lnTo>
                  <a:lnTo>
                    <a:pt x="146832" y="120491"/>
                  </a:lnTo>
                  <a:lnTo>
                    <a:pt x="151066" y="125063"/>
                  </a:lnTo>
                  <a:lnTo>
                    <a:pt x="221170" y="125063"/>
                  </a:lnTo>
                  <a:lnTo>
                    <a:pt x="221170" y="296037"/>
                  </a:lnTo>
                  <a:lnTo>
                    <a:pt x="222694" y="302132"/>
                  </a:lnTo>
                  <a:lnTo>
                    <a:pt x="224218" y="303656"/>
                  </a:lnTo>
                  <a:lnTo>
                    <a:pt x="151066" y="303656"/>
                  </a:lnTo>
                  <a:lnTo>
                    <a:pt x="145170" y="311277"/>
                  </a:lnTo>
                  <a:close/>
                </a:path>
                <a:path w="248920" h="340359">
                  <a:moveTo>
                    <a:pt x="151066" y="340233"/>
                  </a:moveTo>
                  <a:lnTo>
                    <a:pt x="151066" y="303656"/>
                  </a:lnTo>
                  <a:lnTo>
                    <a:pt x="224218" y="303656"/>
                  </a:lnTo>
                  <a:lnTo>
                    <a:pt x="228790" y="308229"/>
                  </a:lnTo>
                  <a:lnTo>
                    <a:pt x="233457" y="311277"/>
                  </a:lnTo>
                  <a:lnTo>
                    <a:pt x="239553" y="312801"/>
                  </a:lnTo>
                  <a:lnTo>
                    <a:pt x="248697" y="312801"/>
                  </a:lnTo>
                  <a:lnTo>
                    <a:pt x="248697" y="321945"/>
                  </a:lnTo>
                  <a:lnTo>
                    <a:pt x="151066" y="340233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18" name="object 18">
            <a:extLst>
              <a:ext uri="{FF2B5EF4-FFF2-40B4-BE49-F238E27FC236}">
                <a16:creationId xmlns:a16="http://schemas.microsoft.com/office/drawing/2014/main" id="{235FAE00-A6B7-6A6C-79A6-534114474BB7}"/>
              </a:ext>
            </a:extLst>
          </p:cNvPr>
          <p:cNvGrpSpPr/>
          <p:nvPr/>
        </p:nvGrpSpPr>
        <p:grpSpPr>
          <a:xfrm>
            <a:off x="1097279" y="787577"/>
            <a:ext cx="6905065" cy="395764"/>
            <a:chOff x="1097279" y="787577"/>
            <a:chExt cx="6905065" cy="395764"/>
          </a:xfrm>
        </p:grpSpPr>
        <p:pic>
          <p:nvPicPr>
            <p:cNvPr id="19" name="object 19">
              <a:extLst>
                <a:ext uri="{FF2B5EF4-FFF2-40B4-BE49-F238E27FC236}">
                  <a16:creationId xmlns:a16="http://schemas.microsoft.com/office/drawing/2014/main" id="{2A018D6A-7A96-4D39-D6BE-1885E57350CE}"/>
                </a:ext>
              </a:extLst>
            </p:cNvPr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5987807" y="787577"/>
              <a:ext cx="2005460" cy="395764"/>
            </a:xfrm>
            <a:prstGeom prst="rect">
              <a:avLst/>
            </a:prstGeom>
          </p:spPr>
        </p:pic>
        <p:sp>
          <p:nvSpPr>
            <p:cNvPr id="20" name="object 20">
              <a:extLst>
                <a:ext uri="{FF2B5EF4-FFF2-40B4-BE49-F238E27FC236}">
                  <a16:creationId xmlns:a16="http://schemas.microsoft.com/office/drawing/2014/main" id="{DB2E6F08-A198-97B2-89E7-14F6BEF49310}"/>
                </a:ext>
              </a:extLst>
            </p:cNvPr>
            <p:cNvSpPr/>
            <p:nvPr/>
          </p:nvSpPr>
          <p:spPr>
            <a:xfrm>
              <a:off x="1097279" y="1126863"/>
              <a:ext cx="6905065" cy="21851"/>
            </a:xfrm>
            <a:custGeom>
              <a:avLst/>
              <a:gdLst/>
              <a:ahLst/>
              <a:cxnLst/>
              <a:rect l="l" t="t" r="r" b="b"/>
              <a:pathLst>
                <a:path w="7825740" h="24765">
                  <a:moveTo>
                    <a:pt x="7825739" y="24383"/>
                  </a:moveTo>
                  <a:lnTo>
                    <a:pt x="0" y="24383"/>
                  </a:lnTo>
                  <a:lnTo>
                    <a:pt x="0" y="0"/>
                  </a:lnTo>
                  <a:lnTo>
                    <a:pt x="7825739" y="0"/>
                  </a:lnTo>
                  <a:lnTo>
                    <a:pt x="7825739" y="24383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sp>
        <p:nvSpPr>
          <p:cNvPr id="21" name="object 21">
            <a:extLst>
              <a:ext uri="{FF2B5EF4-FFF2-40B4-BE49-F238E27FC236}">
                <a16:creationId xmlns:a16="http://schemas.microsoft.com/office/drawing/2014/main" id="{9DA3A2FC-6A4B-63AB-5DA7-1C56B56B464D}"/>
              </a:ext>
            </a:extLst>
          </p:cNvPr>
          <p:cNvSpPr/>
          <p:nvPr/>
        </p:nvSpPr>
        <p:spPr>
          <a:xfrm>
            <a:off x="1266713" y="2029161"/>
            <a:ext cx="100853" cy="100853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300" y="114300"/>
                </a:moveTo>
                <a:lnTo>
                  <a:pt x="0" y="114300"/>
                </a:lnTo>
                <a:lnTo>
                  <a:pt x="0" y="0"/>
                </a:lnTo>
                <a:lnTo>
                  <a:pt x="114300" y="0"/>
                </a:lnTo>
                <a:lnTo>
                  <a:pt x="114300" y="114300"/>
                </a:lnTo>
                <a:close/>
              </a:path>
            </a:pathLst>
          </a:custGeom>
          <a:solidFill>
            <a:srgbClr val="56896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solidFill>
                <a:schemeClr val="tx1"/>
              </a:solidFill>
            </a:endParaRPr>
          </a:p>
        </p:txBody>
      </p:sp>
      <p:pic>
        <p:nvPicPr>
          <p:cNvPr id="22" name="object 22">
            <a:extLst>
              <a:ext uri="{FF2B5EF4-FFF2-40B4-BE49-F238E27FC236}">
                <a16:creationId xmlns:a16="http://schemas.microsoft.com/office/drawing/2014/main" id="{DA98529F-64F2-38C9-3136-1120624F30A8}"/>
              </a:ext>
            </a:extLst>
          </p:cNvPr>
          <p:cNvPicPr/>
          <p:nvPr/>
        </p:nvPicPr>
        <p:blipFill>
          <a:blip r:embed="rId12">
            <a:biLevel thresh="75000"/>
          </a:blip>
          <a:stretch>
            <a:fillRect/>
          </a:stretch>
        </p:blipFill>
        <p:spPr>
          <a:xfrm>
            <a:off x="1575911" y="1962850"/>
            <a:ext cx="1607007" cy="3163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object 23">
            <a:extLst>
              <a:ext uri="{FF2B5EF4-FFF2-40B4-BE49-F238E27FC236}">
                <a16:creationId xmlns:a16="http://schemas.microsoft.com/office/drawing/2014/main" id="{67835614-11E1-D9FD-D772-B2B9560B482A}"/>
              </a:ext>
            </a:extLst>
          </p:cNvPr>
          <p:cNvSpPr/>
          <p:nvPr/>
        </p:nvSpPr>
        <p:spPr>
          <a:xfrm>
            <a:off x="1266713" y="2525358"/>
            <a:ext cx="100853" cy="100853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300" y="114300"/>
                </a:moveTo>
                <a:lnTo>
                  <a:pt x="0" y="114300"/>
                </a:lnTo>
                <a:lnTo>
                  <a:pt x="0" y="0"/>
                </a:lnTo>
                <a:lnTo>
                  <a:pt x="114300" y="0"/>
                </a:lnTo>
                <a:lnTo>
                  <a:pt x="114300" y="114300"/>
                </a:lnTo>
                <a:close/>
              </a:path>
            </a:pathLst>
          </a:custGeom>
          <a:solidFill>
            <a:srgbClr val="56896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solidFill>
                <a:schemeClr val="tx1"/>
              </a:solidFill>
            </a:endParaRPr>
          </a:p>
        </p:txBody>
      </p:sp>
      <p:pic>
        <p:nvPicPr>
          <p:cNvPr id="24" name="object 24">
            <a:extLst>
              <a:ext uri="{FF2B5EF4-FFF2-40B4-BE49-F238E27FC236}">
                <a16:creationId xmlns:a16="http://schemas.microsoft.com/office/drawing/2014/main" id="{899289EF-A8BE-8EDA-EB8A-C37C36E16D07}"/>
              </a:ext>
            </a:extLst>
          </p:cNvPr>
          <p:cNvPicPr/>
          <p:nvPr/>
        </p:nvPicPr>
        <p:blipFill>
          <a:blip r:embed="rId13">
            <a:biLevel thresh="75000"/>
          </a:blip>
          <a:stretch>
            <a:fillRect/>
          </a:stretch>
        </p:blipFill>
        <p:spPr>
          <a:xfrm>
            <a:off x="1577255" y="2471737"/>
            <a:ext cx="1333780" cy="235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object 25">
            <a:extLst>
              <a:ext uri="{FF2B5EF4-FFF2-40B4-BE49-F238E27FC236}">
                <a16:creationId xmlns:a16="http://schemas.microsoft.com/office/drawing/2014/main" id="{38EB833D-34EB-4C9F-D74C-506086EC95F5}"/>
              </a:ext>
            </a:extLst>
          </p:cNvPr>
          <p:cNvPicPr/>
          <p:nvPr/>
        </p:nvPicPr>
        <p:blipFill>
          <a:blip r:embed="rId14">
            <a:biLevel thresh="75000"/>
          </a:blip>
          <a:stretch>
            <a:fillRect/>
          </a:stretch>
        </p:blipFill>
        <p:spPr>
          <a:xfrm>
            <a:off x="3006594" y="2460979"/>
            <a:ext cx="1932762" cy="2463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object 26">
            <a:extLst>
              <a:ext uri="{FF2B5EF4-FFF2-40B4-BE49-F238E27FC236}">
                <a16:creationId xmlns:a16="http://schemas.microsoft.com/office/drawing/2014/main" id="{FFCFDF78-3C59-33FC-E2EA-DA2A9F988322}"/>
              </a:ext>
            </a:extLst>
          </p:cNvPr>
          <p:cNvPicPr/>
          <p:nvPr/>
        </p:nvPicPr>
        <p:blipFill>
          <a:blip r:embed="rId15">
            <a:biLevel thresh="75000"/>
          </a:blip>
          <a:stretch>
            <a:fillRect/>
          </a:stretch>
        </p:blipFill>
        <p:spPr>
          <a:xfrm>
            <a:off x="5026846" y="2460979"/>
            <a:ext cx="1534309" cy="3163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object 27">
            <a:extLst>
              <a:ext uri="{FF2B5EF4-FFF2-40B4-BE49-F238E27FC236}">
                <a16:creationId xmlns:a16="http://schemas.microsoft.com/office/drawing/2014/main" id="{7235230D-63B4-6204-D2AD-E9098466D1E5}"/>
              </a:ext>
            </a:extLst>
          </p:cNvPr>
          <p:cNvSpPr/>
          <p:nvPr/>
        </p:nvSpPr>
        <p:spPr>
          <a:xfrm>
            <a:off x="1266713" y="3024244"/>
            <a:ext cx="100853" cy="100853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300" y="114300"/>
                </a:moveTo>
                <a:lnTo>
                  <a:pt x="0" y="114300"/>
                </a:lnTo>
                <a:lnTo>
                  <a:pt x="0" y="0"/>
                </a:lnTo>
                <a:lnTo>
                  <a:pt x="114300" y="0"/>
                </a:lnTo>
                <a:lnTo>
                  <a:pt x="114300" y="114300"/>
                </a:lnTo>
                <a:close/>
              </a:path>
            </a:pathLst>
          </a:custGeom>
          <a:solidFill>
            <a:srgbClr val="56896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solidFill>
                <a:schemeClr val="tx1"/>
              </a:solidFill>
            </a:endParaRPr>
          </a:p>
        </p:txBody>
      </p:sp>
      <p:pic>
        <p:nvPicPr>
          <p:cNvPr id="28" name="object 28">
            <a:extLst>
              <a:ext uri="{FF2B5EF4-FFF2-40B4-BE49-F238E27FC236}">
                <a16:creationId xmlns:a16="http://schemas.microsoft.com/office/drawing/2014/main" id="{B069CA84-C89F-3B6E-C8FE-CF5AE59AFE4C}"/>
              </a:ext>
            </a:extLst>
          </p:cNvPr>
          <p:cNvPicPr/>
          <p:nvPr/>
        </p:nvPicPr>
        <p:blipFill>
          <a:blip r:embed="rId16">
            <a:biLevel thresh="75000"/>
          </a:blip>
          <a:stretch>
            <a:fillRect/>
          </a:stretch>
        </p:blipFill>
        <p:spPr>
          <a:xfrm>
            <a:off x="1577255" y="2969867"/>
            <a:ext cx="1332435" cy="2342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9" name="object 29">
            <a:extLst>
              <a:ext uri="{FF2B5EF4-FFF2-40B4-BE49-F238E27FC236}">
                <a16:creationId xmlns:a16="http://schemas.microsoft.com/office/drawing/2014/main" id="{2F9006CB-08DB-14AB-B2AF-194FF8DD966E}"/>
              </a:ext>
            </a:extLst>
          </p:cNvPr>
          <p:cNvGrpSpPr/>
          <p:nvPr/>
        </p:nvGrpSpPr>
        <p:grpSpPr>
          <a:xfrm>
            <a:off x="3006594" y="2959110"/>
            <a:ext cx="314157" cy="244988"/>
            <a:chOff x="3006594" y="2959109"/>
            <a:chExt cx="314157" cy="2449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0" name="object 30">
              <a:extLst>
                <a:ext uri="{FF2B5EF4-FFF2-40B4-BE49-F238E27FC236}">
                  <a16:creationId xmlns:a16="http://schemas.microsoft.com/office/drawing/2014/main" id="{EA9F2886-D2C3-4208-5BA9-D5596FCBD9AA}"/>
                </a:ext>
              </a:extLst>
            </p:cNvPr>
            <p:cNvPicPr/>
            <p:nvPr/>
          </p:nvPicPr>
          <p:blipFill>
            <a:blip r:embed="rId17">
              <a:biLevel thresh="75000"/>
            </a:blip>
            <a:stretch>
              <a:fillRect/>
            </a:stretch>
          </p:blipFill>
          <p:spPr>
            <a:xfrm>
              <a:off x="3006594" y="3039875"/>
              <a:ext cx="149430" cy="164222"/>
            </a:xfrm>
            <a:prstGeom prst="rect">
              <a:avLst/>
            </a:prstGeom>
          </p:spPr>
        </p:pic>
        <p:sp>
          <p:nvSpPr>
            <p:cNvPr id="31" name="object 31">
              <a:extLst>
                <a:ext uri="{FF2B5EF4-FFF2-40B4-BE49-F238E27FC236}">
                  <a16:creationId xmlns:a16="http://schemas.microsoft.com/office/drawing/2014/main" id="{A164DD5F-8983-EEEB-91CB-7E31D1C31957}"/>
                </a:ext>
              </a:extLst>
            </p:cNvPr>
            <p:cNvSpPr/>
            <p:nvPr/>
          </p:nvSpPr>
          <p:spPr>
            <a:xfrm>
              <a:off x="3182918" y="2959109"/>
              <a:ext cx="137832" cy="241487"/>
            </a:xfrm>
            <a:custGeom>
              <a:avLst/>
              <a:gdLst/>
              <a:ahLst/>
              <a:cxnLst/>
              <a:rect l="l" t="t" r="r" b="b"/>
              <a:pathLst>
                <a:path w="156210" h="273685">
                  <a:moveTo>
                    <a:pt x="105251" y="273081"/>
                  </a:moveTo>
                  <a:lnTo>
                    <a:pt x="0" y="273081"/>
                  </a:lnTo>
                  <a:lnTo>
                    <a:pt x="0" y="265461"/>
                  </a:lnTo>
                  <a:lnTo>
                    <a:pt x="18288" y="265461"/>
                  </a:lnTo>
                  <a:lnTo>
                    <a:pt x="27527" y="259365"/>
                  </a:lnTo>
                  <a:lnTo>
                    <a:pt x="29051" y="256317"/>
                  </a:lnTo>
                  <a:lnTo>
                    <a:pt x="32099" y="251745"/>
                  </a:lnTo>
                  <a:lnTo>
                    <a:pt x="32980" y="247697"/>
                  </a:lnTo>
                  <a:lnTo>
                    <a:pt x="33432" y="242220"/>
                  </a:lnTo>
                  <a:lnTo>
                    <a:pt x="33623" y="225837"/>
                  </a:lnTo>
                  <a:lnTo>
                    <a:pt x="33623" y="111347"/>
                  </a:lnTo>
                  <a:lnTo>
                    <a:pt x="0" y="111347"/>
                  </a:lnTo>
                  <a:lnTo>
                    <a:pt x="0" y="97631"/>
                  </a:lnTo>
                  <a:lnTo>
                    <a:pt x="33623" y="97631"/>
                  </a:lnTo>
                  <a:lnTo>
                    <a:pt x="33623" y="85439"/>
                  </a:lnTo>
                  <a:lnTo>
                    <a:pt x="34194" y="73160"/>
                  </a:lnTo>
                  <a:lnTo>
                    <a:pt x="47029" y="32551"/>
                  </a:lnTo>
                  <a:lnTo>
                    <a:pt x="77200" y="7072"/>
                  </a:lnTo>
                  <a:lnTo>
                    <a:pt x="106775" y="0"/>
                  </a:lnTo>
                  <a:lnTo>
                    <a:pt x="116791" y="857"/>
                  </a:lnTo>
                  <a:lnTo>
                    <a:pt x="151066" y="19811"/>
                  </a:lnTo>
                  <a:lnTo>
                    <a:pt x="155638" y="25907"/>
                  </a:lnTo>
                  <a:lnTo>
                    <a:pt x="155638" y="36575"/>
                  </a:lnTo>
                  <a:lnTo>
                    <a:pt x="123539" y="39623"/>
                  </a:lnTo>
                  <a:lnTo>
                    <a:pt x="117443" y="32003"/>
                  </a:lnTo>
                  <a:lnTo>
                    <a:pt x="108299" y="19811"/>
                  </a:lnTo>
                  <a:lnTo>
                    <a:pt x="105251" y="18287"/>
                  </a:lnTo>
                  <a:lnTo>
                    <a:pt x="100679" y="15239"/>
                  </a:lnTo>
                  <a:lnTo>
                    <a:pt x="96107" y="13715"/>
                  </a:lnTo>
                  <a:lnTo>
                    <a:pt x="85439" y="13715"/>
                  </a:lnTo>
                  <a:lnTo>
                    <a:pt x="66008" y="50720"/>
                  </a:lnTo>
                  <a:lnTo>
                    <a:pt x="65627" y="97631"/>
                  </a:lnTo>
                  <a:lnTo>
                    <a:pt x="109823" y="97631"/>
                  </a:lnTo>
                  <a:lnTo>
                    <a:pt x="109823" y="111347"/>
                  </a:lnTo>
                  <a:lnTo>
                    <a:pt x="65627" y="111347"/>
                  </a:lnTo>
                  <a:lnTo>
                    <a:pt x="65627" y="225837"/>
                  </a:lnTo>
                  <a:lnTo>
                    <a:pt x="82391" y="265461"/>
                  </a:lnTo>
                  <a:lnTo>
                    <a:pt x="105251" y="265461"/>
                  </a:lnTo>
                  <a:lnTo>
                    <a:pt x="105251" y="273081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tx1"/>
                </a:solidFill>
              </a:endParaRPr>
            </a:p>
          </p:txBody>
        </p:sp>
      </p:grpSp>
      <p:pic>
        <p:nvPicPr>
          <p:cNvPr id="32" name="object 32">
            <a:extLst>
              <a:ext uri="{FF2B5EF4-FFF2-40B4-BE49-F238E27FC236}">
                <a16:creationId xmlns:a16="http://schemas.microsoft.com/office/drawing/2014/main" id="{8869BF1D-67A8-1D43-2676-8F15F83C6875}"/>
              </a:ext>
            </a:extLst>
          </p:cNvPr>
          <p:cNvPicPr/>
          <p:nvPr/>
        </p:nvPicPr>
        <p:blipFill>
          <a:blip r:embed="rId18">
            <a:biLevel thresh="75000"/>
          </a:blip>
          <a:stretch>
            <a:fillRect/>
          </a:stretch>
        </p:blipFill>
        <p:spPr>
          <a:xfrm>
            <a:off x="3383448" y="2959109"/>
            <a:ext cx="1227464" cy="2449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object 33">
            <a:extLst>
              <a:ext uri="{FF2B5EF4-FFF2-40B4-BE49-F238E27FC236}">
                <a16:creationId xmlns:a16="http://schemas.microsoft.com/office/drawing/2014/main" id="{1CF703FD-C94D-44CF-1287-3D6E070B91EB}"/>
              </a:ext>
            </a:extLst>
          </p:cNvPr>
          <p:cNvPicPr/>
          <p:nvPr/>
        </p:nvPicPr>
        <p:blipFill>
          <a:blip r:embed="rId19">
            <a:biLevel thresh="75000"/>
          </a:blip>
          <a:stretch>
            <a:fillRect/>
          </a:stretch>
        </p:blipFill>
        <p:spPr>
          <a:xfrm>
            <a:off x="4701091" y="2959109"/>
            <a:ext cx="1534393" cy="314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object 34">
            <a:extLst>
              <a:ext uri="{FF2B5EF4-FFF2-40B4-BE49-F238E27FC236}">
                <a16:creationId xmlns:a16="http://schemas.microsoft.com/office/drawing/2014/main" id="{26C96602-21A8-7E64-350C-892EED93D558}"/>
              </a:ext>
            </a:extLst>
          </p:cNvPr>
          <p:cNvSpPr/>
          <p:nvPr/>
        </p:nvSpPr>
        <p:spPr>
          <a:xfrm>
            <a:off x="1266713" y="3521784"/>
            <a:ext cx="100853" cy="100853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300" y="114300"/>
                </a:moveTo>
                <a:lnTo>
                  <a:pt x="0" y="114300"/>
                </a:lnTo>
                <a:lnTo>
                  <a:pt x="0" y="0"/>
                </a:lnTo>
                <a:lnTo>
                  <a:pt x="114300" y="0"/>
                </a:lnTo>
                <a:lnTo>
                  <a:pt x="114300" y="114300"/>
                </a:lnTo>
                <a:close/>
              </a:path>
            </a:pathLst>
          </a:custGeom>
          <a:solidFill>
            <a:srgbClr val="56896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solidFill>
                <a:schemeClr val="tx1"/>
              </a:solidFill>
            </a:endParaRPr>
          </a:p>
        </p:txBody>
      </p:sp>
      <p:pic>
        <p:nvPicPr>
          <p:cNvPr id="35" name="object 35">
            <a:extLst>
              <a:ext uri="{FF2B5EF4-FFF2-40B4-BE49-F238E27FC236}">
                <a16:creationId xmlns:a16="http://schemas.microsoft.com/office/drawing/2014/main" id="{C12C9501-B689-201A-B55B-7B4AE07BC4EA}"/>
              </a:ext>
            </a:extLst>
          </p:cNvPr>
          <p:cNvPicPr/>
          <p:nvPr/>
        </p:nvPicPr>
        <p:blipFill>
          <a:blip r:embed="rId20">
            <a:biLevel thresh="75000"/>
          </a:blip>
          <a:stretch>
            <a:fillRect/>
          </a:stretch>
        </p:blipFill>
        <p:spPr>
          <a:xfrm>
            <a:off x="1577255" y="3457238"/>
            <a:ext cx="1467074" cy="2449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object 36">
            <a:extLst>
              <a:ext uri="{FF2B5EF4-FFF2-40B4-BE49-F238E27FC236}">
                <a16:creationId xmlns:a16="http://schemas.microsoft.com/office/drawing/2014/main" id="{2D519555-86CE-9B32-81E5-84C874CF4BA4}"/>
              </a:ext>
            </a:extLst>
          </p:cNvPr>
          <p:cNvPicPr/>
          <p:nvPr/>
        </p:nvPicPr>
        <p:blipFill>
          <a:blip r:embed="rId21">
            <a:biLevel thresh="75000"/>
          </a:blip>
          <a:stretch>
            <a:fillRect/>
          </a:stretch>
        </p:blipFill>
        <p:spPr>
          <a:xfrm>
            <a:off x="3141233" y="3490856"/>
            <a:ext cx="254401" cy="211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object 37">
            <a:extLst>
              <a:ext uri="{FF2B5EF4-FFF2-40B4-BE49-F238E27FC236}">
                <a16:creationId xmlns:a16="http://schemas.microsoft.com/office/drawing/2014/main" id="{6759F7AD-3512-DE9B-2D49-89BED6165DBC}"/>
              </a:ext>
            </a:extLst>
          </p:cNvPr>
          <p:cNvPicPr/>
          <p:nvPr/>
        </p:nvPicPr>
        <p:blipFill>
          <a:blip r:embed="rId22">
            <a:biLevel thresh="75000"/>
          </a:blip>
          <a:stretch>
            <a:fillRect/>
          </a:stretch>
        </p:blipFill>
        <p:spPr>
          <a:xfrm>
            <a:off x="3483040" y="3457238"/>
            <a:ext cx="1533049" cy="314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object 38">
            <a:extLst>
              <a:ext uri="{FF2B5EF4-FFF2-40B4-BE49-F238E27FC236}">
                <a16:creationId xmlns:a16="http://schemas.microsoft.com/office/drawing/2014/main" id="{F21AF924-9389-90C3-B2B2-BF38177DCA86}"/>
              </a:ext>
            </a:extLst>
          </p:cNvPr>
          <p:cNvSpPr/>
          <p:nvPr/>
        </p:nvSpPr>
        <p:spPr>
          <a:xfrm>
            <a:off x="1266713" y="4019325"/>
            <a:ext cx="100853" cy="102534"/>
          </a:xfrm>
          <a:custGeom>
            <a:avLst/>
            <a:gdLst/>
            <a:ahLst/>
            <a:cxnLst/>
            <a:rect l="l" t="t" r="r" b="b"/>
            <a:pathLst>
              <a:path w="114300" h="116204">
                <a:moveTo>
                  <a:pt x="114300" y="115824"/>
                </a:moveTo>
                <a:lnTo>
                  <a:pt x="0" y="115824"/>
                </a:lnTo>
                <a:lnTo>
                  <a:pt x="0" y="0"/>
                </a:lnTo>
                <a:lnTo>
                  <a:pt x="114300" y="0"/>
                </a:lnTo>
                <a:lnTo>
                  <a:pt x="114300" y="115824"/>
                </a:lnTo>
                <a:close/>
              </a:path>
            </a:pathLst>
          </a:custGeom>
          <a:solidFill>
            <a:srgbClr val="56896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solidFill>
                <a:schemeClr val="tx1"/>
              </a:solidFill>
            </a:endParaRPr>
          </a:p>
        </p:txBody>
      </p:sp>
      <p:grpSp>
        <p:nvGrpSpPr>
          <p:cNvPr id="39" name="object 39">
            <a:extLst>
              <a:ext uri="{FF2B5EF4-FFF2-40B4-BE49-F238E27FC236}">
                <a16:creationId xmlns:a16="http://schemas.microsoft.com/office/drawing/2014/main" id="{57A80EF0-1374-3193-1377-73DAE51D56E7}"/>
              </a:ext>
            </a:extLst>
          </p:cNvPr>
          <p:cNvGrpSpPr/>
          <p:nvPr/>
        </p:nvGrpSpPr>
        <p:grpSpPr>
          <a:xfrm>
            <a:off x="1593392" y="3954029"/>
            <a:ext cx="531826" cy="246524"/>
            <a:chOff x="1593392" y="3954029"/>
            <a:chExt cx="531826" cy="24652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0" name="object 40">
              <a:extLst>
                <a:ext uri="{FF2B5EF4-FFF2-40B4-BE49-F238E27FC236}">
                  <a16:creationId xmlns:a16="http://schemas.microsoft.com/office/drawing/2014/main" id="{C5C0223C-DC05-014C-1B59-62D7BD330382}"/>
                </a:ext>
              </a:extLst>
            </p:cNvPr>
            <p:cNvSpPr/>
            <p:nvPr/>
          </p:nvSpPr>
          <p:spPr>
            <a:xfrm>
              <a:off x="1593392" y="3960747"/>
              <a:ext cx="152400" cy="239806"/>
            </a:xfrm>
            <a:custGeom>
              <a:avLst/>
              <a:gdLst/>
              <a:ahLst/>
              <a:cxnLst/>
              <a:rect l="l" t="t" r="r" b="b"/>
              <a:pathLst>
                <a:path w="172719" h="271779">
                  <a:moveTo>
                    <a:pt x="91535" y="271557"/>
                  </a:moveTo>
                  <a:lnTo>
                    <a:pt x="76295" y="271557"/>
                  </a:lnTo>
                  <a:lnTo>
                    <a:pt x="70199" y="270033"/>
                  </a:lnTo>
                  <a:lnTo>
                    <a:pt x="66174" y="269486"/>
                  </a:lnTo>
                  <a:lnTo>
                    <a:pt x="60864" y="267938"/>
                  </a:lnTo>
                  <a:lnTo>
                    <a:pt x="45815" y="262413"/>
                  </a:lnTo>
                  <a:lnTo>
                    <a:pt x="32099" y="259365"/>
                  </a:lnTo>
                  <a:lnTo>
                    <a:pt x="24479" y="257841"/>
                  </a:lnTo>
                  <a:lnTo>
                    <a:pt x="15335" y="257841"/>
                  </a:lnTo>
                  <a:lnTo>
                    <a:pt x="13811" y="259365"/>
                  </a:lnTo>
                  <a:lnTo>
                    <a:pt x="10763" y="265461"/>
                  </a:lnTo>
                  <a:lnTo>
                    <a:pt x="9239" y="271557"/>
                  </a:lnTo>
                  <a:lnTo>
                    <a:pt x="3047" y="271557"/>
                  </a:lnTo>
                  <a:lnTo>
                    <a:pt x="3047" y="183070"/>
                  </a:lnTo>
                  <a:lnTo>
                    <a:pt x="9239" y="183070"/>
                  </a:lnTo>
                  <a:lnTo>
                    <a:pt x="11810" y="195929"/>
                  </a:lnTo>
                  <a:lnTo>
                    <a:pt x="14954" y="207073"/>
                  </a:lnTo>
                  <a:lnTo>
                    <a:pt x="40528" y="242314"/>
                  </a:lnTo>
                  <a:lnTo>
                    <a:pt x="76938" y="255746"/>
                  </a:lnTo>
                  <a:lnTo>
                    <a:pt x="86963" y="256317"/>
                  </a:lnTo>
                  <a:lnTo>
                    <a:pt x="98074" y="255698"/>
                  </a:lnTo>
                  <a:lnTo>
                    <a:pt x="135445" y="230552"/>
                  </a:lnTo>
                  <a:lnTo>
                    <a:pt x="138874" y="213550"/>
                  </a:lnTo>
                  <a:lnTo>
                    <a:pt x="138874" y="207454"/>
                  </a:lnTo>
                  <a:lnTo>
                    <a:pt x="111696" y="172950"/>
                  </a:lnTo>
                  <a:lnTo>
                    <a:pt x="76295" y="152590"/>
                  </a:lnTo>
                  <a:lnTo>
                    <a:pt x="60555" y="143700"/>
                  </a:lnTo>
                  <a:lnTo>
                    <a:pt x="29051" y="122015"/>
                  </a:lnTo>
                  <a:lnTo>
                    <a:pt x="4540" y="90749"/>
                  </a:lnTo>
                  <a:lnTo>
                    <a:pt x="0" y="68675"/>
                  </a:lnTo>
                  <a:lnTo>
                    <a:pt x="1419" y="55213"/>
                  </a:lnTo>
                  <a:lnTo>
                    <a:pt x="21431" y="19812"/>
                  </a:lnTo>
                  <a:lnTo>
                    <a:pt x="60007" y="1166"/>
                  </a:lnTo>
                  <a:lnTo>
                    <a:pt x="76295" y="0"/>
                  </a:lnTo>
                  <a:lnTo>
                    <a:pt x="86845" y="595"/>
                  </a:lnTo>
                  <a:lnTo>
                    <a:pt x="97833" y="2476"/>
                  </a:lnTo>
                  <a:lnTo>
                    <a:pt x="109125" y="5786"/>
                  </a:lnTo>
                  <a:lnTo>
                    <a:pt x="120586" y="10668"/>
                  </a:lnTo>
                  <a:lnTo>
                    <a:pt x="126682" y="13716"/>
                  </a:lnTo>
                  <a:lnTo>
                    <a:pt x="132778" y="15240"/>
                  </a:lnTo>
                  <a:lnTo>
                    <a:pt x="138874" y="15240"/>
                  </a:lnTo>
                  <a:lnTo>
                    <a:pt x="141922" y="13716"/>
                  </a:lnTo>
                  <a:lnTo>
                    <a:pt x="143446" y="12192"/>
                  </a:lnTo>
                  <a:lnTo>
                    <a:pt x="146494" y="6096"/>
                  </a:lnTo>
                  <a:lnTo>
                    <a:pt x="148018" y="0"/>
                  </a:lnTo>
                  <a:lnTo>
                    <a:pt x="155638" y="0"/>
                  </a:lnTo>
                  <a:lnTo>
                    <a:pt x="155638" y="90011"/>
                  </a:lnTo>
                  <a:lnTo>
                    <a:pt x="148018" y="90011"/>
                  </a:lnTo>
                  <a:lnTo>
                    <a:pt x="146327" y="77994"/>
                  </a:lnTo>
                  <a:lnTo>
                    <a:pt x="143636" y="67103"/>
                  </a:lnTo>
                  <a:lnTo>
                    <a:pt x="118855" y="29265"/>
                  </a:lnTo>
                  <a:lnTo>
                    <a:pt x="76295" y="15240"/>
                  </a:lnTo>
                  <a:lnTo>
                    <a:pt x="67222" y="16073"/>
                  </a:lnTo>
                  <a:lnTo>
                    <a:pt x="34004" y="40005"/>
                  </a:lnTo>
                  <a:lnTo>
                    <a:pt x="30575" y="54864"/>
                  </a:lnTo>
                  <a:lnTo>
                    <a:pt x="30575" y="62484"/>
                  </a:lnTo>
                  <a:lnTo>
                    <a:pt x="59150" y="93630"/>
                  </a:lnTo>
                  <a:lnTo>
                    <a:pt x="96107" y="114395"/>
                  </a:lnTo>
                  <a:lnTo>
                    <a:pt x="125718" y="132492"/>
                  </a:lnTo>
                  <a:lnTo>
                    <a:pt x="156781" y="156579"/>
                  </a:lnTo>
                  <a:lnTo>
                    <a:pt x="172092" y="191857"/>
                  </a:lnTo>
                  <a:lnTo>
                    <a:pt x="172402" y="199834"/>
                  </a:lnTo>
                  <a:lnTo>
                    <a:pt x="170973" y="214136"/>
                  </a:lnTo>
                  <a:lnTo>
                    <a:pt x="149542" y="250221"/>
                  </a:lnTo>
                  <a:lnTo>
                    <a:pt x="108140" y="270152"/>
                  </a:lnTo>
                  <a:lnTo>
                    <a:pt x="91535" y="271557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tx1"/>
                </a:solidFill>
              </a:endParaRPr>
            </a:p>
          </p:txBody>
        </p:sp>
        <p:pic>
          <p:nvPicPr>
            <p:cNvPr id="41" name="object 41">
              <a:extLst>
                <a:ext uri="{FF2B5EF4-FFF2-40B4-BE49-F238E27FC236}">
                  <a16:creationId xmlns:a16="http://schemas.microsoft.com/office/drawing/2014/main" id="{5BCD9246-A890-9091-1BD2-B33E0E5D5148}"/>
                </a:ext>
              </a:extLst>
            </p:cNvPr>
            <p:cNvPicPr/>
            <p:nvPr/>
          </p:nvPicPr>
          <p:blipFill>
            <a:blip r:embed="rId23">
              <a:biLevel thresh="75000"/>
            </a:blip>
            <a:stretch>
              <a:fillRect/>
            </a:stretch>
          </p:blipFill>
          <p:spPr>
            <a:xfrm>
              <a:off x="1776441" y="4036135"/>
              <a:ext cx="149430" cy="164222"/>
            </a:xfrm>
            <a:prstGeom prst="rect">
              <a:avLst/>
            </a:prstGeom>
          </p:spPr>
        </p:pic>
        <p:sp>
          <p:nvSpPr>
            <p:cNvPr id="42" name="object 42">
              <a:extLst>
                <a:ext uri="{FF2B5EF4-FFF2-40B4-BE49-F238E27FC236}">
                  <a16:creationId xmlns:a16="http://schemas.microsoft.com/office/drawing/2014/main" id="{5AC3731C-E1E0-C0A7-4385-1DD5200BB4F3}"/>
                </a:ext>
              </a:extLst>
            </p:cNvPr>
            <p:cNvSpPr/>
            <p:nvPr/>
          </p:nvSpPr>
          <p:spPr>
            <a:xfrm>
              <a:off x="1948725" y="3954029"/>
              <a:ext cx="176493" cy="241487"/>
            </a:xfrm>
            <a:custGeom>
              <a:avLst/>
              <a:gdLst/>
              <a:ahLst/>
              <a:cxnLst/>
              <a:rect l="l" t="t" r="r" b="b"/>
              <a:pathLst>
                <a:path w="200025" h="273685">
                  <a:moveTo>
                    <a:pt x="64109" y="15240"/>
                  </a:moveTo>
                  <a:lnTo>
                    <a:pt x="62585" y="10668"/>
                  </a:lnTo>
                  <a:lnTo>
                    <a:pt x="54965" y="3048"/>
                  </a:lnTo>
                  <a:lnTo>
                    <a:pt x="50393" y="0"/>
                  </a:lnTo>
                  <a:lnTo>
                    <a:pt x="39725" y="0"/>
                  </a:lnTo>
                  <a:lnTo>
                    <a:pt x="30581" y="6096"/>
                  </a:lnTo>
                  <a:lnTo>
                    <a:pt x="27432" y="10668"/>
                  </a:lnTo>
                  <a:lnTo>
                    <a:pt x="24384" y="15240"/>
                  </a:lnTo>
                  <a:lnTo>
                    <a:pt x="24384" y="25908"/>
                  </a:lnTo>
                  <a:lnTo>
                    <a:pt x="27432" y="30480"/>
                  </a:lnTo>
                  <a:lnTo>
                    <a:pt x="30581" y="33528"/>
                  </a:lnTo>
                  <a:lnTo>
                    <a:pt x="35153" y="38100"/>
                  </a:lnTo>
                  <a:lnTo>
                    <a:pt x="39725" y="39624"/>
                  </a:lnTo>
                  <a:lnTo>
                    <a:pt x="50393" y="39624"/>
                  </a:lnTo>
                  <a:lnTo>
                    <a:pt x="54965" y="38100"/>
                  </a:lnTo>
                  <a:lnTo>
                    <a:pt x="58013" y="33528"/>
                  </a:lnTo>
                  <a:lnTo>
                    <a:pt x="62585" y="30480"/>
                  </a:lnTo>
                  <a:lnTo>
                    <a:pt x="64109" y="25908"/>
                  </a:lnTo>
                  <a:lnTo>
                    <a:pt x="64109" y="15240"/>
                  </a:lnTo>
                  <a:close/>
                </a:path>
                <a:path w="200025" h="273685">
                  <a:moveTo>
                    <a:pt x="86969" y="266992"/>
                  </a:moveTo>
                  <a:lnTo>
                    <a:pt x="79349" y="266992"/>
                  </a:lnTo>
                  <a:lnTo>
                    <a:pt x="73253" y="265468"/>
                  </a:lnTo>
                  <a:lnTo>
                    <a:pt x="67157" y="262420"/>
                  </a:lnTo>
                  <a:lnTo>
                    <a:pt x="64109" y="259372"/>
                  </a:lnTo>
                  <a:lnTo>
                    <a:pt x="62585" y="256324"/>
                  </a:lnTo>
                  <a:lnTo>
                    <a:pt x="61061" y="251752"/>
                  </a:lnTo>
                  <a:lnTo>
                    <a:pt x="61061" y="117449"/>
                  </a:lnTo>
                  <a:lnTo>
                    <a:pt x="61061" y="93065"/>
                  </a:lnTo>
                  <a:lnTo>
                    <a:pt x="51917" y="93065"/>
                  </a:lnTo>
                  <a:lnTo>
                    <a:pt x="0" y="114401"/>
                  </a:lnTo>
                  <a:lnTo>
                    <a:pt x="1524" y="120497"/>
                  </a:lnTo>
                  <a:lnTo>
                    <a:pt x="7620" y="118973"/>
                  </a:lnTo>
                  <a:lnTo>
                    <a:pt x="10668" y="117449"/>
                  </a:lnTo>
                  <a:lnTo>
                    <a:pt x="18288" y="117449"/>
                  </a:lnTo>
                  <a:lnTo>
                    <a:pt x="28956" y="244132"/>
                  </a:lnTo>
                  <a:lnTo>
                    <a:pt x="27432" y="251752"/>
                  </a:lnTo>
                  <a:lnTo>
                    <a:pt x="10668" y="266992"/>
                  </a:lnTo>
                  <a:lnTo>
                    <a:pt x="1524" y="266992"/>
                  </a:lnTo>
                  <a:lnTo>
                    <a:pt x="1524" y="273088"/>
                  </a:lnTo>
                  <a:lnTo>
                    <a:pt x="86969" y="273088"/>
                  </a:lnTo>
                  <a:lnTo>
                    <a:pt x="86969" y="266992"/>
                  </a:lnTo>
                  <a:close/>
                </a:path>
                <a:path w="200025" h="273685">
                  <a:moveTo>
                    <a:pt x="199834" y="266992"/>
                  </a:moveTo>
                  <a:lnTo>
                    <a:pt x="190690" y="266992"/>
                  </a:lnTo>
                  <a:lnTo>
                    <a:pt x="184594" y="265468"/>
                  </a:lnTo>
                  <a:lnTo>
                    <a:pt x="178498" y="262407"/>
                  </a:lnTo>
                  <a:lnTo>
                    <a:pt x="175450" y="259372"/>
                  </a:lnTo>
                  <a:lnTo>
                    <a:pt x="173926" y="256324"/>
                  </a:lnTo>
                  <a:lnTo>
                    <a:pt x="172402" y="251752"/>
                  </a:lnTo>
                  <a:lnTo>
                    <a:pt x="172402" y="0"/>
                  </a:lnTo>
                  <a:lnTo>
                    <a:pt x="163258" y="0"/>
                  </a:lnTo>
                  <a:lnTo>
                    <a:pt x="111353" y="22860"/>
                  </a:lnTo>
                  <a:lnTo>
                    <a:pt x="114401" y="28956"/>
                  </a:lnTo>
                  <a:lnTo>
                    <a:pt x="123545" y="25908"/>
                  </a:lnTo>
                  <a:lnTo>
                    <a:pt x="132689" y="25908"/>
                  </a:lnTo>
                  <a:lnTo>
                    <a:pt x="134213" y="28956"/>
                  </a:lnTo>
                  <a:lnTo>
                    <a:pt x="137350" y="30480"/>
                  </a:lnTo>
                  <a:lnTo>
                    <a:pt x="137350" y="33528"/>
                  </a:lnTo>
                  <a:lnTo>
                    <a:pt x="140398" y="244119"/>
                  </a:lnTo>
                  <a:lnTo>
                    <a:pt x="138874" y="251752"/>
                  </a:lnTo>
                  <a:lnTo>
                    <a:pt x="137350" y="256324"/>
                  </a:lnTo>
                  <a:lnTo>
                    <a:pt x="134213" y="262407"/>
                  </a:lnTo>
                  <a:lnTo>
                    <a:pt x="128117" y="265468"/>
                  </a:lnTo>
                  <a:lnTo>
                    <a:pt x="122021" y="266992"/>
                  </a:lnTo>
                  <a:lnTo>
                    <a:pt x="114401" y="266992"/>
                  </a:lnTo>
                  <a:lnTo>
                    <a:pt x="114401" y="273088"/>
                  </a:lnTo>
                  <a:lnTo>
                    <a:pt x="199834" y="273088"/>
                  </a:lnTo>
                  <a:lnTo>
                    <a:pt x="199834" y="266992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tx1"/>
                </a:solidFill>
              </a:endParaRPr>
            </a:p>
          </p:txBody>
        </p:sp>
      </p:grpSp>
      <p:pic>
        <p:nvPicPr>
          <p:cNvPr id="43" name="object 43">
            <a:extLst>
              <a:ext uri="{FF2B5EF4-FFF2-40B4-BE49-F238E27FC236}">
                <a16:creationId xmlns:a16="http://schemas.microsoft.com/office/drawing/2014/main" id="{522BCEE5-4BCE-7D12-9B35-3DA3688AC987}"/>
              </a:ext>
            </a:extLst>
          </p:cNvPr>
          <p:cNvPicPr/>
          <p:nvPr/>
        </p:nvPicPr>
        <p:blipFill>
          <a:blip r:embed="rId24">
            <a:biLevel thresh="75000"/>
          </a:blip>
          <a:stretch>
            <a:fillRect/>
          </a:stretch>
        </p:blipFill>
        <p:spPr>
          <a:xfrm>
            <a:off x="2209856" y="3954023"/>
            <a:ext cx="1052484" cy="314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Slide Number Placeholder 43">
            <a:extLst>
              <a:ext uri="{FF2B5EF4-FFF2-40B4-BE49-F238E27FC236}">
                <a16:creationId xmlns:a16="http://schemas.microsoft.com/office/drawing/2014/main" id="{DE32AF74-2F87-3B11-0307-3BAA57E3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1600" smtClean="0"/>
              <a:t>46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31439762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37474" y="266587"/>
            <a:ext cx="935477" cy="266700"/>
            <a:chOff x="2737474" y="266587"/>
            <a:chExt cx="935477" cy="266700"/>
          </a:xfrm>
        </p:grpSpPr>
        <p:sp>
          <p:nvSpPr>
            <p:cNvPr id="3" name="object 3"/>
            <p:cNvSpPr/>
            <p:nvPr/>
          </p:nvSpPr>
          <p:spPr>
            <a:xfrm>
              <a:off x="2737474" y="266587"/>
              <a:ext cx="598954" cy="266700"/>
            </a:xfrm>
            <a:custGeom>
              <a:avLst/>
              <a:gdLst/>
              <a:ahLst/>
              <a:cxnLst/>
              <a:rect l="l" t="t" r="r" b="b"/>
              <a:pathLst>
                <a:path w="678814" h="302259">
                  <a:moveTo>
                    <a:pt x="439293" y="0"/>
                  </a:moveTo>
                  <a:lnTo>
                    <a:pt x="363004" y="0"/>
                  </a:lnTo>
                  <a:lnTo>
                    <a:pt x="363004" y="7620"/>
                  </a:lnTo>
                  <a:lnTo>
                    <a:pt x="373672" y="9144"/>
                  </a:lnTo>
                  <a:lnTo>
                    <a:pt x="381292" y="10668"/>
                  </a:lnTo>
                  <a:lnTo>
                    <a:pt x="390436" y="16764"/>
                  </a:lnTo>
                  <a:lnTo>
                    <a:pt x="391960" y="21336"/>
                  </a:lnTo>
                  <a:lnTo>
                    <a:pt x="391960" y="32004"/>
                  </a:lnTo>
                  <a:lnTo>
                    <a:pt x="390436" y="36576"/>
                  </a:lnTo>
                  <a:lnTo>
                    <a:pt x="390436" y="41148"/>
                  </a:lnTo>
                  <a:lnTo>
                    <a:pt x="381292" y="68681"/>
                  </a:lnTo>
                  <a:lnTo>
                    <a:pt x="332524" y="195262"/>
                  </a:lnTo>
                  <a:lnTo>
                    <a:pt x="279082" y="54864"/>
                  </a:lnTo>
                  <a:lnTo>
                    <a:pt x="274205" y="43459"/>
                  </a:lnTo>
                  <a:lnTo>
                    <a:pt x="270891" y="34480"/>
                  </a:lnTo>
                  <a:lnTo>
                    <a:pt x="269011" y="28079"/>
                  </a:lnTo>
                  <a:lnTo>
                    <a:pt x="268414" y="24384"/>
                  </a:lnTo>
                  <a:lnTo>
                    <a:pt x="268414" y="21336"/>
                  </a:lnTo>
                  <a:lnTo>
                    <a:pt x="271462" y="15240"/>
                  </a:lnTo>
                  <a:lnTo>
                    <a:pt x="272986" y="13716"/>
                  </a:lnTo>
                  <a:lnTo>
                    <a:pt x="282130" y="9144"/>
                  </a:lnTo>
                  <a:lnTo>
                    <a:pt x="289750" y="7620"/>
                  </a:lnTo>
                  <a:lnTo>
                    <a:pt x="300418" y="7620"/>
                  </a:lnTo>
                  <a:lnTo>
                    <a:pt x="300418" y="0"/>
                  </a:lnTo>
                  <a:lnTo>
                    <a:pt x="157073" y="0"/>
                  </a:lnTo>
                  <a:lnTo>
                    <a:pt x="157073" y="7620"/>
                  </a:lnTo>
                  <a:lnTo>
                    <a:pt x="166217" y="7620"/>
                  </a:lnTo>
                  <a:lnTo>
                    <a:pt x="172313" y="9144"/>
                  </a:lnTo>
                  <a:lnTo>
                    <a:pt x="176885" y="12192"/>
                  </a:lnTo>
                  <a:lnTo>
                    <a:pt x="182981" y="13716"/>
                  </a:lnTo>
                  <a:lnTo>
                    <a:pt x="186029" y="18288"/>
                  </a:lnTo>
                  <a:lnTo>
                    <a:pt x="190601" y="24384"/>
                  </a:lnTo>
                  <a:lnTo>
                    <a:pt x="205930" y="57912"/>
                  </a:lnTo>
                  <a:lnTo>
                    <a:pt x="218122" y="90017"/>
                  </a:lnTo>
                  <a:lnTo>
                    <a:pt x="170789" y="202882"/>
                  </a:lnTo>
                  <a:lnTo>
                    <a:pt x="112877" y="57912"/>
                  </a:lnTo>
                  <a:lnTo>
                    <a:pt x="105257" y="36385"/>
                  </a:lnTo>
                  <a:lnTo>
                    <a:pt x="103022" y="28562"/>
                  </a:lnTo>
                  <a:lnTo>
                    <a:pt x="102209" y="22860"/>
                  </a:lnTo>
                  <a:lnTo>
                    <a:pt x="102209" y="19812"/>
                  </a:lnTo>
                  <a:lnTo>
                    <a:pt x="128117" y="7620"/>
                  </a:lnTo>
                  <a:lnTo>
                    <a:pt x="128117" y="0"/>
                  </a:lnTo>
                  <a:lnTo>
                    <a:pt x="0" y="0"/>
                  </a:lnTo>
                  <a:lnTo>
                    <a:pt x="0" y="7620"/>
                  </a:lnTo>
                  <a:lnTo>
                    <a:pt x="9144" y="9144"/>
                  </a:lnTo>
                  <a:lnTo>
                    <a:pt x="16764" y="12192"/>
                  </a:lnTo>
                  <a:lnTo>
                    <a:pt x="41148" y="60960"/>
                  </a:lnTo>
                  <a:lnTo>
                    <a:pt x="138785" y="302044"/>
                  </a:lnTo>
                  <a:lnTo>
                    <a:pt x="146405" y="302044"/>
                  </a:lnTo>
                  <a:lnTo>
                    <a:pt x="227266" y="111353"/>
                  </a:lnTo>
                  <a:lnTo>
                    <a:pt x="300418" y="302044"/>
                  </a:lnTo>
                  <a:lnTo>
                    <a:pt x="308038" y="302044"/>
                  </a:lnTo>
                  <a:lnTo>
                    <a:pt x="401104" y="57912"/>
                  </a:lnTo>
                  <a:lnTo>
                    <a:pt x="407098" y="44538"/>
                  </a:lnTo>
                  <a:lnTo>
                    <a:pt x="411391" y="34290"/>
                  </a:lnTo>
                  <a:lnTo>
                    <a:pt x="413956" y="27482"/>
                  </a:lnTo>
                  <a:lnTo>
                    <a:pt x="414820" y="24384"/>
                  </a:lnTo>
                  <a:lnTo>
                    <a:pt x="421005" y="15240"/>
                  </a:lnTo>
                  <a:lnTo>
                    <a:pt x="425577" y="12192"/>
                  </a:lnTo>
                  <a:lnTo>
                    <a:pt x="428625" y="10668"/>
                  </a:lnTo>
                  <a:lnTo>
                    <a:pt x="433197" y="9144"/>
                  </a:lnTo>
                  <a:lnTo>
                    <a:pt x="439293" y="7620"/>
                  </a:lnTo>
                  <a:lnTo>
                    <a:pt x="439293" y="0"/>
                  </a:lnTo>
                  <a:close/>
                </a:path>
                <a:path w="678814" h="302259">
                  <a:moveTo>
                    <a:pt x="678764" y="288328"/>
                  </a:moveTo>
                  <a:lnTo>
                    <a:pt x="655904" y="251752"/>
                  </a:lnTo>
                  <a:lnTo>
                    <a:pt x="655904" y="172402"/>
                  </a:lnTo>
                  <a:lnTo>
                    <a:pt x="655612" y="155714"/>
                  </a:lnTo>
                  <a:lnTo>
                    <a:pt x="648703" y="115189"/>
                  </a:lnTo>
                  <a:lnTo>
                    <a:pt x="618858" y="88493"/>
                  </a:lnTo>
                  <a:lnTo>
                    <a:pt x="600938" y="85445"/>
                  </a:lnTo>
                  <a:lnTo>
                    <a:pt x="593839" y="85991"/>
                  </a:lnTo>
                  <a:lnTo>
                    <a:pt x="557314" y="102971"/>
                  </a:lnTo>
                  <a:lnTo>
                    <a:pt x="541502" y="117449"/>
                  </a:lnTo>
                  <a:lnTo>
                    <a:pt x="541502" y="0"/>
                  </a:lnTo>
                  <a:lnTo>
                    <a:pt x="457593" y="0"/>
                  </a:lnTo>
                  <a:lnTo>
                    <a:pt x="457593" y="7620"/>
                  </a:lnTo>
                  <a:lnTo>
                    <a:pt x="466737" y="9144"/>
                  </a:lnTo>
                  <a:lnTo>
                    <a:pt x="472833" y="12192"/>
                  </a:lnTo>
                  <a:lnTo>
                    <a:pt x="480453" y="44196"/>
                  </a:lnTo>
                  <a:lnTo>
                    <a:pt x="480453" y="251752"/>
                  </a:lnTo>
                  <a:lnTo>
                    <a:pt x="457593" y="288328"/>
                  </a:lnTo>
                  <a:lnTo>
                    <a:pt x="457593" y="295948"/>
                  </a:lnTo>
                  <a:lnTo>
                    <a:pt x="561314" y="295948"/>
                  </a:lnTo>
                  <a:lnTo>
                    <a:pt x="561314" y="288328"/>
                  </a:lnTo>
                  <a:lnTo>
                    <a:pt x="553694" y="286804"/>
                  </a:lnTo>
                  <a:lnTo>
                    <a:pt x="547598" y="283756"/>
                  </a:lnTo>
                  <a:lnTo>
                    <a:pt x="541502" y="251752"/>
                  </a:lnTo>
                  <a:lnTo>
                    <a:pt x="541502" y="141833"/>
                  </a:lnTo>
                  <a:lnTo>
                    <a:pt x="546074" y="135305"/>
                  </a:lnTo>
                  <a:lnTo>
                    <a:pt x="550646" y="129641"/>
                  </a:lnTo>
                  <a:lnTo>
                    <a:pt x="555218" y="125120"/>
                  </a:lnTo>
                  <a:lnTo>
                    <a:pt x="559790" y="122021"/>
                  </a:lnTo>
                  <a:lnTo>
                    <a:pt x="564362" y="117449"/>
                  </a:lnTo>
                  <a:lnTo>
                    <a:pt x="570458" y="115925"/>
                  </a:lnTo>
                  <a:lnTo>
                    <a:pt x="584174" y="115925"/>
                  </a:lnTo>
                  <a:lnTo>
                    <a:pt x="594817" y="148755"/>
                  </a:lnTo>
                  <a:lnTo>
                    <a:pt x="594791" y="262039"/>
                  </a:lnTo>
                  <a:lnTo>
                    <a:pt x="575030" y="288328"/>
                  </a:lnTo>
                  <a:lnTo>
                    <a:pt x="575030" y="295948"/>
                  </a:lnTo>
                  <a:lnTo>
                    <a:pt x="678764" y="295948"/>
                  </a:lnTo>
                  <a:lnTo>
                    <a:pt x="678764" y="28832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3364622" y="341975"/>
              <a:ext cx="173635" cy="18842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553048" y="281379"/>
              <a:ext cx="119903" cy="249331"/>
            </a:xfrm>
            <a:custGeom>
              <a:avLst/>
              <a:gdLst/>
              <a:ahLst/>
              <a:cxnLst/>
              <a:rect l="l" t="t" r="r" b="b"/>
              <a:pathLst>
                <a:path w="135889" h="282575">
                  <a:moveTo>
                    <a:pt x="79343" y="282225"/>
                  </a:moveTo>
                  <a:lnTo>
                    <a:pt x="39765" y="265818"/>
                  </a:lnTo>
                  <a:lnTo>
                    <a:pt x="27431" y="207454"/>
                  </a:lnTo>
                  <a:lnTo>
                    <a:pt x="27431" y="96107"/>
                  </a:lnTo>
                  <a:lnTo>
                    <a:pt x="0" y="96107"/>
                  </a:lnTo>
                  <a:lnTo>
                    <a:pt x="0" y="88487"/>
                  </a:lnTo>
                  <a:lnTo>
                    <a:pt x="13183" y="79079"/>
                  </a:lnTo>
                  <a:lnTo>
                    <a:pt x="25384" y="69234"/>
                  </a:lnTo>
                  <a:lnTo>
                    <a:pt x="56435" y="37290"/>
                  </a:lnTo>
                  <a:lnTo>
                    <a:pt x="80867" y="0"/>
                  </a:lnTo>
                  <a:lnTo>
                    <a:pt x="88487" y="0"/>
                  </a:lnTo>
                  <a:lnTo>
                    <a:pt x="88487" y="74771"/>
                  </a:lnTo>
                  <a:lnTo>
                    <a:pt x="135731" y="74771"/>
                  </a:lnTo>
                  <a:lnTo>
                    <a:pt x="135731" y="96107"/>
                  </a:lnTo>
                  <a:lnTo>
                    <a:pt x="88487" y="96107"/>
                  </a:lnTo>
                  <a:lnTo>
                    <a:pt x="88487" y="242601"/>
                  </a:lnTo>
                  <a:lnTo>
                    <a:pt x="93059" y="251745"/>
                  </a:lnTo>
                  <a:lnTo>
                    <a:pt x="96107" y="253269"/>
                  </a:lnTo>
                  <a:lnTo>
                    <a:pt x="97631" y="256317"/>
                  </a:lnTo>
                  <a:lnTo>
                    <a:pt x="103727" y="256317"/>
                  </a:lnTo>
                  <a:lnTo>
                    <a:pt x="110561" y="255127"/>
                  </a:lnTo>
                  <a:lnTo>
                    <a:pt x="117252" y="251364"/>
                  </a:lnTo>
                  <a:lnTo>
                    <a:pt x="123658" y="244744"/>
                  </a:lnTo>
                  <a:lnTo>
                    <a:pt x="129635" y="234981"/>
                  </a:lnTo>
                  <a:lnTo>
                    <a:pt x="135731" y="239553"/>
                  </a:lnTo>
                  <a:lnTo>
                    <a:pt x="126063" y="258437"/>
                  </a:lnTo>
                  <a:lnTo>
                    <a:pt x="113252" y="271748"/>
                  </a:lnTo>
                  <a:lnTo>
                    <a:pt x="97583" y="279630"/>
                  </a:lnTo>
                  <a:lnTo>
                    <a:pt x="79343" y="282225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784591" y="261208"/>
            <a:ext cx="239526" cy="271883"/>
            <a:chOff x="3784591" y="261208"/>
            <a:chExt cx="239526" cy="271883"/>
          </a:xfrm>
        </p:grpSpPr>
        <p:sp>
          <p:nvSpPr>
            <p:cNvPr id="7" name="object 7"/>
            <p:cNvSpPr/>
            <p:nvPr/>
          </p:nvSpPr>
          <p:spPr>
            <a:xfrm>
              <a:off x="3784591" y="261208"/>
              <a:ext cx="96931" cy="266700"/>
            </a:xfrm>
            <a:custGeom>
              <a:avLst/>
              <a:gdLst/>
              <a:ahLst/>
              <a:cxnLst/>
              <a:rect l="l" t="t" r="r" b="b"/>
              <a:pathLst>
                <a:path w="109854" h="302259">
                  <a:moveTo>
                    <a:pt x="64008" y="67056"/>
                  </a:moveTo>
                  <a:lnTo>
                    <a:pt x="54864" y="67056"/>
                  </a:lnTo>
                  <a:lnTo>
                    <a:pt x="47410" y="66460"/>
                  </a:lnTo>
                  <a:lnTo>
                    <a:pt x="40957" y="64579"/>
                  </a:lnTo>
                  <a:lnTo>
                    <a:pt x="35361" y="61269"/>
                  </a:lnTo>
                  <a:lnTo>
                    <a:pt x="24384" y="50292"/>
                  </a:lnTo>
                  <a:lnTo>
                    <a:pt x="21336" y="42672"/>
                  </a:lnTo>
                  <a:lnTo>
                    <a:pt x="21336" y="33528"/>
                  </a:lnTo>
                  <a:lnTo>
                    <a:pt x="47410" y="571"/>
                  </a:lnTo>
                  <a:lnTo>
                    <a:pt x="54864" y="0"/>
                  </a:lnTo>
                  <a:lnTo>
                    <a:pt x="64008" y="0"/>
                  </a:lnTo>
                  <a:lnTo>
                    <a:pt x="88392" y="33528"/>
                  </a:lnTo>
                  <a:lnTo>
                    <a:pt x="88392" y="42672"/>
                  </a:lnTo>
                  <a:lnTo>
                    <a:pt x="85344" y="50292"/>
                  </a:lnTo>
                  <a:lnTo>
                    <a:pt x="77724" y="56388"/>
                  </a:lnTo>
                  <a:lnTo>
                    <a:pt x="71628" y="64008"/>
                  </a:lnTo>
                  <a:lnTo>
                    <a:pt x="64008" y="67056"/>
                  </a:lnTo>
                  <a:close/>
                </a:path>
                <a:path w="109854" h="302259">
                  <a:moveTo>
                    <a:pt x="109823" y="302037"/>
                  </a:moveTo>
                  <a:lnTo>
                    <a:pt x="0" y="302037"/>
                  </a:lnTo>
                  <a:lnTo>
                    <a:pt x="0" y="294417"/>
                  </a:lnTo>
                  <a:lnTo>
                    <a:pt x="7620" y="294417"/>
                  </a:lnTo>
                  <a:lnTo>
                    <a:pt x="15240" y="291369"/>
                  </a:lnTo>
                  <a:lnTo>
                    <a:pt x="24384" y="259365"/>
                  </a:lnTo>
                  <a:lnTo>
                    <a:pt x="24384" y="140303"/>
                  </a:lnTo>
                  <a:lnTo>
                    <a:pt x="9144" y="106775"/>
                  </a:lnTo>
                  <a:lnTo>
                    <a:pt x="0" y="106775"/>
                  </a:lnTo>
                  <a:lnTo>
                    <a:pt x="0" y="97631"/>
                  </a:lnTo>
                  <a:lnTo>
                    <a:pt x="85344" y="97631"/>
                  </a:lnTo>
                  <a:lnTo>
                    <a:pt x="85344" y="259365"/>
                  </a:lnTo>
                  <a:lnTo>
                    <a:pt x="85631" y="269652"/>
                  </a:lnTo>
                  <a:lnTo>
                    <a:pt x="109823" y="294417"/>
                  </a:lnTo>
                  <a:lnTo>
                    <a:pt x="109823" y="30203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901664" y="341975"/>
              <a:ext cx="122452" cy="191116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4"/>
          <a:stretch>
            <a:fillRect/>
          </a:stretch>
        </p:blipFill>
        <p:spPr>
          <a:xfrm>
            <a:off x="4139845" y="261208"/>
            <a:ext cx="2063283" cy="351304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632012" y="828338"/>
            <a:ext cx="86285" cy="86285"/>
          </a:xfrm>
          <a:custGeom>
            <a:avLst/>
            <a:gdLst/>
            <a:ahLst/>
            <a:cxnLst/>
            <a:rect l="l" t="t" r="r" b="b"/>
            <a:pathLst>
              <a:path w="97790" h="97790">
                <a:moveTo>
                  <a:pt x="97536" y="97536"/>
                </a:moveTo>
                <a:lnTo>
                  <a:pt x="0" y="97536"/>
                </a:lnTo>
                <a:lnTo>
                  <a:pt x="0" y="0"/>
                </a:lnTo>
                <a:lnTo>
                  <a:pt x="97536" y="0"/>
                </a:lnTo>
                <a:lnTo>
                  <a:pt x="97536" y="97536"/>
                </a:lnTo>
                <a:close/>
              </a:path>
            </a:pathLst>
          </a:custGeom>
          <a:solidFill>
            <a:srgbClr val="568962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solidFill>
                <a:schemeClr val="tx1"/>
              </a:solidFill>
            </a:endParaRPr>
          </a:p>
        </p:txBody>
      </p:sp>
      <p:pic>
        <p:nvPicPr>
          <p:cNvPr id="11" name="object 11"/>
          <p:cNvPicPr/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740" y="776819"/>
            <a:ext cx="1489849" cy="26515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/>
          <a:stretch>
            <a:fillRect/>
          </a:stretch>
        </p:blipFill>
        <p:spPr>
          <a:xfrm>
            <a:off x="2668820" y="811782"/>
            <a:ext cx="149346" cy="16968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8"/>
          <a:stretch>
            <a:fillRect/>
          </a:stretch>
        </p:blipFill>
        <p:spPr>
          <a:xfrm>
            <a:off x="3055087" y="814471"/>
            <a:ext cx="318947" cy="16699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9"/>
          <a:stretch>
            <a:fillRect/>
          </a:stretch>
        </p:blipFill>
        <p:spPr>
          <a:xfrm>
            <a:off x="3609611" y="811781"/>
            <a:ext cx="853300" cy="21943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0"/>
          <a:stretch>
            <a:fillRect/>
          </a:stretch>
        </p:blipFill>
        <p:spPr>
          <a:xfrm>
            <a:off x="4694368" y="814471"/>
            <a:ext cx="1179055" cy="166995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1"/>
          <a:stretch>
            <a:fillRect/>
          </a:stretch>
        </p:blipFill>
        <p:spPr>
          <a:xfrm>
            <a:off x="6114293" y="811781"/>
            <a:ext cx="1605663" cy="219439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2"/>
          <a:stretch>
            <a:fillRect/>
          </a:stretch>
        </p:blipFill>
        <p:spPr>
          <a:xfrm>
            <a:off x="7967635" y="814471"/>
            <a:ext cx="380887" cy="166995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3"/>
          <a:stretch>
            <a:fillRect/>
          </a:stretch>
        </p:blipFill>
        <p:spPr>
          <a:xfrm>
            <a:off x="951463" y="1116021"/>
            <a:ext cx="919190" cy="171029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4"/>
          <a:stretch>
            <a:fillRect/>
          </a:stretch>
        </p:blipFill>
        <p:spPr>
          <a:xfrm>
            <a:off x="2013360" y="1116021"/>
            <a:ext cx="1012143" cy="171029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5"/>
          <a:stretch>
            <a:fillRect/>
          </a:stretch>
        </p:blipFill>
        <p:spPr>
          <a:xfrm>
            <a:off x="3168127" y="1116021"/>
            <a:ext cx="1660879" cy="219439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6"/>
          <a:stretch>
            <a:fillRect/>
          </a:stretch>
        </p:blipFill>
        <p:spPr>
          <a:xfrm>
            <a:off x="4979698" y="1116021"/>
            <a:ext cx="212715" cy="171029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5314866" y="1120055"/>
            <a:ext cx="551831" cy="166995"/>
            <a:chOff x="5314866" y="1120055"/>
            <a:chExt cx="551831" cy="166995"/>
          </a:xfrm>
        </p:grpSpPr>
        <p:pic>
          <p:nvPicPr>
            <p:cNvPr id="23" name="object 23"/>
            <p:cNvPicPr/>
            <p:nvPr/>
          </p:nvPicPr>
          <p:blipFill>
            <a:blip r:embed="rId17"/>
            <a:stretch>
              <a:fillRect/>
            </a:stretch>
          </p:blipFill>
          <p:spPr>
            <a:xfrm>
              <a:off x="5314866" y="1167204"/>
              <a:ext cx="211286" cy="11984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8"/>
            <a:stretch>
              <a:fillRect/>
            </a:stretch>
          </p:blipFill>
          <p:spPr>
            <a:xfrm>
              <a:off x="5546321" y="1120055"/>
              <a:ext cx="320376" cy="166995"/>
            </a:xfrm>
            <a:prstGeom prst="rect">
              <a:avLst/>
            </a:prstGeom>
          </p:spPr>
        </p:pic>
      </p:grpSp>
      <p:pic>
        <p:nvPicPr>
          <p:cNvPr id="25" name="object 25"/>
          <p:cNvPicPr/>
          <p:nvPr/>
        </p:nvPicPr>
        <p:blipFill>
          <a:blip r:embed="rId19"/>
          <a:stretch>
            <a:fillRect/>
          </a:stretch>
        </p:blipFill>
        <p:spPr>
          <a:xfrm>
            <a:off x="6009322" y="1129552"/>
            <a:ext cx="192461" cy="157498"/>
          </a:xfrm>
          <a:prstGeom prst="rect">
            <a:avLst/>
          </a:prstGeom>
        </p:spPr>
      </p:pic>
      <p:grpSp>
        <p:nvGrpSpPr>
          <p:cNvPr id="26" name="object 26"/>
          <p:cNvGrpSpPr/>
          <p:nvPr/>
        </p:nvGrpSpPr>
        <p:grpSpPr>
          <a:xfrm>
            <a:off x="6349870" y="1116021"/>
            <a:ext cx="507374" cy="171029"/>
            <a:chOff x="6349869" y="1116021"/>
            <a:chExt cx="507374" cy="171029"/>
          </a:xfrm>
        </p:grpSpPr>
        <p:pic>
          <p:nvPicPr>
            <p:cNvPr id="27" name="object 27"/>
            <p:cNvPicPr/>
            <p:nvPr/>
          </p:nvPicPr>
          <p:blipFill>
            <a:blip r:embed="rId20"/>
            <a:stretch>
              <a:fillRect/>
            </a:stretch>
          </p:blipFill>
          <p:spPr>
            <a:xfrm>
              <a:off x="6349869" y="1116021"/>
              <a:ext cx="187082" cy="17102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1"/>
            <a:stretch>
              <a:fillRect/>
            </a:stretch>
          </p:blipFill>
          <p:spPr>
            <a:xfrm>
              <a:off x="6555861" y="1167204"/>
              <a:ext cx="301382" cy="115812"/>
            </a:xfrm>
            <a:prstGeom prst="rect">
              <a:avLst/>
            </a:prstGeom>
          </p:spPr>
        </p:pic>
      </p:grpSp>
      <p:grpSp>
        <p:nvGrpSpPr>
          <p:cNvPr id="29" name="object 29"/>
          <p:cNvGrpSpPr/>
          <p:nvPr/>
        </p:nvGrpSpPr>
        <p:grpSpPr>
          <a:xfrm>
            <a:off x="6999950" y="1116021"/>
            <a:ext cx="344498" cy="171030"/>
            <a:chOff x="6999951" y="1116021"/>
            <a:chExt cx="344498" cy="171030"/>
          </a:xfrm>
        </p:grpSpPr>
        <p:pic>
          <p:nvPicPr>
            <p:cNvPr id="30" name="object 30"/>
            <p:cNvPicPr/>
            <p:nvPr/>
          </p:nvPicPr>
          <p:blipFill>
            <a:blip r:embed="rId22"/>
            <a:stretch>
              <a:fillRect/>
            </a:stretch>
          </p:blipFill>
          <p:spPr>
            <a:xfrm>
              <a:off x="6999951" y="1167205"/>
              <a:ext cx="78077" cy="11984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3"/>
            <a:stretch>
              <a:fillRect/>
            </a:stretch>
          </p:blipFill>
          <p:spPr>
            <a:xfrm>
              <a:off x="7095427" y="1116021"/>
              <a:ext cx="249023" cy="171029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7481776" y="1167205"/>
            <a:ext cx="222045" cy="119847"/>
            <a:chOff x="7481776" y="1167205"/>
            <a:chExt cx="222045" cy="119847"/>
          </a:xfrm>
        </p:grpSpPr>
        <p:pic>
          <p:nvPicPr>
            <p:cNvPr id="33" name="object 33"/>
            <p:cNvPicPr/>
            <p:nvPr/>
          </p:nvPicPr>
          <p:blipFill>
            <a:blip r:embed="rId24"/>
            <a:stretch>
              <a:fillRect/>
            </a:stretch>
          </p:blipFill>
          <p:spPr>
            <a:xfrm>
              <a:off x="7481776" y="1167205"/>
              <a:ext cx="106316" cy="119846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5"/>
            <a:stretch>
              <a:fillRect/>
            </a:stretch>
          </p:blipFill>
          <p:spPr>
            <a:xfrm>
              <a:off x="7606918" y="1167205"/>
              <a:ext cx="96903" cy="115812"/>
            </a:xfrm>
            <a:prstGeom prst="rect">
              <a:avLst/>
            </a:prstGeom>
          </p:spPr>
        </p:pic>
      </p:grpSp>
      <p:grpSp>
        <p:nvGrpSpPr>
          <p:cNvPr id="35" name="object 35"/>
          <p:cNvGrpSpPr/>
          <p:nvPr/>
        </p:nvGrpSpPr>
        <p:grpSpPr>
          <a:xfrm>
            <a:off x="7842496" y="1120055"/>
            <a:ext cx="508715" cy="166996"/>
            <a:chOff x="7842496" y="1120055"/>
            <a:chExt cx="508715" cy="166996"/>
          </a:xfrm>
        </p:grpSpPr>
        <p:pic>
          <p:nvPicPr>
            <p:cNvPr id="36" name="object 36"/>
            <p:cNvPicPr/>
            <p:nvPr/>
          </p:nvPicPr>
          <p:blipFill>
            <a:blip r:embed="rId26"/>
            <a:stretch>
              <a:fillRect/>
            </a:stretch>
          </p:blipFill>
          <p:spPr>
            <a:xfrm>
              <a:off x="7842496" y="1120055"/>
              <a:ext cx="174979" cy="16699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7"/>
            <a:stretch>
              <a:fillRect/>
            </a:stretch>
          </p:blipFill>
          <p:spPr>
            <a:xfrm>
              <a:off x="8036298" y="1167205"/>
              <a:ext cx="106316" cy="119846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8"/>
            <a:stretch>
              <a:fillRect/>
            </a:stretch>
          </p:blipFill>
          <p:spPr>
            <a:xfrm>
              <a:off x="8161441" y="1167205"/>
              <a:ext cx="78077" cy="119846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9"/>
            <a:stretch>
              <a:fillRect/>
            </a:stretch>
          </p:blipFill>
          <p:spPr>
            <a:xfrm>
              <a:off x="8256998" y="1167204"/>
              <a:ext cx="94213" cy="119846"/>
            </a:xfrm>
            <a:prstGeom prst="rect">
              <a:avLst/>
            </a:prstGeom>
          </p:spPr>
        </p:pic>
      </p:grpSp>
      <p:pic>
        <p:nvPicPr>
          <p:cNvPr id="40" name="object 40"/>
          <p:cNvPicPr/>
          <p:nvPr/>
        </p:nvPicPr>
        <p:blipFill>
          <a:blip r:embed="rId30"/>
          <a:stretch>
            <a:fillRect/>
          </a:stretch>
        </p:blipFill>
        <p:spPr>
          <a:xfrm>
            <a:off x="947429" y="1413622"/>
            <a:ext cx="890951" cy="218094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31"/>
          <a:stretch>
            <a:fillRect/>
          </a:stretch>
        </p:blipFill>
        <p:spPr>
          <a:xfrm>
            <a:off x="1916457" y="1425724"/>
            <a:ext cx="192461" cy="154809"/>
          </a:xfrm>
          <a:prstGeom prst="rect">
            <a:avLst/>
          </a:prstGeom>
        </p:spPr>
      </p:pic>
      <p:grpSp>
        <p:nvGrpSpPr>
          <p:cNvPr id="42" name="object 42"/>
          <p:cNvGrpSpPr/>
          <p:nvPr/>
        </p:nvGrpSpPr>
        <p:grpSpPr>
          <a:xfrm>
            <a:off x="2180272" y="1463375"/>
            <a:ext cx="220700" cy="119846"/>
            <a:chOff x="2180272" y="1463375"/>
            <a:chExt cx="220700" cy="119846"/>
          </a:xfrm>
        </p:grpSpPr>
        <p:pic>
          <p:nvPicPr>
            <p:cNvPr id="43" name="object 43"/>
            <p:cNvPicPr/>
            <p:nvPr/>
          </p:nvPicPr>
          <p:blipFill>
            <a:blip r:embed="rId32"/>
            <a:stretch>
              <a:fillRect/>
            </a:stretch>
          </p:blipFill>
          <p:spPr>
            <a:xfrm>
              <a:off x="2180272" y="1463375"/>
              <a:ext cx="104971" cy="119846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3"/>
            <a:stretch>
              <a:fillRect/>
            </a:stretch>
          </p:blipFill>
          <p:spPr>
            <a:xfrm>
              <a:off x="2305414" y="1463376"/>
              <a:ext cx="95558" cy="115812"/>
            </a:xfrm>
            <a:prstGeom prst="rect">
              <a:avLst/>
            </a:prstGeom>
          </p:spPr>
        </p:pic>
      </p:grpSp>
      <p:sp>
        <p:nvSpPr>
          <p:cNvPr id="45" name="object 45"/>
          <p:cNvSpPr/>
          <p:nvPr/>
        </p:nvSpPr>
        <p:spPr>
          <a:xfrm>
            <a:off x="2473665" y="1463375"/>
            <a:ext cx="467285" cy="119903"/>
          </a:xfrm>
          <a:custGeom>
            <a:avLst/>
            <a:gdLst/>
            <a:ahLst/>
            <a:cxnLst/>
            <a:rect l="l" t="t" r="r" b="b"/>
            <a:pathLst>
              <a:path w="529589" h="135889">
                <a:moveTo>
                  <a:pt x="137248" y="126695"/>
                </a:moveTo>
                <a:lnTo>
                  <a:pt x="131152" y="126695"/>
                </a:lnTo>
                <a:lnTo>
                  <a:pt x="126580" y="125171"/>
                </a:lnTo>
                <a:lnTo>
                  <a:pt x="123532" y="119075"/>
                </a:lnTo>
                <a:lnTo>
                  <a:pt x="123532" y="54965"/>
                </a:lnTo>
                <a:lnTo>
                  <a:pt x="123278" y="44411"/>
                </a:lnTo>
                <a:lnTo>
                  <a:pt x="103720" y="3060"/>
                </a:lnTo>
                <a:lnTo>
                  <a:pt x="97624" y="12"/>
                </a:lnTo>
                <a:lnTo>
                  <a:pt x="82384" y="12"/>
                </a:lnTo>
                <a:lnTo>
                  <a:pt x="76200" y="1536"/>
                </a:lnTo>
                <a:lnTo>
                  <a:pt x="70104" y="6108"/>
                </a:lnTo>
                <a:lnTo>
                  <a:pt x="64008" y="9156"/>
                </a:lnTo>
                <a:lnTo>
                  <a:pt x="57912" y="13728"/>
                </a:lnTo>
                <a:lnTo>
                  <a:pt x="51816" y="21348"/>
                </a:lnTo>
                <a:lnTo>
                  <a:pt x="51816" y="4584"/>
                </a:lnTo>
                <a:lnTo>
                  <a:pt x="0" y="4584"/>
                </a:lnTo>
                <a:lnTo>
                  <a:pt x="0" y="9156"/>
                </a:lnTo>
                <a:lnTo>
                  <a:pt x="9144" y="12204"/>
                </a:lnTo>
                <a:lnTo>
                  <a:pt x="10668" y="13728"/>
                </a:lnTo>
                <a:lnTo>
                  <a:pt x="12192" y="16776"/>
                </a:lnTo>
                <a:lnTo>
                  <a:pt x="13716" y="22872"/>
                </a:lnTo>
                <a:lnTo>
                  <a:pt x="13716" y="112979"/>
                </a:lnTo>
                <a:lnTo>
                  <a:pt x="12192" y="119075"/>
                </a:lnTo>
                <a:lnTo>
                  <a:pt x="9144" y="125171"/>
                </a:lnTo>
                <a:lnTo>
                  <a:pt x="4572" y="126695"/>
                </a:lnTo>
                <a:lnTo>
                  <a:pt x="0" y="126695"/>
                </a:lnTo>
                <a:lnTo>
                  <a:pt x="0" y="131267"/>
                </a:lnTo>
                <a:lnTo>
                  <a:pt x="64008" y="131267"/>
                </a:lnTo>
                <a:lnTo>
                  <a:pt x="64008" y="126695"/>
                </a:lnTo>
                <a:lnTo>
                  <a:pt x="59436" y="126695"/>
                </a:lnTo>
                <a:lnTo>
                  <a:pt x="56388" y="125171"/>
                </a:lnTo>
                <a:lnTo>
                  <a:pt x="53340" y="122123"/>
                </a:lnTo>
                <a:lnTo>
                  <a:pt x="51816" y="119075"/>
                </a:lnTo>
                <a:lnTo>
                  <a:pt x="51816" y="35153"/>
                </a:lnTo>
                <a:lnTo>
                  <a:pt x="56654" y="27978"/>
                </a:lnTo>
                <a:lnTo>
                  <a:pt x="61912" y="22682"/>
                </a:lnTo>
                <a:lnTo>
                  <a:pt x="67462" y="19418"/>
                </a:lnTo>
                <a:lnTo>
                  <a:pt x="73152" y="18300"/>
                </a:lnTo>
                <a:lnTo>
                  <a:pt x="74676" y="18300"/>
                </a:lnTo>
                <a:lnTo>
                  <a:pt x="77812" y="19824"/>
                </a:lnTo>
                <a:lnTo>
                  <a:pt x="82384" y="24396"/>
                </a:lnTo>
                <a:lnTo>
                  <a:pt x="83908" y="27533"/>
                </a:lnTo>
                <a:lnTo>
                  <a:pt x="83908" y="30581"/>
                </a:lnTo>
                <a:lnTo>
                  <a:pt x="85432" y="36677"/>
                </a:lnTo>
                <a:lnTo>
                  <a:pt x="85432" y="112979"/>
                </a:lnTo>
                <a:lnTo>
                  <a:pt x="83908" y="119075"/>
                </a:lnTo>
                <a:lnTo>
                  <a:pt x="82384" y="120599"/>
                </a:lnTo>
                <a:lnTo>
                  <a:pt x="80860" y="123647"/>
                </a:lnTo>
                <a:lnTo>
                  <a:pt x="77812" y="126695"/>
                </a:lnTo>
                <a:lnTo>
                  <a:pt x="71628" y="126695"/>
                </a:lnTo>
                <a:lnTo>
                  <a:pt x="71628" y="131267"/>
                </a:lnTo>
                <a:lnTo>
                  <a:pt x="137248" y="131267"/>
                </a:lnTo>
                <a:lnTo>
                  <a:pt x="137248" y="126695"/>
                </a:lnTo>
                <a:close/>
              </a:path>
              <a:path w="529589" h="135889">
                <a:moveTo>
                  <a:pt x="262318" y="64109"/>
                </a:moveTo>
                <a:lnTo>
                  <a:pt x="253098" y="25704"/>
                </a:lnTo>
                <a:lnTo>
                  <a:pt x="238277" y="9156"/>
                </a:lnTo>
                <a:lnTo>
                  <a:pt x="230886" y="4394"/>
                </a:lnTo>
                <a:lnTo>
                  <a:pt x="228790" y="3594"/>
                </a:lnTo>
                <a:lnTo>
                  <a:pt x="228790" y="54965"/>
                </a:lnTo>
                <a:lnTo>
                  <a:pt x="192214" y="54965"/>
                </a:lnTo>
                <a:lnTo>
                  <a:pt x="192214" y="48869"/>
                </a:lnTo>
                <a:lnTo>
                  <a:pt x="192544" y="39141"/>
                </a:lnTo>
                <a:lnTo>
                  <a:pt x="205930" y="9156"/>
                </a:lnTo>
                <a:lnTo>
                  <a:pt x="213550" y="9156"/>
                </a:lnTo>
                <a:lnTo>
                  <a:pt x="216598" y="10680"/>
                </a:lnTo>
                <a:lnTo>
                  <a:pt x="218122" y="12204"/>
                </a:lnTo>
                <a:lnTo>
                  <a:pt x="222694" y="15252"/>
                </a:lnTo>
                <a:lnTo>
                  <a:pt x="228790" y="54965"/>
                </a:lnTo>
                <a:lnTo>
                  <a:pt x="228790" y="3594"/>
                </a:lnTo>
                <a:lnTo>
                  <a:pt x="222427" y="1130"/>
                </a:lnTo>
                <a:lnTo>
                  <a:pt x="213550" y="12"/>
                </a:lnTo>
                <a:lnTo>
                  <a:pt x="202399" y="1384"/>
                </a:lnTo>
                <a:lnTo>
                  <a:pt x="165188" y="29870"/>
                </a:lnTo>
                <a:lnTo>
                  <a:pt x="155536" y="70205"/>
                </a:lnTo>
                <a:lnTo>
                  <a:pt x="156375" y="82448"/>
                </a:lnTo>
                <a:lnTo>
                  <a:pt x="175488" y="122974"/>
                </a:lnTo>
                <a:lnTo>
                  <a:pt x="210502" y="135839"/>
                </a:lnTo>
                <a:lnTo>
                  <a:pt x="218236" y="135267"/>
                </a:lnTo>
                <a:lnTo>
                  <a:pt x="250888" y="114871"/>
                </a:lnTo>
                <a:lnTo>
                  <a:pt x="262318" y="96113"/>
                </a:lnTo>
                <a:lnTo>
                  <a:pt x="257746" y="93065"/>
                </a:lnTo>
                <a:lnTo>
                  <a:pt x="251650" y="102209"/>
                </a:lnTo>
                <a:lnTo>
                  <a:pt x="247078" y="106781"/>
                </a:lnTo>
                <a:lnTo>
                  <a:pt x="242506" y="109931"/>
                </a:lnTo>
                <a:lnTo>
                  <a:pt x="237934" y="112979"/>
                </a:lnTo>
                <a:lnTo>
                  <a:pt x="233362" y="114503"/>
                </a:lnTo>
                <a:lnTo>
                  <a:pt x="219646" y="114503"/>
                </a:lnTo>
                <a:lnTo>
                  <a:pt x="193065" y="75869"/>
                </a:lnTo>
                <a:lnTo>
                  <a:pt x="192214" y="64109"/>
                </a:lnTo>
                <a:lnTo>
                  <a:pt x="262318" y="64109"/>
                </a:lnTo>
                <a:close/>
              </a:path>
              <a:path w="529589" h="135889">
                <a:moveTo>
                  <a:pt x="402717" y="114490"/>
                </a:moveTo>
                <a:lnTo>
                  <a:pt x="399669" y="111442"/>
                </a:lnTo>
                <a:lnTo>
                  <a:pt x="396519" y="114490"/>
                </a:lnTo>
                <a:lnTo>
                  <a:pt x="393471" y="116014"/>
                </a:lnTo>
                <a:lnTo>
                  <a:pt x="388899" y="116014"/>
                </a:lnTo>
                <a:lnTo>
                  <a:pt x="388899" y="114490"/>
                </a:lnTo>
                <a:lnTo>
                  <a:pt x="387375" y="114490"/>
                </a:lnTo>
                <a:lnTo>
                  <a:pt x="387375" y="112966"/>
                </a:lnTo>
                <a:lnTo>
                  <a:pt x="385851" y="111442"/>
                </a:lnTo>
                <a:lnTo>
                  <a:pt x="385851" y="109918"/>
                </a:lnTo>
                <a:lnTo>
                  <a:pt x="385851" y="61061"/>
                </a:lnTo>
                <a:lnTo>
                  <a:pt x="385838" y="42481"/>
                </a:lnTo>
                <a:lnTo>
                  <a:pt x="373659" y="10668"/>
                </a:lnTo>
                <a:lnTo>
                  <a:pt x="370611" y="7620"/>
                </a:lnTo>
                <a:lnTo>
                  <a:pt x="364591" y="4508"/>
                </a:lnTo>
                <a:lnTo>
                  <a:pt x="357847" y="2095"/>
                </a:lnTo>
                <a:lnTo>
                  <a:pt x="350253" y="558"/>
                </a:lnTo>
                <a:lnTo>
                  <a:pt x="341655" y="0"/>
                </a:lnTo>
                <a:lnTo>
                  <a:pt x="334568" y="317"/>
                </a:lnTo>
                <a:lnTo>
                  <a:pt x="327177" y="1333"/>
                </a:lnTo>
                <a:lnTo>
                  <a:pt x="319798" y="3225"/>
                </a:lnTo>
                <a:lnTo>
                  <a:pt x="312699" y="6096"/>
                </a:lnTo>
                <a:lnTo>
                  <a:pt x="303555" y="9144"/>
                </a:lnTo>
                <a:lnTo>
                  <a:pt x="295935" y="13716"/>
                </a:lnTo>
                <a:lnTo>
                  <a:pt x="291363" y="18288"/>
                </a:lnTo>
                <a:lnTo>
                  <a:pt x="286702" y="24384"/>
                </a:lnTo>
                <a:lnTo>
                  <a:pt x="283654" y="30581"/>
                </a:lnTo>
                <a:lnTo>
                  <a:pt x="283654" y="42773"/>
                </a:lnTo>
                <a:lnTo>
                  <a:pt x="285178" y="45821"/>
                </a:lnTo>
                <a:lnTo>
                  <a:pt x="289750" y="50393"/>
                </a:lnTo>
                <a:lnTo>
                  <a:pt x="292887" y="53441"/>
                </a:lnTo>
                <a:lnTo>
                  <a:pt x="297459" y="54965"/>
                </a:lnTo>
                <a:lnTo>
                  <a:pt x="309651" y="54965"/>
                </a:lnTo>
                <a:lnTo>
                  <a:pt x="312699" y="53441"/>
                </a:lnTo>
                <a:lnTo>
                  <a:pt x="317271" y="50393"/>
                </a:lnTo>
                <a:lnTo>
                  <a:pt x="320319" y="47345"/>
                </a:lnTo>
                <a:lnTo>
                  <a:pt x="321843" y="42773"/>
                </a:lnTo>
                <a:lnTo>
                  <a:pt x="321843" y="35153"/>
                </a:lnTo>
                <a:lnTo>
                  <a:pt x="320319" y="32105"/>
                </a:lnTo>
                <a:lnTo>
                  <a:pt x="315747" y="27533"/>
                </a:lnTo>
                <a:lnTo>
                  <a:pt x="314223" y="24384"/>
                </a:lnTo>
                <a:lnTo>
                  <a:pt x="312699" y="22860"/>
                </a:lnTo>
                <a:lnTo>
                  <a:pt x="312699" y="18288"/>
                </a:lnTo>
                <a:lnTo>
                  <a:pt x="315747" y="15240"/>
                </a:lnTo>
                <a:lnTo>
                  <a:pt x="320319" y="12192"/>
                </a:lnTo>
                <a:lnTo>
                  <a:pt x="324891" y="10668"/>
                </a:lnTo>
                <a:lnTo>
                  <a:pt x="334035" y="10668"/>
                </a:lnTo>
                <a:lnTo>
                  <a:pt x="343179" y="15240"/>
                </a:lnTo>
                <a:lnTo>
                  <a:pt x="344703" y="18288"/>
                </a:lnTo>
                <a:lnTo>
                  <a:pt x="346227" y="19812"/>
                </a:lnTo>
                <a:lnTo>
                  <a:pt x="347751" y="22860"/>
                </a:lnTo>
                <a:lnTo>
                  <a:pt x="347751" y="51917"/>
                </a:lnTo>
                <a:lnTo>
                  <a:pt x="347751" y="61061"/>
                </a:lnTo>
                <a:lnTo>
                  <a:pt x="347751" y="102209"/>
                </a:lnTo>
                <a:lnTo>
                  <a:pt x="341655" y="108394"/>
                </a:lnTo>
                <a:lnTo>
                  <a:pt x="337083" y="109918"/>
                </a:lnTo>
                <a:lnTo>
                  <a:pt x="324891" y="109918"/>
                </a:lnTo>
                <a:lnTo>
                  <a:pt x="323367" y="106781"/>
                </a:lnTo>
                <a:lnTo>
                  <a:pt x="320319" y="103733"/>
                </a:lnTo>
                <a:lnTo>
                  <a:pt x="318795" y="100685"/>
                </a:lnTo>
                <a:lnTo>
                  <a:pt x="318795" y="91541"/>
                </a:lnTo>
                <a:lnTo>
                  <a:pt x="347751" y="61061"/>
                </a:lnTo>
                <a:lnTo>
                  <a:pt x="347751" y="51917"/>
                </a:lnTo>
                <a:lnTo>
                  <a:pt x="313461" y="68872"/>
                </a:lnTo>
                <a:lnTo>
                  <a:pt x="283857" y="94792"/>
                </a:lnTo>
                <a:lnTo>
                  <a:pt x="280606" y="108394"/>
                </a:lnTo>
                <a:lnTo>
                  <a:pt x="280606" y="116014"/>
                </a:lnTo>
                <a:lnTo>
                  <a:pt x="283654" y="122110"/>
                </a:lnTo>
                <a:lnTo>
                  <a:pt x="288226" y="126682"/>
                </a:lnTo>
                <a:lnTo>
                  <a:pt x="292887" y="131254"/>
                </a:lnTo>
                <a:lnTo>
                  <a:pt x="298983" y="132778"/>
                </a:lnTo>
                <a:lnTo>
                  <a:pt x="306603" y="132778"/>
                </a:lnTo>
                <a:lnTo>
                  <a:pt x="316039" y="131622"/>
                </a:lnTo>
                <a:lnTo>
                  <a:pt x="326034" y="128016"/>
                </a:lnTo>
                <a:lnTo>
                  <a:pt x="336613" y="121856"/>
                </a:lnTo>
                <a:lnTo>
                  <a:pt x="347751" y="112966"/>
                </a:lnTo>
                <a:lnTo>
                  <a:pt x="349275" y="120586"/>
                </a:lnTo>
                <a:lnTo>
                  <a:pt x="350799" y="125158"/>
                </a:lnTo>
                <a:lnTo>
                  <a:pt x="359943" y="131254"/>
                </a:lnTo>
                <a:lnTo>
                  <a:pt x="364515" y="132778"/>
                </a:lnTo>
                <a:lnTo>
                  <a:pt x="378231" y="132778"/>
                </a:lnTo>
                <a:lnTo>
                  <a:pt x="384327" y="131254"/>
                </a:lnTo>
                <a:lnTo>
                  <a:pt x="393471" y="125158"/>
                </a:lnTo>
                <a:lnTo>
                  <a:pt x="398145" y="120586"/>
                </a:lnTo>
                <a:lnTo>
                  <a:pt x="401574" y="116014"/>
                </a:lnTo>
                <a:lnTo>
                  <a:pt x="402717" y="114490"/>
                </a:lnTo>
                <a:close/>
              </a:path>
              <a:path w="529589" h="135889">
                <a:moveTo>
                  <a:pt x="529310" y="12204"/>
                </a:moveTo>
                <a:lnTo>
                  <a:pt x="527786" y="9156"/>
                </a:lnTo>
                <a:lnTo>
                  <a:pt x="524738" y="4584"/>
                </a:lnTo>
                <a:lnTo>
                  <a:pt x="521690" y="1536"/>
                </a:lnTo>
                <a:lnTo>
                  <a:pt x="518642" y="12"/>
                </a:lnTo>
                <a:lnTo>
                  <a:pt x="506450" y="12"/>
                </a:lnTo>
                <a:lnTo>
                  <a:pt x="500253" y="3060"/>
                </a:lnTo>
                <a:lnTo>
                  <a:pt x="494157" y="7632"/>
                </a:lnTo>
                <a:lnTo>
                  <a:pt x="489318" y="11036"/>
                </a:lnTo>
                <a:lnTo>
                  <a:pt x="484060" y="16586"/>
                </a:lnTo>
                <a:lnTo>
                  <a:pt x="478510" y="24168"/>
                </a:lnTo>
                <a:lnTo>
                  <a:pt x="472821" y="33629"/>
                </a:lnTo>
                <a:lnTo>
                  <a:pt x="472821" y="4584"/>
                </a:lnTo>
                <a:lnTo>
                  <a:pt x="421005" y="4584"/>
                </a:lnTo>
                <a:lnTo>
                  <a:pt x="421005" y="9156"/>
                </a:lnTo>
                <a:lnTo>
                  <a:pt x="424053" y="10680"/>
                </a:lnTo>
                <a:lnTo>
                  <a:pt x="427101" y="10680"/>
                </a:lnTo>
                <a:lnTo>
                  <a:pt x="430149" y="12204"/>
                </a:lnTo>
                <a:lnTo>
                  <a:pt x="433197" y="15252"/>
                </a:lnTo>
                <a:lnTo>
                  <a:pt x="433197" y="16776"/>
                </a:lnTo>
                <a:lnTo>
                  <a:pt x="434721" y="19824"/>
                </a:lnTo>
                <a:lnTo>
                  <a:pt x="434721" y="112979"/>
                </a:lnTo>
                <a:lnTo>
                  <a:pt x="433197" y="119075"/>
                </a:lnTo>
                <a:lnTo>
                  <a:pt x="430149" y="125171"/>
                </a:lnTo>
                <a:lnTo>
                  <a:pt x="425577" y="126695"/>
                </a:lnTo>
                <a:lnTo>
                  <a:pt x="421005" y="126695"/>
                </a:lnTo>
                <a:lnTo>
                  <a:pt x="421005" y="131267"/>
                </a:lnTo>
                <a:lnTo>
                  <a:pt x="489585" y="131267"/>
                </a:lnTo>
                <a:lnTo>
                  <a:pt x="489585" y="126695"/>
                </a:lnTo>
                <a:lnTo>
                  <a:pt x="483489" y="126695"/>
                </a:lnTo>
                <a:lnTo>
                  <a:pt x="480441" y="125171"/>
                </a:lnTo>
                <a:lnTo>
                  <a:pt x="478917" y="125171"/>
                </a:lnTo>
                <a:lnTo>
                  <a:pt x="475869" y="123647"/>
                </a:lnTo>
                <a:lnTo>
                  <a:pt x="474345" y="122123"/>
                </a:lnTo>
                <a:lnTo>
                  <a:pt x="472821" y="119075"/>
                </a:lnTo>
                <a:lnTo>
                  <a:pt x="472821" y="71729"/>
                </a:lnTo>
                <a:lnTo>
                  <a:pt x="481965" y="33629"/>
                </a:lnTo>
                <a:lnTo>
                  <a:pt x="488061" y="27533"/>
                </a:lnTo>
                <a:lnTo>
                  <a:pt x="495681" y="27533"/>
                </a:lnTo>
                <a:lnTo>
                  <a:pt x="495681" y="29057"/>
                </a:lnTo>
                <a:lnTo>
                  <a:pt x="498729" y="30581"/>
                </a:lnTo>
                <a:lnTo>
                  <a:pt x="504926" y="36677"/>
                </a:lnTo>
                <a:lnTo>
                  <a:pt x="509498" y="38201"/>
                </a:lnTo>
                <a:lnTo>
                  <a:pt x="518642" y="38201"/>
                </a:lnTo>
                <a:lnTo>
                  <a:pt x="521690" y="36677"/>
                </a:lnTo>
                <a:lnTo>
                  <a:pt x="524738" y="32105"/>
                </a:lnTo>
                <a:lnTo>
                  <a:pt x="527786" y="29057"/>
                </a:lnTo>
                <a:lnTo>
                  <a:pt x="529310" y="24396"/>
                </a:lnTo>
                <a:lnTo>
                  <a:pt x="529310" y="12204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solidFill>
                <a:schemeClr val="tx1"/>
              </a:solidFill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3011973" y="1413621"/>
            <a:ext cx="767238" cy="169601"/>
            <a:chOff x="3011973" y="1413621"/>
            <a:chExt cx="767238" cy="169601"/>
          </a:xfrm>
        </p:grpSpPr>
        <p:pic>
          <p:nvPicPr>
            <p:cNvPr id="47" name="object 47"/>
            <p:cNvPicPr/>
            <p:nvPr/>
          </p:nvPicPr>
          <p:blipFill>
            <a:blip r:embed="rId34"/>
            <a:stretch>
              <a:fillRect/>
            </a:stretch>
          </p:blipFill>
          <p:spPr>
            <a:xfrm>
              <a:off x="3011973" y="1416311"/>
              <a:ext cx="148085" cy="162877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5"/>
            <a:stretch>
              <a:fillRect/>
            </a:stretch>
          </p:blipFill>
          <p:spPr>
            <a:xfrm>
              <a:off x="3180230" y="1416312"/>
              <a:ext cx="436105" cy="164222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3640539" y="1413621"/>
              <a:ext cx="35299" cy="79562"/>
            </a:xfrm>
            <a:custGeom>
              <a:avLst/>
              <a:gdLst/>
              <a:ahLst/>
              <a:cxnLst/>
              <a:rect l="l" t="t" r="r" b="b"/>
              <a:pathLst>
                <a:path w="40004" h="90169">
                  <a:moveTo>
                    <a:pt x="22860" y="90011"/>
                  </a:moveTo>
                  <a:lnTo>
                    <a:pt x="16764" y="90011"/>
                  </a:lnTo>
                  <a:lnTo>
                    <a:pt x="0" y="25907"/>
                  </a:lnTo>
                  <a:lnTo>
                    <a:pt x="0" y="13715"/>
                  </a:lnTo>
                  <a:lnTo>
                    <a:pt x="1524" y="9143"/>
                  </a:lnTo>
                  <a:lnTo>
                    <a:pt x="9144" y="1523"/>
                  </a:lnTo>
                  <a:lnTo>
                    <a:pt x="13716" y="0"/>
                  </a:lnTo>
                  <a:lnTo>
                    <a:pt x="25908" y="0"/>
                  </a:lnTo>
                  <a:lnTo>
                    <a:pt x="32004" y="1523"/>
                  </a:lnTo>
                  <a:lnTo>
                    <a:pt x="35052" y="6095"/>
                  </a:lnTo>
                  <a:lnTo>
                    <a:pt x="38100" y="9143"/>
                  </a:lnTo>
                  <a:lnTo>
                    <a:pt x="39719" y="13715"/>
                  </a:lnTo>
                  <a:lnTo>
                    <a:pt x="39719" y="28955"/>
                  </a:lnTo>
                  <a:lnTo>
                    <a:pt x="36576" y="38099"/>
                  </a:lnTo>
                  <a:lnTo>
                    <a:pt x="22860" y="90011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tx1"/>
                </a:solidFill>
              </a:endParaRPr>
            </a:p>
          </p:txBody>
        </p:sp>
        <p:pic>
          <p:nvPicPr>
            <p:cNvPr id="50" name="object 50"/>
            <p:cNvPicPr/>
            <p:nvPr/>
          </p:nvPicPr>
          <p:blipFill>
            <a:blip r:embed="rId36"/>
            <a:stretch>
              <a:fillRect/>
            </a:stretch>
          </p:blipFill>
          <p:spPr>
            <a:xfrm>
              <a:off x="3701134" y="1463375"/>
              <a:ext cx="78077" cy="119846"/>
            </a:xfrm>
            <a:prstGeom prst="rect">
              <a:avLst/>
            </a:prstGeom>
          </p:spPr>
        </p:pic>
      </p:grpSp>
      <p:pic>
        <p:nvPicPr>
          <p:cNvPr id="51" name="object 51"/>
          <p:cNvPicPr/>
          <p:nvPr/>
        </p:nvPicPr>
        <p:blipFill>
          <a:blip r:embed="rId37"/>
          <a:stretch>
            <a:fillRect/>
          </a:stretch>
        </p:blipFill>
        <p:spPr>
          <a:xfrm>
            <a:off x="3857204" y="1413621"/>
            <a:ext cx="808924" cy="169601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38"/>
          <a:stretch>
            <a:fillRect/>
          </a:stretch>
        </p:blipFill>
        <p:spPr>
          <a:xfrm>
            <a:off x="946085" y="2120349"/>
            <a:ext cx="1141319" cy="223473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39"/>
          <a:stretch>
            <a:fillRect/>
          </a:stretch>
        </p:blipFill>
        <p:spPr>
          <a:xfrm>
            <a:off x="2161363" y="2176910"/>
            <a:ext cx="623186" cy="117157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40"/>
          <a:stretch>
            <a:fillRect/>
          </a:stretch>
        </p:blipFill>
        <p:spPr>
          <a:xfrm>
            <a:off x="2866661" y="2120349"/>
            <a:ext cx="1255703" cy="173719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41"/>
          <a:stretch>
            <a:fillRect/>
          </a:stretch>
        </p:blipFill>
        <p:spPr>
          <a:xfrm>
            <a:off x="4187077" y="2120349"/>
            <a:ext cx="1073915" cy="223473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42"/>
          <a:stretch>
            <a:fillRect/>
          </a:stretch>
        </p:blipFill>
        <p:spPr>
          <a:xfrm>
            <a:off x="5332347" y="2120349"/>
            <a:ext cx="940789" cy="173719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43"/>
          <a:stretch>
            <a:fillRect/>
          </a:stretch>
        </p:blipFill>
        <p:spPr>
          <a:xfrm>
            <a:off x="6363316" y="2128417"/>
            <a:ext cx="145396" cy="164306"/>
          </a:xfrm>
          <a:prstGeom prst="rect">
            <a:avLst/>
          </a:prstGeom>
        </p:spPr>
      </p:pic>
      <p:grpSp>
        <p:nvGrpSpPr>
          <p:cNvPr id="58" name="object 58"/>
          <p:cNvGrpSpPr/>
          <p:nvPr/>
        </p:nvGrpSpPr>
        <p:grpSpPr>
          <a:xfrm>
            <a:off x="6575949" y="2120349"/>
            <a:ext cx="379542" cy="173718"/>
            <a:chOff x="6575949" y="2120349"/>
            <a:chExt cx="379542" cy="173718"/>
          </a:xfrm>
        </p:grpSpPr>
        <p:pic>
          <p:nvPicPr>
            <p:cNvPr id="59" name="object 59"/>
            <p:cNvPicPr/>
            <p:nvPr/>
          </p:nvPicPr>
          <p:blipFill>
            <a:blip r:embed="rId44"/>
            <a:stretch>
              <a:fillRect/>
            </a:stretch>
          </p:blipFill>
          <p:spPr>
            <a:xfrm>
              <a:off x="6575949" y="2120349"/>
              <a:ext cx="164222" cy="172374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45"/>
            <a:stretch>
              <a:fillRect/>
            </a:stretch>
          </p:blipFill>
          <p:spPr>
            <a:xfrm>
              <a:off x="6757652" y="2176910"/>
              <a:ext cx="197839" cy="117157"/>
            </a:xfrm>
            <a:prstGeom prst="rect">
              <a:avLst/>
            </a:prstGeom>
          </p:spPr>
        </p:pic>
      </p:grpSp>
      <p:pic>
        <p:nvPicPr>
          <p:cNvPr id="61" name="object 61"/>
          <p:cNvPicPr/>
          <p:nvPr/>
        </p:nvPicPr>
        <p:blipFill>
          <a:blip r:embed="rId46"/>
          <a:stretch>
            <a:fillRect/>
          </a:stretch>
        </p:blipFill>
        <p:spPr>
          <a:xfrm>
            <a:off x="7028190" y="2120349"/>
            <a:ext cx="830440" cy="173719"/>
          </a:xfrm>
          <a:prstGeom prst="rect">
            <a:avLst/>
          </a:prstGeom>
        </p:spPr>
      </p:pic>
      <p:grpSp>
        <p:nvGrpSpPr>
          <p:cNvPr id="62" name="object 62"/>
          <p:cNvGrpSpPr/>
          <p:nvPr/>
        </p:nvGrpSpPr>
        <p:grpSpPr>
          <a:xfrm>
            <a:off x="943395" y="2416520"/>
            <a:ext cx="581445" cy="211735"/>
            <a:chOff x="943395" y="2416520"/>
            <a:chExt cx="581445" cy="211735"/>
          </a:xfrm>
        </p:grpSpPr>
        <p:pic>
          <p:nvPicPr>
            <p:cNvPr id="63" name="object 63"/>
            <p:cNvPicPr/>
            <p:nvPr/>
          </p:nvPicPr>
          <p:blipFill>
            <a:blip r:embed="rId47"/>
            <a:stretch>
              <a:fillRect/>
            </a:stretch>
          </p:blipFill>
          <p:spPr>
            <a:xfrm>
              <a:off x="943395" y="2474426"/>
              <a:ext cx="196495" cy="115812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48"/>
            <a:stretch>
              <a:fillRect/>
            </a:stretch>
          </p:blipFill>
          <p:spPr>
            <a:xfrm>
              <a:off x="1158716" y="2416520"/>
              <a:ext cx="309534" cy="173719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1488421" y="2563261"/>
              <a:ext cx="36419" cy="64994"/>
            </a:xfrm>
            <a:custGeom>
              <a:avLst/>
              <a:gdLst/>
              <a:ahLst/>
              <a:cxnLst/>
              <a:rect l="l" t="t" r="r" b="b"/>
              <a:pathLst>
                <a:path w="41275" h="73660">
                  <a:moveTo>
                    <a:pt x="18383" y="30575"/>
                  </a:moveTo>
                  <a:lnTo>
                    <a:pt x="10668" y="30575"/>
                  </a:lnTo>
                  <a:lnTo>
                    <a:pt x="6096" y="29051"/>
                  </a:lnTo>
                  <a:lnTo>
                    <a:pt x="1524" y="24479"/>
                  </a:lnTo>
                  <a:lnTo>
                    <a:pt x="0" y="21431"/>
                  </a:lnTo>
                  <a:lnTo>
                    <a:pt x="0" y="12287"/>
                  </a:lnTo>
                  <a:lnTo>
                    <a:pt x="1524" y="7620"/>
                  </a:lnTo>
                  <a:lnTo>
                    <a:pt x="4572" y="4572"/>
                  </a:lnTo>
                  <a:lnTo>
                    <a:pt x="9144" y="1524"/>
                  </a:lnTo>
                  <a:lnTo>
                    <a:pt x="12192" y="0"/>
                  </a:lnTo>
                  <a:lnTo>
                    <a:pt x="22955" y="0"/>
                  </a:lnTo>
                  <a:lnTo>
                    <a:pt x="29051" y="3048"/>
                  </a:lnTo>
                  <a:lnTo>
                    <a:pt x="33623" y="7620"/>
                  </a:lnTo>
                  <a:lnTo>
                    <a:pt x="38195" y="12287"/>
                  </a:lnTo>
                  <a:lnTo>
                    <a:pt x="41243" y="19907"/>
                  </a:lnTo>
                  <a:lnTo>
                    <a:pt x="41243" y="27527"/>
                  </a:lnTo>
                  <a:lnTo>
                    <a:pt x="22955" y="27527"/>
                  </a:lnTo>
                  <a:lnTo>
                    <a:pt x="19907" y="29051"/>
                  </a:lnTo>
                  <a:lnTo>
                    <a:pt x="18383" y="30575"/>
                  </a:lnTo>
                  <a:close/>
                </a:path>
                <a:path w="41275" h="73660">
                  <a:moveTo>
                    <a:pt x="0" y="73247"/>
                  </a:moveTo>
                  <a:lnTo>
                    <a:pt x="0" y="67151"/>
                  </a:lnTo>
                  <a:lnTo>
                    <a:pt x="6563" y="64579"/>
                  </a:lnTo>
                  <a:lnTo>
                    <a:pt x="12430" y="61436"/>
                  </a:lnTo>
                  <a:lnTo>
                    <a:pt x="17439" y="57721"/>
                  </a:lnTo>
                  <a:lnTo>
                    <a:pt x="21431" y="53435"/>
                  </a:lnTo>
                  <a:lnTo>
                    <a:pt x="27527" y="47339"/>
                  </a:lnTo>
                  <a:lnTo>
                    <a:pt x="29051" y="39719"/>
                  </a:lnTo>
                  <a:lnTo>
                    <a:pt x="29051" y="29051"/>
                  </a:lnTo>
                  <a:lnTo>
                    <a:pt x="27527" y="27527"/>
                  </a:lnTo>
                  <a:lnTo>
                    <a:pt x="41243" y="27527"/>
                  </a:lnTo>
                  <a:lnTo>
                    <a:pt x="41243" y="29051"/>
                  </a:lnTo>
                  <a:lnTo>
                    <a:pt x="40433" y="35671"/>
                  </a:lnTo>
                  <a:lnTo>
                    <a:pt x="9706" y="69532"/>
                  </a:lnTo>
                  <a:lnTo>
                    <a:pt x="0" y="73247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tx1"/>
                </a:solidFill>
              </a:endParaRPr>
            </a:p>
          </p:txBody>
        </p:sp>
      </p:grpSp>
      <p:pic>
        <p:nvPicPr>
          <p:cNvPr id="66" name="object 66"/>
          <p:cNvPicPr/>
          <p:nvPr/>
        </p:nvPicPr>
        <p:blipFill>
          <a:blip r:embed="rId49"/>
          <a:stretch>
            <a:fillRect/>
          </a:stretch>
        </p:blipFill>
        <p:spPr>
          <a:xfrm>
            <a:off x="1605578" y="2474426"/>
            <a:ext cx="99592" cy="114468"/>
          </a:xfrm>
          <a:prstGeom prst="rect">
            <a:avLst/>
          </a:prstGeom>
        </p:spPr>
      </p:pic>
      <p:sp>
        <p:nvSpPr>
          <p:cNvPr id="67" name="object 67"/>
          <p:cNvSpPr/>
          <p:nvPr/>
        </p:nvSpPr>
        <p:spPr>
          <a:xfrm>
            <a:off x="1776435" y="2440819"/>
            <a:ext cx="486335" cy="199465"/>
          </a:xfrm>
          <a:custGeom>
            <a:avLst/>
            <a:gdLst/>
            <a:ahLst/>
            <a:cxnLst/>
            <a:rect l="l" t="t" r="r" b="b"/>
            <a:pathLst>
              <a:path w="551180" h="226060">
                <a:moveTo>
                  <a:pt x="125158" y="47244"/>
                </a:moveTo>
                <a:lnTo>
                  <a:pt x="123634" y="47244"/>
                </a:lnTo>
                <a:lnTo>
                  <a:pt x="122110" y="45720"/>
                </a:lnTo>
                <a:lnTo>
                  <a:pt x="90004" y="45720"/>
                </a:lnTo>
                <a:lnTo>
                  <a:pt x="86639" y="44196"/>
                </a:lnTo>
                <a:lnTo>
                  <a:pt x="83908" y="42964"/>
                </a:lnTo>
                <a:lnTo>
                  <a:pt x="83908" y="86880"/>
                </a:lnTo>
                <a:lnTo>
                  <a:pt x="83908" y="97624"/>
                </a:lnTo>
                <a:lnTo>
                  <a:pt x="82384" y="106768"/>
                </a:lnTo>
                <a:lnTo>
                  <a:pt x="73240" y="115912"/>
                </a:lnTo>
                <a:lnTo>
                  <a:pt x="67144" y="118960"/>
                </a:lnTo>
                <a:lnTo>
                  <a:pt x="53428" y="118960"/>
                </a:lnTo>
                <a:lnTo>
                  <a:pt x="33655" y="76987"/>
                </a:lnTo>
                <a:lnTo>
                  <a:pt x="33693" y="65189"/>
                </a:lnTo>
                <a:lnTo>
                  <a:pt x="35140" y="57912"/>
                </a:lnTo>
                <a:lnTo>
                  <a:pt x="39712" y="51816"/>
                </a:lnTo>
                <a:lnTo>
                  <a:pt x="44284" y="47244"/>
                </a:lnTo>
                <a:lnTo>
                  <a:pt x="50380" y="44196"/>
                </a:lnTo>
                <a:lnTo>
                  <a:pt x="64096" y="44196"/>
                </a:lnTo>
                <a:lnTo>
                  <a:pt x="83908" y="86880"/>
                </a:lnTo>
                <a:lnTo>
                  <a:pt x="83908" y="42964"/>
                </a:lnTo>
                <a:lnTo>
                  <a:pt x="83108" y="42595"/>
                </a:lnTo>
                <a:lnTo>
                  <a:pt x="75907" y="40195"/>
                </a:lnTo>
                <a:lnTo>
                  <a:pt x="68148" y="38646"/>
                </a:lnTo>
                <a:lnTo>
                  <a:pt x="59524" y="38100"/>
                </a:lnTo>
                <a:lnTo>
                  <a:pt x="48907" y="38925"/>
                </a:lnTo>
                <a:lnTo>
                  <a:pt x="12814" y="65189"/>
                </a:lnTo>
                <a:lnTo>
                  <a:pt x="9144" y="82384"/>
                </a:lnTo>
                <a:lnTo>
                  <a:pt x="9144" y="91528"/>
                </a:lnTo>
                <a:lnTo>
                  <a:pt x="12280" y="97624"/>
                </a:lnTo>
                <a:lnTo>
                  <a:pt x="15328" y="105244"/>
                </a:lnTo>
                <a:lnTo>
                  <a:pt x="19900" y="111340"/>
                </a:lnTo>
                <a:lnTo>
                  <a:pt x="25996" y="117436"/>
                </a:lnTo>
                <a:lnTo>
                  <a:pt x="33616" y="120484"/>
                </a:lnTo>
                <a:lnTo>
                  <a:pt x="27330" y="125920"/>
                </a:lnTo>
                <a:lnTo>
                  <a:pt x="22186" y="130771"/>
                </a:lnTo>
                <a:lnTo>
                  <a:pt x="18186" y="135064"/>
                </a:lnTo>
                <a:lnTo>
                  <a:pt x="15328" y="138772"/>
                </a:lnTo>
                <a:lnTo>
                  <a:pt x="12280" y="143344"/>
                </a:lnTo>
                <a:lnTo>
                  <a:pt x="12280" y="155638"/>
                </a:lnTo>
                <a:lnTo>
                  <a:pt x="15328" y="157162"/>
                </a:lnTo>
                <a:lnTo>
                  <a:pt x="16852" y="160210"/>
                </a:lnTo>
                <a:lnTo>
                  <a:pt x="19900" y="161734"/>
                </a:lnTo>
                <a:lnTo>
                  <a:pt x="24472" y="164782"/>
                </a:lnTo>
                <a:lnTo>
                  <a:pt x="15328" y="173926"/>
                </a:lnTo>
                <a:lnTo>
                  <a:pt x="10668" y="178498"/>
                </a:lnTo>
                <a:lnTo>
                  <a:pt x="10668" y="180022"/>
                </a:lnTo>
                <a:lnTo>
                  <a:pt x="6096" y="186118"/>
                </a:lnTo>
                <a:lnTo>
                  <a:pt x="3048" y="190690"/>
                </a:lnTo>
                <a:lnTo>
                  <a:pt x="1524" y="193738"/>
                </a:lnTo>
                <a:lnTo>
                  <a:pt x="0" y="195262"/>
                </a:lnTo>
                <a:lnTo>
                  <a:pt x="0" y="204406"/>
                </a:lnTo>
                <a:lnTo>
                  <a:pt x="3048" y="208978"/>
                </a:lnTo>
                <a:lnTo>
                  <a:pt x="41808" y="225120"/>
                </a:lnTo>
                <a:lnTo>
                  <a:pt x="54952" y="225742"/>
                </a:lnTo>
                <a:lnTo>
                  <a:pt x="70599" y="224574"/>
                </a:lnTo>
                <a:lnTo>
                  <a:pt x="105930" y="208978"/>
                </a:lnTo>
                <a:lnTo>
                  <a:pt x="123634" y="176974"/>
                </a:lnTo>
                <a:lnTo>
                  <a:pt x="123634" y="169354"/>
                </a:lnTo>
                <a:lnTo>
                  <a:pt x="122872" y="166306"/>
                </a:lnTo>
                <a:lnTo>
                  <a:pt x="122110" y="163258"/>
                </a:lnTo>
                <a:lnTo>
                  <a:pt x="115912" y="158686"/>
                </a:lnTo>
                <a:lnTo>
                  <a:pt x="114388" y="157162"/>
                </a:lnTo>
                <a:lnTo>
                  <a:pt x="114388" y="178498"/>
                </a:lnTo>
                <a:lnTo>
                  <a:pt x="114388" y="189166"/>
                </a:lnTo>
                <a:lnTo>
                  <a:pt x="109816" y="195262"/>
                </a:lnTo>
                <a:lnTo>
                  <a:pt x="65620" y="208978"/>
                </a:lnTo>
                <a:lnTo>
                  <a:pt x="53886" y="208635"/>
                </a:lnTo>
                <a:lnTo>
                  <a:pt x="43713" y="207454"/>
                </a:lnTo>
                <a:lnTo>
                  <a:pt x="34975" y="205117"/>
                </a:lnTo>
                <a:lnTo>
                  <a:pt x="21424" y="198310"/>
                </a:lnTo>
                <a:lnTo>
                  <a:pt x="19900" y="193738"/>
                </a:lnTo>
                <a:lnTo>
                  <a:pt x="19900" y="183070"/>
                </a:lnTo>
                <a:lnTo>
                  <a:pt x="22948" y="178498"/>
                </a:lnTo>
                <a:lnTo>
                  <a:pt x="24472" y="175450"/>
                </a:lnTo>
                <a:lnTo>
                  <a:pt x="27520" y="170878"/>
                </a:lnTo>
                <a:lnTo>
                  <a:pt x="32092" y="166306"/>
                </a:lnTo>
                <a:lnTo>
                  <a:pt x="40982" y="167208"/>
                </a:lnTo>
                <a:lnTo>
                  <a:pt x="79336" y="169354"/>
                </a:lnTo>
                <a:lnTo>
                  <a:pt x="114388" y="178498"/>
                </a:lnTo>
                <a:lnTo>
                  <a:pt x="114388" y="157162"/>
                </a:lnTo>
                <a:lnTo>
                  <a:pt x="72745" y="147942"/>
                </a:lnTo>
                <a:lnTo>
                  <a:pt x="59524" y="147916"/>
                </a:lnTo>
                <a:lnTo>
                  <a:pt x="50380" y="146392"/>
                </a:lnTo>
                <a:lnTo>
                  <a:pt x="41236" y="146392"/>
                </a:lnTo>
                <a:lnTo>
                  <a:pt x="36664" y="144868"/>
                </a:lnTo>
                <a:lnTo>
                  <a:pt x="33616" y="144868"/>
                </a:lnTo>
                <a:lnTo>
                  <a:pt x="30568" y="141820"/>
                </a:lnTo>
                <a:lnTo>
                  <a:pt x="30568" y="134200"/>
                </a:lnTo>
                <a:lnTo>
                  <a:pt x="32092" y="132676"/>
                </a:lnTo>
                <a:lnTo>
                  <a:pt x="33616" y="129628"/>
                </a:lnTo>
                <a:lnTo>
                  <a:pt x="39712" y="123532"/>
                </a:lnTo>
                <a:lnTo>
                  <a:pt x="47332" y="125056"/>
                </a:lnTo>
                <a:lnTo>
                  <a:pt x="59524" y="125056"/>
                </a:lnTo>
                <a:lnTo>
                  <a:pt x="100584" y="106629"/>
                </a:lnTo>
                <a:lnTo>
                  <a:pt x="108292" y="83908"/>
                </a:lnTo>
                <a:lnTo>
                  <a:pt x="107797" y="76987"/>
                </a:lnTo>
                <a:lnTo>
                  <a:pt x="107721" y="76288"/>
                </a:lnTo>
                <a:lnTo>
                  <a:pt x="106197" y="69761"/>
                </a:lnTo>
                <a:lnTo>
                  <a:pt x="103797" y="63677"/>
                </a:lnTo>
                <a:lnTo>
                  <a:pt x="100672" y="57912"/>
                </a:lnTo>
                <a:lnTo>
                  <a:pt x="125158" y="57912"/>
                </a:lnTo>
                <a:lnTo>
                  <a:pt x="125158" y="47244"/>
                </a:lnTo>
                <a:close/>
              </a:path>
              <a:path w="551180" h="226060">
                <a:moveTo>
                  <a:pt x="224218" y="48768"/>
                </a:moveTo>
                <a:lnTo>
                  <a:pt x="222694" y="45720"/>
                </a:lnTo>
                <a:lnTo>
                  <a:pt x="218122" y="42672"/>
                </a:lnTo>
                <a:lnTo>
                  <a:pt x="215074" y="39624"/>
                </a:lnTo>
                <a:lnTo>
                  <a:pt x="212026" y="38100"/>
                </a:lnTo>
                <a:lnTo>
                  <a:pt x="205930" y="38100"/>
                </a:lnTo>
                <a:lnTo>
                  <a:pt x="197929" y="39814"/>
                </a:lnTo>
                <a:lnTo>
                  <a:pt x="189928" y="44958"/>
                </a:lnTo>
                <a:lnTo>
                  <a:pt x="181927" y="53530"/>
                </a:lnTo>
                <a:lnTo>
                  <a:pt x="173926" y="65532"/>
                </a:lnTo>
                <a:lnTo>
                  <a:pt x="173926" y="38100"/>
                </a:lnTo>
                <a:lnTo>
                  <a:pt x="169354" y="38100"/>
                </a:lnTo>
                <a:lnTo>
                  <a:pt x="131254" y="53340"/>
                </a:lnTo>
                <a:lnTo>
                  <a:pt x="132778" y="57912"/>
                </a:lnTo>
                <a:lnTo>
                  <a:pt x="138874" y="54864"/>
                </a:lnTo>
                <a:lnTo>
                  <a:pt x="144970" y="54864"/>
                </a:lnTo>
                <a:lnTo>
                  <a:pt x="151066" y="60960"/>
                </a:lnTo>
                <a:lnTo>
                  <a:pt x="151066" y="64008"/>
                </a:lnTo>
                <a:lnTo>
                  <a:pt x="152349" y="79959"/>
                </a:lnTo>
                <a:lnTo>
                  <a:pt x="152590" y="90004"/>
                </a:lnTo>
                <a:lnTo>
                  <a:pt x="152590" y="144868"/>
                </a:lnTo>
                <a:lnTo>
                  <a:pt x="151066" y="149542"/>
                </a:lnTo>
                <a:lnTo>
                  <a:pt x="151066" y="154114"/>
                </a:lnTo>
                <a:lnTo>
                  <a:pt x="149542" y="157162"/>
                </a:lnTo>
                <a:lnTo>
                  <a:pt x="143446" y="160210"/>
                </a:lnTo>
                <a:lnTo>
                  <a:pt x="138874" y="161734"/>
                </a:lnTo>
                <a:lnTo>
                  <a:pt x="132778" y="161734"/>
                </a:lnTo>
                <a:lnTo>
                  <a:pt x="132778" y="166306"/>
                </a:lnTo>
                <a:lnTo>
                  <a:pt x="196786" y="166306"/>
                </a:lnTo>
                <a:lnTo>
                  <a:pt x="196786" y="161734"/>
                </a:lnTo>
                <a:lnTo>
                  <a:pt x="190690" y="161734"/>
                </a:lnTo>
                <a:lnTo>
                  <a:pt x="186118" y="160210"/>
                </a:lnTo>
                <a:lnTo>
                  <a:pt x="180022" y="157162"/>
                </a:lnTo>
                <a:lnTo>
                  <a:pt x="178498" y="154114"/>
                </a:lnTo>
                <a:lnTo>
                  <a:pt x="176974" y="152590"/>
                </a:lnTo>
                <a:lnTo>
                  <a:pt x="175450" y="149542"/>
                </a:lnTo>
                <a:lnTo>
                  <a:pt x="173926" y="143344"/>
                </a:lnTo>
                <a:lnTo>
                  <a:pt x="173926" y="76288"/>
                </a:lnTo>
                <a:lnTo>
                  <a:pt x="178498" y="68668"/>
                </a:lnTo>
                <a:lnTo>
                  <a:pt x="183070" y="62484"/>
                </a:lnTo>
                <a:lnTo>
                  <a:pt x="189166" y="56388"/>
                </a:lnTo>
                <a:lnTo>
                  <a:pt x="193738" y="56388"/>
                </a:lnTo>
                <a:lnTo>
                  <a:pt x="196786" y="57912"/>
                </a:lnTo>
                <a:lnTo>
                  <a:pt x="201358" y="60960"/>
                </a:lnTo>
                <a:lnTo>
                  <a:pt x="204406" y="64008"/>
                </a:lnTo>
                <a:lnTo>
                  <a:pt x="208978" y="65532"/>
                </a:lnTo>
                <a:lnTo>
                  <a:pt x="215074" y="65532"/>
                </a:lnTo>
                <a:lnTo>
                  <a:pt x="218122" y="64008"/>
                </a:lnTo>
                <a:lnTo>
                  <a:pt x="219646" y="60960"/>
                </a:lnTo>
                <a:lnTo>
                  <a:pt x="222694" y="59436"/>
                </a:lnTo>
                <a:lnTo>
                  <a:pt x="224218" y="56388"/>
                </a:lnTo>
                <a:lnTo>
                  <a:pt x="224218" y="48768"/>
                </a:lnTo>
                <a:close/>
              </a:path>
              <a:path w="551180" h="226060">
                <a:moveTo>
                  <a:pt x="338709" y="88480"/>
                </a:moveTo>
                <a:lnTo>
                  <a:pt x="326428" y="51803"/>
                </a:lnTo>
                <a:lnTo>
                  <a:pt x="311188" y="41821"/>
                </a:lnTo>
                <a:lnTo>
                  <a:pt x="311188" y="80860"/>
                </a:lnTo>
                <a:lnTo>
                  <a:pt x="253276" y="80860"/>
                </a:lnTo>
                <a:lnTo>
                  <a:pt x="276136" y="47231"/>
                </a:lnTo>
                <a:lnTo>
                  <a:pt x="288328" y="47231"/>
                </a:lnTo>
                <a:lnTo>
                  <a:pt x="309664" y="67144"/>
                </a:lnTo>
                <a:lnTo>
                  <a:pt x="309664" y="71716"/>
                </a:lnTo>
                <a:lnTo>
                  <a:pt x="311188" y="80860"/>
                </a:lnTo>
                <a:lnTo>
                  <a:pt x="311188" y="41821"/>
                </a:lnTo>
                <a:lnTo>
                  <a:pt x="310616" y="41516"/>
                </a:lnTo>
                <a:lnTo>
                  <a:pt x="301345" y="38950"/>
                </a:lnTo>
                <a:lnTo>
                  <a:pt x="291376" y="38087"/>
                </a:lnTo>
                <a:lnTo>
                  <a:pt x="279374" y="39001"/>
                </a:lnTo>
                <a:lnTo>
                  <a:pt x="243103" y="64909"/>
                </a:lnTo>
                <a:lnTo>
                  <a:pt x="233464" y="105244"/>
                </a:lnTo>
                <a:lnTo>
                  <a:pt x="234581" y="119265"/>
                </a:lnTo>
                <a:lnTo>
                  <a:pt x="258533" y="159702"/>
                </a:lnTo>
                <a:lnTo>
                  <a:pt x="288328" y="169341"/>
                </a:lnTo>
                <a:lnTo>
                  <a:pt x="298056" y="168465"/>
                </a:lnTo>
                <a:lnTo>
                  <a:pt x="306806" y="165722"/>
                </a:lnTo>
                <a:lnTo>
                  <a:pt x="314680" y="160985"/>
                </a:lnTo>
                <a:lnTo>
                  <a:pt x="321856" y="154101"/>
                </a:lnTo>
                <a:lnTo>
                  <a:pt x="326656" y="147916"/>
                </a:lnTo>
                <a:lnTo>
                  <a:pt x="328129" y="146024"/>
                </a:lnTo>
                <a:lnTo>
                  <a:pt x="333133" y="137833"/>
                </a:lnTo>
                <a:lnTo>
                  <a:pt x="336715" y="129362"/>
                </a:lnTo>
                <a:lnTo>
                  <a:pt x="338709" y="120484"/>
                </a:lnTo>
                <a:lnTo>
                  <a:pt x="335661" y="117436"/>
                </a:lnTo>
                <a:lnTo>
                  <a:pt x="332155" y="124866"/>
                </a:lnTo>
                <a:lnTo>
                  <a:pt x="328523" y="131152"/>
                </a:lnTo>
                <a:lnTo>
                  <a:pt x="324637" y="136296"/>
                </a:lnTo>
                <a:lnTo>
                  <a:pt x="320332" y="140296"/>
                </a:lnTo>
                <a:lnTo>
                  <a:pt x="314236" y="144868"/>
                </a:lnTo>
                <a:lnTo>
                  <a:pt x="306616" y="147916"/>
                </a:lnTo>
                <a:lnTo>
                  <a:pt x="298996" y="147916"/>
                </a:lnTo>
                <a:lnTo>
                  <a:pt x="260985" y="122555"/>
                </a:lnTo>
                <a:lnTo>
                  <a:pt x="253276" y="88480"/>
                </a:lnTo>
                <a:lnTo>
                  <a:pt x="338709" y="88480"/>
                </a:lnTo>
                <a:close/>
              </a:path>
              <a:path w="551180" h="226060">
                <a:moveTo>
                  <a:pt x="469874" y="140296"/>
                </a:moveTo>
                <a:lnTo>
                  <a:pt x="465302" y="146392"/>
                </a:lnTo>
                <a:lnTo>
                  <a:pt x="460730" y="149542"/>
                </a:lnTo>
                <a:lnTo>
                  <a:pt x="459206" y="149542"/>
                </a:lnTo>
                <a:lnTo>
                  <a:pt x="457682" y="151066"/>
                </a:lnTo>
                <a:lnTo>
                  <a:pt x="453009" y="151066"/>
                </a:lnTo>
                <a:lnTo>
                  <a:pt x="451485" y="149542"/>
                </a:lnTo>
                <a:lnTo>
                  <a:pt x="449961" y="149542"/>
                </a:lnTo>
                <a:lnTo>
                  <a:pt x="449961" y="147916"/>
                </a:lnTo>
                <a:lnTo>
                  <a:pt x="449922" y="144792"/>
                </a:lnTo>
                <a:lnTo>
                  <a:pt x="448437" y="141820"/>
                </a:lnTo>
                <a:lnTo>
                  <a:pt x="448437" y="91528"/>
                </a:lnTo>
                <a:lnTo>
                  <a:pt x="448437" y="59436"/>
                </a:lnTo>
                <a:lnTo>
                  <a:pt x="443865" y="50292"/>
                </a:lnTo>
                <a:lnTo>
                  <a:pt x="407289" y="38100"/>
                </a:lnTo>
                <a:lnTo>
                  <a:pt x="397332" y="38671"/>
                </a:lnTo>
                <a:lnTo>
                  <a:pt x="361569" y="60960"/>
                </a:lnTo>
                <a:lnTo>
                  <a:pt x="361569" y="73240"/>
                </a:lnTo>
                <a:lnTo>
                  <a:pt x="384429" y="56388"/>
                </a:lnTo>
                <a:lnTo>
                  <a:pt x="385953" y="53340"/>
                </a:lnTo>
                <a:lnTo>
                  <a:pt x="389001" y="50292"/>
                </a:lnTo>
                <a:lnTo>
                  <a:pt x="393573" y="47244"/>
                </a:lnTo>
                <a:lnTo>
                  <a:pt x="398145" y="45720"/>
                </a:lnTo>
                <a:lnTo>
                  <a:pt x="410337" y="45720"/>
                </a:lnTo>
                <a:lnTo>
                  <a:pt x="416433" y="48768"/>
                </a:lnTo>
                <a:lnTo>
                  <a:pt x="421005" y="53340"/>
                </a:lnTo>
                <a:lnTo>
                  <a:pt x="424053" y="57912"/>
                </a:lnTo>
                <a:lnTo>
                  <a:pt x="427101" y="65532"/>
                </a:lnTo>
                <a:lnTo>
                  <a:pt x="427101" y="83908"/>
                </a:lnTo>
                <a:lnTo>
                  <a:pt x="427101" y="91528"/>
                </a:lnTo>
                <a:lnTo>
                  <a:pt x="427101" y="138772"/>
                </a:lnTo>
                <a:lnTo>
                  <a:pt x="418528" y="144792"/>
                </a:lnTo>
                <a:lnTo>
                  <a:pt x="411099" y="149110"/>
                </a:lnTo>
                <a:lnTo>
                  <a:pt x="404812" y="151714"/>
                </a:lnTo>
                <a:lnTo>
                  <a:pt x="399669" y="152590"/>
                </a:lnTo>
                <a:lnTo>
                  <a:pt x="393573" y="152590"/>
                </a:lnTo>
                <a:lnTo>
                  <a:pt x="389001" y="151066"/>
                </a:lnTo>
                <a:lnTo>
                  <a:pt x="385953" y="146392"/>
                </a:lnTo>
                <a:lnTo>
                  <a:pt x="381381" y="141820"/>
                </a:lnTo>
                <a:lnTo>
                  <a:pt x="379857" y="135724"/>
                </a:lnTo>
                <a:lnTo>
                  <a:pt x="379857" y="125056"/>
                </a:lnTo>
                <a:lnTo>
                  <a:pt x="381381" y="120484"/>
                </a:lnTo>
                <a:lnTo>
                  <a:pt x="387477" y="111340"/>
                </a:lnTo>
                <a:lnTo>
                  <a:pt x="392049" y="106768"/>
                </a:lnTo>
                <a:lnTo>
                  <a:pt x="399669" y="103720"/>
                </a:lnTo>
                <a:lnTo>
                  <a:pt x="403961" y="101384"/>
                </a:lnTo>
                <a:lnTo>
                  <a:pt x="409956" y="98767"/>
                </a:lnTo>
                <a:lnTo>
                  <a:pt x="417677" y="95580"/>
                </a:lnTo>
                <a:lnTo>
                  <a:pt x="427101" y="91528"/>
                </a:lnTo>
                <a:lnTo>
                  <a:pt x="427101" y="83908"/>
                </a:lnTo>
                <a:lnTo>
                  <a:pt x="411365" y="89357"/>
                </a:lnTo>
                <a:lnTo>
                  <a:pt x="398335" y="94386"/>
                </a:lnTo>
                <a:lnTo>
                  <a:pt x="387883" y="99123"/>
                </a:lnTo>
                <a:lnTo>
                  <a:pt x="379857" y="103720"/>
                </a:lnTo>
                <a:lnTo>
                  <a:pt x="370713" y="108292"/>
                </a:lnTo>
                <a:lnTo>
                  <a:pt x="364617" y="114388"/>
                </a:lnTo>
                <a:lnTo>
                  <a:pt x="361569" y="120484"/>
                </a:lnTo>
                <a:lnTo>
                  <a:pt x="358521" y="125056"/>
                </a:lnTo>
                <a:lnTo>
                  <a:pt x="356997" y="129628"/>
                </a:lnTo>
                <a:lnTo>
                  <a:pt x="356997" y="135724"/>
                </a:lnTo>
                <a:lnTo>
                  <a:pt x="378333" y="167830"/>
                </a:lnTo>
                <a:lnTo>
                  <a:pt x="398145" y="167830"/>
                </a:lnTo>
                <a:lnTo>
                  <a:pt x="402717" y="164782"/>
                </a:lnTo>
                <a:lnTo>
                  <a:pt x="405879" y="162801"/>
                </a:lnTo>
                <a:lnTo>
                  <a:pt x="417931" y="154228"/>
                </a:lnTo>
                <a:lnTo>
                  <a:pt x="420331" y="152590"/>
                </a:lnTo>
                <a:lnTo>
                  <a:pt x="427101" y="147916"/>
                </a:lnTo>
                <a:lnTo>
                  <a:pt x="427101" y="160210"/>
                </a:lnTo>
                <a:lnTo>
                  <a:pt x="433197" y="166306"/>
                </a:lnTo>
                <a:lnTo>
                  <a:pt x="436245" y="167830"/>
                </a:lnTo>
                <a:lnTo>
                  <a:pt x="440817" y="167830"/>
                </a:lnTo>
                <a:lnTo>
                  <a:pt x="469874" y="147916"/>
                </a:lnTo>
                <a:lnTo>
                  <a:pt x="469874" y="140296"/>
                </a:lnTo>
                <a:close/>
              </a:path>
              <a:path w="551180" h="226060">
                <a:moveTo>
                  <a:pt x="550735" y="140296"/>
                </a:moveTo>
                <a:lnTo>
                  <a:pt x="544550" y="140296"/>
                </a:lnTo>
                <a:lnTo>
                  <a:pt x="543026" y="144868"/>
                </a:lnTo>
                <a:lnTo>
                  <a:pt x="541502" y="147916"/>
                </a:lnTo>
                <a:lnTo>
                  <a:pt x="532358" y="152590"/>
                </a:lnTo>
                <a:lnTo>
                  <a:pt x="526262" y="152590"/>
                </a:lnTo>
                <a:lnTo>
                  <a:pt x="523214" y="151066"/>
                </a:lnTo>
                <a:lnTo>
                  <a:pt x="520166" y="147916"/>
                </a:lnTo>
                <a:lnTo>
                  <a:pt x="518642" y="144868"/>
                </a:lnTo>
                <a:lnTo>
                  <a:pt x="517118" y="140296"/>
                </a:lnTo>
                <a:lnTo>
                  <a:pt x="517118" y="50292"/>
                </a:lnTo>
                <a:lnTo>
                  <a:pt x="546074" y="50292"/>
                </a:lnTo>
                <a:lnTo>
                  <a:pt x="546074" y="41148"/>
                </a:lnTo>
                <a:lnTo>
                  <a:pt x="517118" y="41148"/>
                </a:lnTo>
                <a:lnTo>
                  <a:pt x="517118" y="0"/>
                </a:lnTo>
                <a:lnTo>
                  <a:pt x="512546" y="0"/>
                </a:lnTo>
                <a:lnTo>
                  <a:pt x="509498" y="9144"/>
                </a:lnTo>
                <a:lnTo>
                  <a:pt x="506450" y="15240"/>
                </a:lnTo>
                <a:lnTo>
                  <a:pt x="503402" y="19812"/>
                </a:lnTo>
                <a:lnTo>
                  <a:pt x="500354" y="25908"/>
                </a:lnTo>
                <a:lnTo>
                  <a:pt x="495782" y="32004"/>
                </a:lnTo>
                <a:lnTo>
                  <a:pt x="489686" y="36576"/>
                </a:lnTo>
                <a:lnTo>
                  <a:pt x="485114" y="41148"/>
                </a:lnTo>
                <a:lnTo>
                  <a:pt x="480542" y="44196"/>
                </a:lnTo>
                <a:lnTo>
                  <a:pt x="474446" y="45720"/>
                </a:lnTo>
                <a:lnTo>
                  <a:pt x="474446" y="50292"/>
                </a:lnTo>
                <a:lnTo>
                  <a:pt x="494258" y="50292"/>
                </a:lnTo>
                <a:lnTo>
                  <a:pt x="494258" y="143344"/>
                </a:lnTo>
                <a:lnTo>
                  <a:pt x="495782" y="149542"/>
                </a:lnTo>
                <a:lnTo>
                  <a:pt x="498830" y="158686"/>
                </a:lnTo>
                <a:lnTo>
                  <a:pt x="501878" y="161734"/>
                </a:lnTo>
                <a:lnTo>
                  <a:pt x="506450" y="164782"/>
                </a:lnTo>
                <a:lnTo>
                  <a:pt x="511022" y="166306"/>
                </a:lnTo>
                <a:lnTo>
                  <a:pt x="514070" y="167830"/>
                </a:lnTo>
                <a:lnTo>
                  <a:pt x="524738" y="167830"/>
                </a:lnTo>
                <a:lnTo>
                  <a:pt x="530834" y="166306"/>
                </a:lnTo>
                <a:lnTo>
                  <a:pt x="536930" y="161734"/>
                </a:lnTo>
                <a:lnTo>
                  <a:pt x="540994" y="157746"/>
                </a:lnTo>
                <a:lnTo>
                  <a:pt x="544360" y="152768"/>
                </a:lnTo>
                <a:lnTo>
                  <a:pt x="550735" y="140296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solidFill>
                <a:schemeClr val="tx1"/>
              </a:solidFill>
            </a:endParaRPr>
          </a:p>
        </p:txBody>
      </p:sp>
      <p:grpSp>
        <p:nvGrpSpPr>
          <p:cNvPr id="68" name="object 68"/>
          <p:cNvGrpSpPr/>
          <p:nvPr/>
        </p:nvGrpSpPr>
        <p:grpSpPr>
          <a:xfrm>
            <a:off x="2332308" y="2474426"/>
            <a:ext cx="771188" cy="115813"/>
            <a:chOff x="2332308" y="2474426"/>
            <a:chExt cx="771188" cy="115813"/>
          </a:xfrm>
        </p:grpSpPr>
        <p:pic>
          <p:nvPicPr>
            <p:cNvPr id="69" name="object 69"/>
            <p:cNvPicPr/>
            <p:nvPr/>
          </p:nvPicPr>
          <p:blipFill>
            <a:blip r:embed="rId50"/>
            <a:stretch>
              <a:fillRect/>
            </a:stretch>
          </p:blipFill>
          <p:spPr>
            <a:xfrm>
              <a:off x="2332308" y="2474426"/>
              <a:ext cx="448207" cy="115812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51"/>
            <a:stretch>
              <a:fillRect/>
            </a:stretch>
          </p:blipFill>
          <p:spPr>
            <a:xfrm>
              <a:off x="2797996" y="2474426"/>
              <a:ext cx="305500" cy="115812"/>
            </a:xfrm>
            <a:prstGeom prst="rect">
              <a:avLst/>
            </a:prstGeom>
          </p:spPr>
        </p:pic>
      </p:grpSp>
      <p:sp>
        <p:nvSpPr>
          <p:cNvPr id="71" name="object 71"/>
          <p:cNvSpPr/>
          <p:nvPr/>
        </p:nvSpPr>
        <p:spPr>
          <a:xfrm>
            <a:off x="3168116" y="2416526"/>
            <a:ext cx="522754" cy="174251"/>
          </a:xfrm>
          <a:custGeom>
            <a:avLst/>
            <a:gdLst/>
            <a:ahLst/>
            <a:cxnLst/>
            <a:rect l="l" t="t" r="r" b="b"/>
            <a:pathLst>
              <a:path w="592454" h="197485">
                <a:moveTo>
                  <a:pt x="196786" y="68668"/>
                </a:moveTo>
                <a:lnTo>
                  <a:pt x="157162" y="68668"/>
                </a:lnTo>
                <a:lnTo>
                  <a:pt x="157162" y="73240"/>
                </a:lnTo>
                <a:lnTo>
                  <a:pt x="161734" y="73240"/>
                </a:lnTo>
                <a:lnTo>
                  <a:pt x="167830" y="76288"/>
                </a:lnTo>
                <a:lnTo>
                  <a:pt x="169354" y="77812"/>
                </a:lnTo>
                <a:lnTo>
                  <a:pt x="169354" y="86956"/>
                </a:lnTo>
                <a:lnTo>
                  <a:pt x="167830" y="93052"/>
                </a:lnTo>
                <a:lnTo>
                  <a:pt x="140309" y="161734"/>
                </a:lnTo>
                <a:lnTo>
                  <a:pt x="112877" y="90004"/>
                </a:lnTo>
                <a:lnTo>
                  <a:pt x="111353" y="88480"/>
                </a:lnTo>
                <a:lnTo>
                  <a:pt x="111353" y="80860"/>
                </a:lnTo>
                <a:lnTo>
                  <a:pt x="117449" y="74764"/>
                </a:lnTo>
                <a:lnTo>
                  <a:pt x="122021" y="74764"/>
                </a:lnTo>
                <a:lnTo>
                  <a:pt x="128117" y="73240"/>
                </a:lnTo>
                <a:lnTo>
                  <a:pt x="128117" y="68668"/>
                </a:lnTo>
                <a:lnTo>
                  <a:pt x="68681" y="68668"/>
                </a:lnTo>
                <a:lnTo>
                  <a:pt x="68681" y="73240"/>
                </a:lnTo>
                <a:lnTo>
                  <a:pt x="74777" y="74764"/>
                </a:lnTo>
                <a:lnTo>
                  <a:pt x="77825" y="74764"/>
                </a:lnTo>
                <a:lnTo>
                  <a:pt x="79349" y="76288"/>
                </a:lnTo>
                <a:lnTo>
                  <a:pt x="83921" y="77812"/>
                </a:lnTo>
                <a:lnTo>
                  <a:pt x="86969" y="82384"/>
                </a:lnTo>
                <a:lnTo>
                  <a:pt x="88493" y="86956"/>
                </a:lnTo>
                <a:lnTo>
                  <a:pt x="96113" y="105346"/>
                </a:lnTo>
                <a:lnTo>
                  <a:pt x="68681" y="164782"/>
                </a:lnTo>
                <a:lnTo>
                  <a:pt x="42773" y="93052"/>
                </a:lnTo>
                <a:lnTo>
                  <a:pt x="41249" y="88480"/>
                </a:lnTo>
                <a:lnTo>
                  <a:pt x="39725" y="85432"/>
                </a:lnTo>
                <a:lnTo>
                  <a:pt x="39725" y="79336"/>
                </a:lnTo>
                <a:lnTo>
                  <a:pt x="44297" y="74764"/>
                </a:lnTo>
                <a:lnTo>
                  <a:pt x="47345" y="74764"/>
                </a:lnTo>
                <a:lnTo>
                  <a:pt x="51917" y="73240"/>
                </a:lnTo>
                <a:lnTo>
                  <a:pt x="51917" y="68668"/>
                </a:lnTo>
                <a:lnTo>
                  <a:pt x="0" y="68668"/>
                </a:lnTo>
                <a:lnTo>
                  <a:pt x="0" y="73240"/>
                </a:lnTo>
                <a:lnTo>
                  <a:pt x="9144" y="76288"/>
                </a:lnTo>
                <a:lnTo>
                  <a:pt x="10668" y="79336"/>
                </a:lnTo>
                <a:lnTo>
                  <a:pt x="13716" y="80860"/>
                </a:lnTo>
                <a:lnTo>
                  <a:pt x="16764" y="85432"/>
                </a:lnTo>
                <a:lnTo>
                  <a:pt x="19812" y="93052"/>
                </a:lnTo>
                <a:lnTo>
                  <a:pt x="59537" y="196875"/>
                </a:lnTo>
                <a:lnTo>
                  <a:pt x="64109" y="196875"/>
                </a:lnTo>
                <a:lnTo>
                  <a:pt x="100685" y="117538"/>
                </a:lnTo>
                <a:lnTo>
                  <a:pt x="131165" y="196875"/>
                </a:lnTo>
                <a:lnTo>
                  <a:pt x="137261" y="196875"/>
                </a:lnTo>
                <a:lnTo>
                  <a:pt x="178498" y="90004"/>
                </a:lnTo>
                <a:lnTo>
                  <a:pt x="183070" y="80860"/>
                </a:lnTo>
                <a:lnTo>
                  <a:pt x="187642" y="74764"/>
                </a:lnTo>
                <a:lnTo>
                  <a:pt x="196786" y="73240"/>
                </a:lnTo>
                <a:lnTo>
                  <a:pt x="196786" y="68668"/>
                </a:lnTo>
                <a:close/>
              </a:path>
              <a:path w="592454" h="197485">
                <a:moveTo>
                  <a:pt x="329476" y="189255"/>
                </a:moveTo>
                <a:lnTo>
                  <a:pt x="324904" y="189255"/>
                </a:lnTo>
                <a:lnTo>
                  <a:pt x="320332" y="187731"/>
                </a:lnTo>
                <a:lnTo>
                  <a:pt x="318808" y="186207"/>
                </a:lnTo>
                <a:lnTo>
                  <a:pt x="315760" y="184683"/>
                </a:lnTo>
                <a:lnTo>
                  <a:pt x="314236" y="183159"/>
                </a:lnTo>
                <a:lnTo>
                  <a:pt x="314236" y="181635"/>
                </a:lnTo>
                <a:lnTo>
                  <a:pt x="312712" y="178587"/>
                </a:lnTo>
                <a:lnTo>
                  <a:pt x="311188" y="172402"/>
                </a:lnTo>
                <a:lnTo>
                  <a:pt x="311188" y="120586"/>
                </a:lnTo>
                <a:lnTo>
                  <a:pt x="310997" y="101333"/>
                </a:lnTo>
                <a:lnTo>
                  <a:pt x="292900" y="67144"/>
                </a:lnTo>
                <a:lnTo>
                  <a:pt x="286804" y="65620"/>
                </a:lnTo>
                <a:lnTo>
                  <a:pt x="273088" y="65620"/>
                </a:lnTo>
                <a:lnTo>
                  <a:pt x="266992" y="67144"/>
                </a:lnTo>
                <a:lnTo>
                  <a:pt x="262420" y="70192"/>
                </a:lnTo>
                <a:lnTo>
                  <a:pt x="257517" y="73101"/>
                </a:lnTo>
                <a:lnTo>
                  <a:pt x="251891" y="77431"/>
                </a:lnTo>
                <a:lnTo>
                  <a:pt x="245414" y="83489"/>
                </a:lnTo>
                <a:lnTo>
                  <a:pt x="237947" y="91528"/>
                </a:lnTo>
                <a:lnTo>
                  <a:pt x="237947" y="0"/>
                </a:lnTo>
                <a:lnTo>
                  <a:pt x="231851" y="0"/>
                </a:lnTo>
                <a:lnTo>
                  <a:pt x="193751" y="15328"/>
                </a:lnTo>
                <a:lnTo>
                  <a:pt x="196799" y="19900"/>
                </a:lnTo>
                <a:lnTo>
                  <a:pt x="199847" y="18376"/>
                </a:lnTo>
                <a:lnTo>
                  <a:pt x="210515" y="18376"/>
                </a:lnTo>
                <a:lnTo>
                  <a:pt x="210515" y="19900"/>
                </a:lnTo>
                <a:lnTo>
                  <a:pt x="213563" y="22948"/>
                </a:lnTo>
                <a:lnTo>
                  <a:pt x="213563" y="25996"/>
                </a:lnTo>
                <a:lnTo>
                  <a:pt x="214439" y="29413"/>
                </a:lnTo>
                <a:lnTo>
                  <a:pt x="214896" y="34950"/>
                </a:lnTo>
                <a:lnTo>
                  <a:pt x="215061" y="42506"/>
                </a:lnTo>
                <a:lnTo>
                  <a:pt x="215087" y="178587"/>
                </a:lnTo>
                <a:lnTo>
                  <a:pt x="213563" y="180111"/>
                </a:lnTo>
                <a:lnTo>
                  <a:pt x="212039" y="183159"/>
                </a:lnTo>
                <a:lnTo>
                  <a:pt x="208991" y="186207"/>
                </a:lnTo>
                <a:lnTo>
                  <a:pt x="205943" y="187731"/>
                </a:lnTo>
                <a:lnTo>
                  <a:pt x="201371" y="189255"/>
                </a:lnTo>
                <a:lnTo>
                  <a:pt x="196799" y="189255"/>
                </a:lnTo>
                <a:lnTo>
                  <a:pt x="196799" y="193827"/>
                </a:lnTo>
                <a:lnTo>
                  <a:pt x="257848" y="193827"/>
                </a:lnTo>
                <a:lnTo>
                  <a:pt x="257848" y="189255"/>
                </a:lnTo>
                <a:lnTo>
                  <a:pt x="251663" y="189255"/>
                </a:lnTo>
                <a:lnTo>
                  <a:pt x="247091" y="187731"/>
                </a:lnTo>
                <a:lnTo>
                  <a:pt x="244043" y="186207"/>
                </a:lnTo>
                <a:lnTo>
                  <a:pt x="239471" y="181635"/>
                </a:lnTo>
                <a:lnTo>
                  <a:pt x="237947" y="178587"/>
                </a:lnTo>
                <a:lnTo>
                  <a:pt x="237947" y="99250"/>
                </a:lnTo>
                <a:lnTo>
                  <a:pt x="244043" y="91528"/>
                </a:lnTo>
                <a:lnTo>
                  <a:pt x="250139" y="86956"/>
                </a:lnTo>
                <a:lnTo>
                  <a:pt x="254800" y="85432"/>
                </a:lnTo>
                <a:lnTo>
                  <a:pt x="259372" y="82384"/>
                </a:lnTo>
                <a:lnTo>
                  <a:pt x="263944" y="80860"/>
                </a:lnTo>
                <a:lnTo>
                  <a:pt x="273088" y="80860"/>
                </a:lnTo>
                <a:lnTo>
                  <a:pt x="277660" y="82384"/>
                </a:lnTo>
                <a:lnTo>
                  <a:pt x="280708" y="85432"/>
                </a:lnTo>
                <a:lnTo>
                  <a:pt x="283756" y="86956"/>
                </a:lnTo>
                <a:lnTo>
                  <a:pt x="288328" y="181635"/>
                </a:lnTo>
                <a:lnTo>
                  <a:pt x="286804" y="184683"/>
                </a:lnTo>
                <a:lnTo>
                  <a:pt x="283756" y="186207"/>
                </a:lnTo>
                <a:lnTo>
                  <a:pt x="282232" y="187731"/>
                </a:lnTo>
                <a:lnTo>
                  <a:pt x="277660" y="189255"/>
                </a:lnTo>
                <a:lnTo>
                  <a:pt x="268516" y="189255"/>
                </a:lnTo>
                <a:lnTo>
                  <a:pt x="268516" y="193827"/>
                </a:lnTo>
                <a:lnTo>
                  <a:pt x="329476" y="193827"/>
                </a:lnTo>
                <a:lnTo>
                  <a:pt x="329476" y="189255"/>
                </a:lnTo>
                <a:close/>
              </a:path>
              <a:path w="592454" h="197485">
                <a:moveTo>
                  <a:pt x="446925" y="116014"/>
                </a:moveTo>
                <a:lnTo>
                  <a:pt x="446316" y="108394"/>
                </a:lnTo>
                <a:lnTo>
                  <a:pt x="446062" y="105143"/>
                </a:lnTo>
                <a:lnTo>
                  <a:pt x="443496" y="95389"/>
                </a:lnTo>
                <a:lnTo>
                  <a:pt x="417969" y="69354"/>
                </a:lnTo>
                <a:lnTo>
                  <a:pt x="417969" y="99250"/>
                </a:lnTo>
                <a:lnTo>
                  <a:pt x="417969" y="108394"/>
                </a:lnTo>
                <a:lnTo>
                  <a:pt x="360057" y="108394"/>
                </a:lnTo>
                <a:lnTo>
                  <a:pt x="361505" y="100711"/>
                </a:lnTo>
                <a:lnTo>
                  <a:pt x="382917" y="74764"/>
                </a:lnTo>
                <a:lnTo>
                  <a:pt x="395109" y="74764"/>
                </a:lnTo>
                <a:lnTo>
                  <a:pt x="399681" y="76288"/>
                </a:lnTo>
                <a:lnTo>
                  <a:pt x="413397" y="85432"/>
                </a:lnTo>
                <a:lnTo>
                  <a:pt x="414921" y="91528"/>
                </a:lnTo>
                <a:lnTo>
                  <a:pt x="416445" y="94678"/>
                </a:lnTo>
                <a:lnTo>
                  <a:pt x="398157" y="65620"/>
                </a:lnTo>
                <a:lnTo>
                  <a:pt x="386143" y="66535"/>
                </a:lnTo>
                <a:lnTo>
                  <a:pt x="349783" y="92443"/>
                </a:lnTo>
                <a:lnTo>
                  <a:pt x="340144" y="132778"/>
                </a:lnTo>
                <a:lnTo>
                  <a:pt x="341261" y="146799"/>
                </a:lnTo>
                <a:lnTo>
                  <a:pt x="365277" y="187236"/>
                </a:lnTo>
                <a:lnTo>
                  <a:pt x="395109" y="196875"/>
                </a:lnTo>
                <a:lnTo>
                  <a:pt x="405079" y="195999"/>
                </a:lnTo>
                <a:lnTo>
                  <a:pt x="414350" y="193255"/>
                </a:lnTo>
                <a:lnTo>
                  <a:pt x="422744" y="188518"/>
                </a:lnTo>
                <a:lnTo>
                  <a:pt x="430161" y="181635"/>
                </a:lnTo>
                <a:lnTo>
                  <a:pt x="434784" y="175450"/>
                </a:lnTo>
                <a:lnTo>
                  <a:pt x="436206" y="173558"/>
                </a:lnTo>
                <a:lnTo>
                  <a:pt x="440829" y="165366"/>
                </a:lnTo>
                <a:lnTo>
                  <a:pt x="444296" y="156895"/>
                </a:lnTo>
                <a:lnTo>
                  <a:pt x="446925" y="148018"/>
                </a:lnTo>
                <a:lnTo>
                  <a:pt x="442353" y="144970"/>
                </a:lnTo>
                <a:lnTo>
                  <a:pt x="438899" y="152400"/>
                </a:lnTo>
                <a:lnTo>
                  <a:pt x="435305" y="158686"/>
                </a:lnTo>
                <a:lnTo>
                  <a:pt x="431419" y="163830"/>
                </a:lnTo>
                <a:lnTo>
                  <a:pt x="427113" y="167830"/>
                </a:lnTo>
                <a:lnTo>
                  <a:pt x="421017" y="172402"/>
                </a:lnTo>
                <a:lnTo>
                  <a:pt x="413397" y="175450"/>
                </a:lnTo>
                <a:lnTo>
                  <a:pt x="405777" y="175450"/>
                </a:lnTo>
                <a:lnTo>
                  <a:pt x="367766" y="150088"/>
                </a:lnTo>
                <a:lnTo>
                  <a:pt x="360057" y="116014"/>
                </a:lnTo>
                <a:lnTo>
                  <a:pt x="446925" y="116014"/>
                </a:lnTo>
                <a:close/>
              </a:path>
              <a:path w="592454" h="197485">
                <a:moveTo>
                  <a:pt x="591883" y="189268"/>
                </a:moveTo>
                <a:lnTo>
                  <a:pt x="585787" y="189268"/>
                </a:lnTo>
                <a:lnTo>
                  <a:pt x="579691" y="186220"/>
                </a:lnTo>
                <a:lnTo>
                  <a:pt x="575119" y="181648"/>
                </a:lnTo>
                <a:lnTo>
                  <a:pt x="573506" y="178600"/>
                </a:lnTo>
                <a:lnTo>
                  <a:pt x="573506" y="100774"/>
                </a:lnTo>
                <a:lnTo>
                  <a:pt x="571982" y="93065"/>
                </a:lnTo>
                <a:lnTo>
                  <a:pt x="547598" y="65633"/>
                </a:lnTo>
                <a:lnTo>
                  <a:pt x="541502" y="65633"/>
                </a:lnTo>
                <a:lnTo>
                  <a:pt x="531190" y="67106"/>
                </a:lnTo>
                <a:lnTo>
                  <a:pt x="520738" y="71729"/>
                </a:lnTo>
                <a:lnTo>
                  <a:pt x="509993" y="79768"/>
                </a:lnTo>
                <a:lnTo>
                  <a:pt x="498830" y="91541"/>
                </a:lnTo>
                <a:lnTo>
                  <a:pt x="498830" y="65633"/>
                </a:lnTo>
                <a:lnTo>
                  <a:pt x="492734" y="65633"/>
                </a:lnTo>
                <a:lnTo>
                  <a:pt x="456057" y="80873"/>
                </a:lnTo>
                <a:lnTo>
                  <a:pt x="457581" y="85445"/>
                </a:lnTo>
                <a:lnTo>
                  <a:pt x="463677" y="82397"/>
                </a:lnTo>
                <a:lnTo>
                  <a:pt x="469874" y="82397"/>
                </a:lnTo>
                <a:lnTo>
                  <a:pt x="472922" y="85445"/>
                </a:lnTo>
                <a:lnTo>
                  <a:pt x="474446" y="85445"/>
                </a:lnTo>
                <a:lnTo>
                  <a:pt x="474446" y="88493"/>
                </a:lnTo>
                <a:lnTo>
                  <a:pt x="475970" y="91541"/>
                </a:lnTo>
                <a:lnTo>
                  <a:pt x="477253" y="108775"/>
                </a:lnTo>
                <a:lnTo>
                  <a:pt x="477494" y="119062"/>
                </a:lnTo>
                <a:lnTo>
                  <a:pt x="477494" y="173926"/>
                </a:lnTo>
                <a:lnTo>
                  <a:pt x="475970" y="180124"/>
                </a:lnTo>
                <a:lnTo>
                  <a:pt x="472922" y="183172"/>
                </a:lnTo>
                <a:lnTo>
                  <a:pt x="471398" y="186220"/>
                </a:lnTo>
                <a:lnTo>
                  <a:pt x="466826" y="189268"/>
                </a:lnTo>
                <a:lnTo>
                  <a:pt x="457581" y="189268"/>
                </a:lnTo>
                <a:lnTo>
                  <a:pt x="457581" y="193840"/>
                </a:lnTo>
                <a:lnTo>
                  <a:pt x="520166" y="193840"/>
                </a:lnTo>
                <a:lnTo>
                  <a:pt x="520166" y="189268"/>
                </a:lnTo>
                <a:lnTo>
                  <a:pt x="512546" y="189268"/>
                </a:lnTo>
                <a:lnTo>
                  <a:pt x="507974" y="187744"/>
                </a:lnTo>
                <a:lnTo>
                  <a:pt x="506450" y="186220"/>
                </a:lnTo>
                <a:lnTo>
                  <a:pt x="503402" y="186220"/>
                </a:lnTo>
                <a:lnTo>
                  <a:pt x="501878" y="183172"/>
                </a:lnTo>
                <a:lnTo>
                  <a:pt x="500354" y="181648"/>
                </a:lnTo>
                <a:lnTo>
                  <a:pt x="500354" y="178600"/>
                </a:lnTo>
                <a:lnTo>
                  <a:pt x="498830" y="173926"/>
                </a:lnTo>
                <a:lnTo>
                  <a:pt x="498830" y="99250"/>
                </a:lnTo>
                <a:lnTo>
                  <a:pt x="506831" y="91427"/>
                </a:lnTo>
                <a:lnTo>
                  <a:pt x="514832" y="86207"/>
                </a:lnTo>
                <a:lnTo>
                  <a:pt x="522833" y="83299"/>
                </a:lnTo>
                <a:lnTo>
                  <a:pt x="530834" y="82397"/>
                </a:lnTo>
                <a:lnTo>
                  <a:pt x="538454" y="82397"/>
                </a:lnTo>
                <a:lnTo>
                  <a:pt x="543026" y="83921"/>
                </a:lnTo>
                <a:lnTo>
                  <a:pt x="546074" y="90017"/>
                </a:lnTo>
                <a:lnTo>
                  <a:pt x="549122" y="94678"/>
                </a:lnTo>
                <a:lnTo>
                  <a:pt x="550646" y="102298"/>
                </a:lnTo>
                <a:lnTo>
                  <a:pt x="550646" y="178600"/>
                </a:lnTo>
                <a:lnTo>
                  <a:pt x="547598" y="184696"/>
                </a:lnTo>
                <a:lnTo>
                  <a:pt x="544550" y="186220"/>
                </a:lnTo>
                <a:lnTo>
                  <a:pt x="543026" y="187744"/>
                </a:lnTo>
                <a:lnTo>
                  <a:pt x="538454" y="189268"/>
                </a:lnTo>
                <a:lnTo>
                  <a:pt x="530834" y="189268"/>
                </a:lnTo>
                <a:lnTo>
                  <a:pt x="530834" y="193840"/>
                </a:lnTo>
                <a:lnTo>
                  <a:pt x="591883" y="193840"/>
                </a:lnTo>
                <a:lnTo>
                  <a:pt x="591883" y="189268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solidFill>
                <a:schemeClr val="tx1"/>
              </a:solidFill>
            </a:endParaRPr>
          </a:p>
        </p:txBody>
      </p:sp>
      <p:pic>
        <p:nvPicPr>
          <p:cNvPr id="72" name="object 72"/>
          <p:cNvPicPr/>
          <p:nvPr/>
        </p:nvPicPr>
        <p:blipFill>
          <a:blip r:embed="rId52"/>
          <a:stretch>
            <a:fillRect/>
          </a:stretch>
        </p:blipFill>
        <p:spPr>
          <a:xfrm>
            <a:off x="3767025" y="2416520"/>
            <a:ext cx="1005419" cy="173719"/>
          </a:xfrm>
          <a:prstGeom prst="rect">
            <a:avLst/>
          </a:prstGeom>
        </p:spPr>
      </p:pic>
      <p:grpSp>
        <p:nvGrpSpPr>
          <p:cNvPr id="73" name="object 73"/>
          <p:cNvGrpSpPr/>
          <p:nvPr/>
        </p:nvGrpSpPr>
        <p:grpSpPr>
          <a:xfrm>
            <a:off x="4843799" y="2416520"/>
            <a:ext cx="524854" cy="173719"/>
            <a:chOff x="4843799" y="2416520"/>
            <a:chExt cx="524854" cy="173719"/>
          </a:xfrm>
        </p:grpSpPr>
        <p:pic>
          <p:nvPicPr>
            <p:cNvPr id="74" name="object 74"/>
            <p:cNvPicPr/>
            <p:nvPr/>
          </p:nvPicPr>
          <p:blipFill>
            <a:blip r:embed="rId53"/>
            <a:stretch>
              <a:fillRect/>
            </a:stretch>
          </p:blipFill>
          <p:spPr>
            <a:xfrm>
              <a:off x="4843799" y="2474426"/>
              <a:ext cx="195150" cy="115812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54"/>
            <a:stretch>
              <a:fillRect/>
            </a:stretch>
          </p:blipFill>
          <p:spPr>
            <a:xfrm>
              <a:off x="5057774" y="2416520"/>
              <a:ext cx="310879" cy="173719"/>
            </a:xfrm>
            <a:prstGeom prst="rect">
              <a:avLst/>
            </a:prstGeom>
          </p:spPr>
        </p:pic>
      </p:grpSp>
      <p:pic>
        <p:nvPicPr>
          <p:cNvPr id="76" name="object 76"/>
          <p:cNvPicPr/>
          <p:nvPr/>
        </p:nvPicPr>
        <p:blipFill>
          <a:blip r:embed="rId55"/>
          <a:stretch>
            <a:fillRect/>
          </a:stretch>
        </p:blipFill>
        <p:spPr>
          <a:xfrm>
            <a:off x="5446730" y="2474426"/>
            <a:ext cx="286674" cy="115812"/>
          </a:xfrm>
          <a:prstGeom prst="rect">
            <a:avLst/>
          </a:prstGeom>
        </p:spPr>
      </p:pic>
      <p:grpSp>
        <p:nvGrpSpPr>
          <p:cNvPr id="77" name="object 77"/>
          <p:cNvGrpSpPr/>
          <p:nvPr/>
        </p:nvGrpSpPr>
        <p:grpSpPr>
          <a:xfrm>
            <a:off x="5800724" y="2416520"/>
            <a:ext cx="449552" cy="173719"/>
            <a:chOff x="5800724" y="2416520"/>
            <a:chExt cx="449552" cy="173719"/>
          </a:xfrm>
        </p:grpSpPr>
        <p:pic>
          <p:nvPicPr>
            <p:cNvPr id="78" name="object 78"/>
            <p:cNvPicPr/>
            <p:nvPr/>
          </p:nvPicPr>
          <p:blipFill>
            <a:blip r:embed="rId56"/>
            <a:stretch>
              <a:fillRect/>
            </a:stretch>
          </p:blipFill>
          <p:spPr>
            <a:xfrm>
              <a:off x="5800724" y="2474426"/>
              <a:ext cx="208597" cy="115812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57"/>
            <a:stretch>
              <a:fillRect/>
            </a:stretch>
          </p:blipFill>
          <p:spPr>
            <a:xfrm>
              <a:off x="6026803" y="2416520"/>
              <a:ext cx="223473" cy="173719"/>
            </a:xfrm>
            <a:prstGeom prst="rect">
              <a:avLst/>
            </a:prstGeom>
          </p:spPr>
        </p:pic>
      </p:grpSp>
      <p:pic>
        <p:nvPicPr>
          <p:cNvPr id="80" name="object 80"/>
          <p:cNvPicPr/>
          <p:nvPr/>
        </p:nvPicPr>
        <p:blipFill>
          <a:blip r:embed="rId58"/>
          <a:stretch>
            <a:fillRect/>
          </a:stretch>
        </p:blipFill>
        <p:spPr>
          <a:xfrm>
            <a:off x="6325664" y="2416520"/>
            <a:ext cx="278606" cy="173719"/>
          </a:xfrm>
          <a:prstGeom prst="rect">
            <a:avLst/>
          </a:prstGeom>
        </p:spPr>
      </p:pic>
      <p:pic>
        <p:nvPicPr>
          <p:cNvPr id="81" name="object 81"/>
          <p:cNvPicPr/>
          <p:nvPr/>
        </p:nvPicPr>
        <p:blipFill>
          <a:blip r:embed="rId59"/>
          <a:stretch>
            <a:fillRect/>
          </a:stretch>
        </p:blipFill>
        <p:spPr>
          <a:xfrm>
            <a:off x="6672935" y="2416520"/>
            <a:ext cx="1099549" cy="173719"/>
          </a:xfrm>
          <a:prstGeom prst="rect">
            <a:avLst/>
          </a:prstGeom>
        </p:spPr>
      </p:pic>
      <p:sp>
        <p:nvSpPr>
          <p:cNvPr id="82" name="object 82"/>
          <p:cNvSpPr/>
          <p:nvPr/>
        </p:nvSpPr>
        <p:spPr>
          <a:xfrm>
            <a:off x="632012" y="3211157"/>
            <a:ext cx="86285" cy="86285"/>
          </a:xfrm>
          <a:custGeom>
            <a:avLst/>
            <a:gdLst/>
            <a:ahLst/>
            <a:cxnLst/>
            <a:rect l="l" t="t" r="r" b="b"/>
            <a:pathLst>
              <a:path w="97790" h="97789">
                <a:moveTo>
                  <a:pt x="97536" y="97536"/>
                </a:moveTo>
                <a:lnTo>
                  <a:pt x="0" y="97536"/>
                </a:lnTo>
                <a:lnTo>
                  <a:pt x="0" y="0"/>
                </a:lnTo>
                <a:lnTo>
                  <a:pt x="97536" y="0"/>
                </a:lnTo>
                <a:lnTo>
                  <a:pt x="97536" y="97536"/>
                </a:lnTo>
                <a:close/>
              </a:path>
            </a:pathLst>
          </a:custGeom>
          <a:solidFill>
            <a:srgbClr val="568962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solidFill>
                <a:schemeClr val="tx1"/>
              </a:solidFill>
            </a:endParaRPr>
          </a:p>
        </p:txBody>
      </p:sp>
      <p:pic>
        <p:nvPicPr>
          <p:cNvPr id="83" name="object 83"/>
          <p:cNvPicPr/>
          <p:nvPr/>
        </p:nvPicPr>
        <p:blipFill>
          <a:blip r:embed="rId60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1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740" y="3159722"/>
            <a:ext cx="2324324" cy="265159"/>
          </a:xfrm>
          <a:prstGeom prst="rect">
            <a:avLst/>
          </a:prstGeom>
        </p:spPr>
      </p:pic>
      <p:pic>
        <p:nvPicPr>
          <p:cNvPr id="84" name="object 84"/>
          <p:cNvPicPr/>
          <p:nvPr/>
        </p:nvPicPr>
        <p:blipFill>
          <a:blip r:embed="rId62"/>
          <a:stretch>
            <a:fillRect/>
          </a:stretch>
        </p:blipFill>
        <p:spPr>
          <a:xfrm>
            <a:off x="962221" y="3586498"/>
            <a:ext cx="1663485" cy="204563"/>
          </a:xfrm>
          <a:prstGeom prst="rect">
            <a:avLst/>
          </a:prstGeom>
        </p:spPr>
      </p:pic>
      <p:pic>
        <p:nvPicPr>
          <p:cNvPr id="85" name="object 85"/>
          <p:cNvPicPr/>
          <p:nvPr/>
        </p:nvPicPr>
        <p:blipFill>
          <a:blip r:embed="rId63"/>
          <a:stretch>
            <a:fillRect/>
          </a:stretch>
        </p:blipFill>
        <p:spPr>
          <a:xfrm>
            <a:off x="2703783" y="3586498"/>
            <a:ext cx="1409167" cy="265159"/>
          </a:xfrm>
          <a:prstGeom prst="rect">
            <a:avLst/>
          </a:prstGeom>
        </p:spPr>
      </p:pic>
      <p:grpSp>
        <p:nvGrpSpPr>
          <p:cNvPr id="86" name="object 86"/>
          <p:cNvGrpSpPr/>
          <p:nvPr/>
        </p:nvGrpSpPr>
        <p:grpSpPr>
          <a:xfrm>
            <a:off x="4243557" y="3616081"/>
            <a:ext cx="148001" cy="174980"/>
            <a:chOff x="4243557" y="3616081"/>
            <a:chExt cx="148001" cy="174980"/>
          </a:xfrm>
        </p:grpSpPr>
        <p:sp>
          <p:nvSpPr>
            <p:cNvPr id="87" name="object 87"/>
            <p:cNvSpPr/>
            <p:nvPr/>
          </p:nvSpPr>
          <p:spPr>
            <a:xfrm>
              <a:off x="4243557" y="3616081"/>
              <a:ext cx="55469" cy="171450"/>
            </a:xfrm>
            <a:custGeom>
              <a:avLst/>
              <a:gdLst/>
              <a:ahLst/>
              <a:cxnLst/>
              <a:rect l="l" t="t" r="r" b="b"/>
              <a:pathLst>
                <a:path w="62864" h="194310">
                  <a:moveTo>
                    <a:pt x="35052" y="27432"/>
                  </a:moveTo>
                  <a:lnTo>
                    <a:pt x="27432" y="27432"/>
                  </a:lnTo>
                  <a:lnTo>
                    <a:pt x="24384" y="25908"/>
                  </a:lnTo>
                  <a:lnTo>
                    <a:pt x="19812" y="21336"/>
                  </a:lnTo>
                  <a:lnTo>
                    <a:pt x="18288" y="18288"/>
                  </a:lnTo>
                  <a:lnTo>
                    <a:pt x="18288" y="10668"/>
                  </a:lnTo>
                  <a:lnTo>
                    <a:pt x="21336" y="4572"/>
                  </a:lnTo>
                  <a:lnTo>
                    <a:pt x="24384" y="1524"/>
                  </a:lnTo>
                  <a:lnTo>
                    <a:pt x="27432" y="0"/>
                  </a:lnTo>
                  <a:lnTo>
                    <a:pt x="35052" y="0"/>
                  </a:lnTo>
                  <a:lnTo>
                    <a:pt x="39624" y="1524"/>
                  </a:lnTo>
                  <a:lnTo>
                    <a:pt x="41148" y="4572"/>
                  </a:lnTo>
                  <a:lnTo>
                    <a:pt x="44196" y="7620"/>
                  </a:lnTo>
                  <a:lnTo>
                    <a:pt x="45720" y="10668"/>
                  </a:lnTo>
                  <a:lnTo>
                    <a:pt x="45720" y="18288"/>
                  </a:lnTo>
                  <a:lnTo>
                    <a:pt x="44196" y="21336"/>
                  </a:lnTo>
                  <a:lnTo>
                    <a:pt x="39624" y="25908"/>
                  </a:lnTo>
                  <a:lnTo>
                    <a:pt x="35052" y="27432"/>
                  </a:lnTo>
                  <a:close/>
                </a:path>
                <a:path w="62864" h="194310">
                  <a:moveTo>
                    <a:pt x="1524" y="85439"/>
                  </a:moveTo>
                  <a:lnTo>
                    <a:pt x="0" y="80867"/>
                  </a:lnTo>
                  <a:lnTo>
                    <a:pt x="36576" y="65627"/>
                  </a:lnTo>
                  <a:lnTo>
                    <a:pt x="42672" y="65627"/>
                  </a:lnTo>
                  <a:lnTo>
                    <a:pt x="42672" y="83915"/>
                  </a:lnTo>
                  <a:lnTo>
                    <a:pt x="4572" y="83915"/>
                  </a:lnTo>
                  <a:lnTo>
                    <a:pt x="1524" y="85439"/>
                  </a:lnTo>
                  <a:close/>
                </a:path>
                <a:path w="62864" h="194310">
                  <a:moveTo>
                    <a:pt x="56388" y="189166"/>
                  </a:moveTo>
                  <a:lnTo>
                    <a:pt x="12192" y="189166"/>
                  </a:lnTo>
                  <a:lnTo>
                    <a:pt x="15240" y="186118"/>
                  </a:lnTo>
                  <a:lnTo>
                    <a:pt x="18288" y="184594"/>
                  </a:lnTo>
                  <a:lnTo>
                    <a:pt x="18288" y="181546"/>
                  </a:lnTo>
                  <a:lnTo>
                    <a:pt x="19812" y="178498"/>
                  </a:lnTo>
                  <a:lnTo>
                    <a:pt x="21336" y="173926"/>
                  </a:lnTo>
                  <a:lnTo>
                    <a:pt x="21336" y="117443"/>
                  </a:lnTo>
                  <a:lnTo>
                    <a:pt x="21097" y="108037"/>
                  </a:lnTo>
                  <a:lnTo>
                    <a:pt x="20574" y="100488"/>
                  </a:lnTo>
                  <a:lnTo>
                    <a:pt x="20050" y="94940"/>
                  </a:lnTo>
                  <a:lnTo>
                    <a:pt x="19812" y="91535"/>
                  </a:lnTo>
                  <a:lnTo>
                    <a:pt x="18288" y="88487"/>
                  </a:lnTo>
                  <a:lnTo>
                    <a:pt x="18288" y="86963"/>
                  </a:lnTo>
                  <a:lnTo>
                    <a:pt x="15240" y="83915"/>
                  </a:lnTo>
                  <a:lnTo>
                    <a:pt x="42672" y="83915"/>
                  </a:lnTo>
                  <a:lnTo>
                    <a:pt x="42672" y="173926"/>
                  </a:lnTo>
                  <a:lnTo>
                    <a:pt x="44196" y="178498"/>
                  </a:lnTo>
                  <a:lnTo>
                    <a:pt x="44196" y="181546"/>
                  </a:lnTo>
                  <a:lnTo>
                    <a:pt x="45720" y="184594"/>
                  </a:lnTo>
                  <a:lnTo>
                    <a:pt x="47244" y="186118"/>
                  </a:lnTo>
                  <a:lnTo>
                    <a:pt x="50292" y="187642"/>
                  </a:lnTo>
                  <a:lnTo>
                    <a:pt x="51816" y="187642"/>
                  </a:lnTo>
                  <a:lnTo>
                    <a:pt x="56388" y="189166"/>
                  </a:lnTo>
                  <a:close/>
                </a:path>
                <a:path w="62864" h="194310">
                  <a:moveTo>
                    <a:pt x="62484" y="193738"/>
                  </a:moveTo>
                  <a:lnTo>
                    <a:pt x="1524" y="193738"/>
                  </a:lnTo>
                  <a:lnTo>
                    <a:pt x="1524" y="189166"/>
                  </a:lnTo>
                  <a:lnTo>
                    <a:pt x="62484" y="189166"/>
                  </a:lnTo>
                  <a:lnTo>
                    <a:pt x="62484" y="193738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tx1"/>
                </a:solidFill>
              </a:endParaRPr>
            </a:p>
          </p:txBody>
        </p:sp>
        <p:pic>
          <p:nvPicPr>
            <p:cNvPr id="88" name="object 88"/>
            <p:cNvPicPr/>
            <p:nvPr/>
          </p:nvPicPr>
          <p:blipFill>
            <a:blip r:embed="rId64"/>
            <a:stretch>
              <a:fillRect/>
            </a:stretch>
          </p:blipFill>
          <p:spPr>
            <a:xfrm>
              <a:off x="4316171" y="3673988"/>
              <a:ext cx="75387" cy="117073"/>
            </a:xfrm>
            <a:prstGeom prst="rect">
              <a:avLst/>
            </a:prstGeom>
          </p:spPr>
        </p:pic>
      </p:grpSp>
      <p:pic>
        <p:nvPicPr>
          <p:cNvPr id="89" name="object 89"/>
          <p:cNvPicPr/>
          <p:nvPr/>
        </p:nvPicPr>
        <p:blipFill>
          <a:blip r:embed="rId65"/>
          <a:stretch>
            <a:fillRect/>
          </a:stretch>
        </p:blipFill>
        <p:spPr>
          <a:xfrm>
            <a:off x="4470978" y="3616082"/>
            <a:ext cx="1341848" cy="223473"/>
          </a:xfrm>
          <a:prstGeom prst="rect">
            <a:avLst/>
          </a:prstGeom>
        </p:spPr>
      </p:pic>
      <p:pic>
        <p:nvPicPr>
          <p:cNvPr id="90" name="object 90"/>
          <p:cNvPicPr/>
          <p:nvPr/>
        </p:nvPicPr>
        <p:blipFill>
          <a:blip r:embed="rId66"/>
          <a:stretch>
            <a:fillRect/>
          </a:stretch>
        </p:blipFill>
        <p:spPr>
          <a:xfrm>
            <a:off x="5878802" y="3616082"/>
            <a:ext cx="247594" cy="224817"/>
          </a:xfrm>
          <a:prstGeom prst="rect">
            <a:avLst/>
          </a:prstGeom>
        </p:spPr>
      </p:pic>
      <p:pic>
        <p:nvPicPr>
          <p:cNvPr id="91" name="object 91"/>
          <p:cNvPicPr/>
          <p:nvPr/>
        </p:nvPicPr>
        <p:blipFill>
          <a:blip r:embed="rId67"/>
          <a:stretch>
            <a:fillRect/>
          </a:stretch>
        </p:blipFill>
        <p:spPr>
          <a:xfrm>
            <a:off x="6189682" y="3620116"/>
            <a:ext cx="855988" cy="220783"/>
          </a:xfrm>
          <a:prstGeom prst="rect">
            <a:avLst/>
          </a:prstGeom>
        </p:spPr>
      </p:pic>
      <p:grpSp>
        <p:nvGrpSpPr>
          <p:cNvPr id="92" name="object 92"/>
          <p:cNvGrpSpPr/>
          <p:nvPr/>
        </p:nvGrpSpPr>
        <p:grpSpPr>
          <a:xfrm>
            <a:off x="7118369" y="3620116"/>
            <a:ext cx="615118" cy="170945"/>
            <a:chOff x="7118369" y="3620116"/>
            <a:chExt cx="615118" cy="170945"/>
          </a:xfrm>
        </p:grpSpPr>
        <p:pic>
          <p:nvPicPr>
            <p:cNvPr id="93" name="object 93"/>
            <p:cNvPicPr/>
            <p:nvPr/>
          </p:nvPicPr>
          <p:blipFill>
            <a:blip r:embed="rId68"/>
            <a:stretch>
              <a:fillRect/>
            </a:stretch>
          </p:blipFill>
          <p:spPr>
            <a:xfrm>
              <a:off x="7118369" y="3620116"/>
              <a:ext cx="189724" cy="170945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69"/>
            <a:stretch>
              <a:fillRect/>
            </a:stretch>
          </p:blipFill>
          <p:spPr>
            <a:xfrm>
              <a:off x="7326966" y="3671298"/>
              <a:ext cx="406521" cy="119763"/>
            </a:xfrm>
            <a:prstGeom prst="rect">
              <a:avLst/>
            </a:prstGeom>
          </p:spPr>
        </p:pic>
      </p:grpSp>
      <p:pic>
        <p:nvPicPr>
          <p:cNvPr id="95" name="object 95"/>
          <p:cNvPicPr/>
          <p:nvPr/>
        </p:nvPicPr>
        <p:blipFill>
          <a:blip r:embed="rId70"/>
          <a:stretch>
            <a:fillRect/>
          </a:stretch>
        </p:blipFill>
        <p:spPr>
          <a:xfrm>
            <a:off x="7804757" y="3616082"/>
            <a:ext cx="366095" cy="173635"/>
          </a:xfrm>
          <a:prstGeom prst="rect">
            <a:avLst/>
          </a:prstGeom>
        </p:spPr>
      </p:pic>
      <p:sp>
        <p:nvSpPr>
          <p:cNvPr id="96" name="object 96"/>
          <p:cNvSpPr/>
          <p:nvPr/>
        </p:nvSpPr>
        <p:spPr>
          <a:xfrm>
            <a:off x="942044" y="3921666"/>
            <a:ext cx="551890" cy="174251"/>
          </a:xfrm>
          <a:custGeom>
            <a:avLst/>
            <a:gdLst/>
            <a:ahLst/>
            <a:cxnLst/>
            <a:rect l="l" t="t" r="r" b="b"/>
            <a:pathLst>
              <a:path w="625475" h="197485">
                <a:moveTo>
                  <a:pt x="129641" y="126695"/>
                </a:moveTo>
                <a:lnTo>
                  <a:pt x="128778" y="112636"/>
                </a:lnTo>
                <a:lnTo>
                  <a:pt x="126212" y="100317"/>
                </a:lnTo>
                <a:lnTo>
                  <a:pt x="121920" y="89738"/>
                </a:lnTo>
                <a:lnTo>
                  <a:pt x="117983" y="83921"/>
                </a:lnTo>
                <a:lnTo>
                  <a:pt x="115925" y="80873"/>
                </a:lnTo>
                <a:lnTo>
                  <a:pt x="108521" y="73990"/>
                </a:lnTo>
                <a:lnTo>
                  <a:pt x="106781" y="72999"/>
                </a:lnTo>
                <a:lnTo>
                  <a:pt x="106781" y="134315"/>
                </a:lnTo>
                <a:lnTo>
                  <a:pt x="105968" y="146291"/>
                </a:lnTo>
                <a:lnTo>
                  <a:pt x="84582" y="184226"/>
                </a:lnTo>
                <a:lnTo>
                  <a:pt x="73152" y="187655"/>
                </a:lnTo>
                <a:lnTo>
                  <a:pt x="67056" y="187655"/>
                </a:lnTo>
                <a:lnTo>
                  <a:pt x="62484" y="186131"/>
                </a:lnTo>
                <a:lnTo>
                  <a:pt x="57912" y="183083"/>
                </a:lnTo>
                <a:lnTo>
                  <a:pt x="51816" y="181559"/>
                </a:lnTo>
                <a:lnTo>
                  <a:pt x="47244" y="178511"/>
                </a:lnTo>
                <a:lnTo>
                  <a:pt x="42672" y="173939"/>
                </a:lnTo>
                <a:lnTo>
                  <a:pt x="42672" y="99161"/>
                </a:lnTo>
                <a:lnTo>
                  <a:pt x="48768" y="93065"/>
                </a:lnTo>
                <a:lnTo>
                  <a:pt x="53340" y="90017"/>
                </a:lnTo>
                <a:lnTo>
                  <a:pt x="62484" y="85445"/>
                </a:lnTo>
                <a:lnTo>
                  <a:pt x="67056" y="83921"/>
                </a:lnTo>
                <a:lnTo>
                  <a:pt x="71628" y="83921"/>
                </a:lnTo>
                <a:lnTo>
                  <a:pt x="103720" y="112547"/>
                </a:lnTo>
                <a:lnTo>
                  <a:pt x="106781" y="134315"/>
                </a:lnTo>
                <a:lnTo>
                  <a:pt x="106781" y="72999"/>
                </a:lnTo>
                <a:lnTo>
                  <a:pt x="100253" y="69253"/>
                </a:lnTo>
                <a:lnTo>
                  <a:pt x="91401" y="66509"/>
                </a:lnTo>
                <a:lnTo>
                  <a:pt x="82296" y="65633"/>
                </a:lnTo>
                <a:lnTo>
                  <a:pt x="72034" y="67081"/>
                </a:lnTo>
                <a:lnTo>
                  <a:pt x="61912" y="71539"/>
                </a:lnTo>
                <a:lnTo>
                  <a:pt x="52082" y="79133"/>
                </a:lnTo>
                <a:lnTo>
                  <a:pt x="42672" y="90017"/>
                </a:lnTo>
                <a:lnTo>
                  <a:pt x="42672" y="18300"/>
                </a:lnTo>
                <a:lnTo>
                  <a:pt x="42672" y="12"/>
                </a:lnTo>
                <a:lnTo>
                  <a:pt x="36576" y="12"/>
                </a:lnTo>
                <a:lnTo>
                  <a:pt x="0" y="15252"/>
                </a:lnTo>
                <a:lnTo>
                  <a:pt x="1524" y="19824"/>
                </a:lnTo>
                <a:lnTo>
                  <a:pt x="4572" y="18300"/>
                </a:lnTo>
                <a:lnTo>
                  <a:pt x="15240" y="18300"/>
                </a:lnTo>
                <a:lnTo>
                  <a:pt x="18288" y="21348"/>
                </a:lnTo>
                <a:lnTo>
                  <a:pt x="18288" y="22872"/>
                </a:lnTo>
                <a:lnTo>
                  <a:pt x="19812" y="25920"/>
                </a:lnTo>
                <a:lnTo>
                  <a:pt x="20053" y="29337"/>
                </a:lnTo>
                <a:lnTo>
                  <a:pt x="20574" y="34912"/>
                </a:lnTo>
                <a:lnTo>
                  <a:pt x="21094" y="42494"/>
                </a:lnTo>
                <a:lnTo>
                  <a:pt x="21336" y="51917"/>
                </a:lnTo>
                <a:lnTo>
                  <a:pt x="21336" y="181559"/>
                </a:lnTo>
                <a:lnTo>
                  <a:pt x="27051" y="184962"/>
                </a:lnTo>
                <a:lnTo>
                  <a:pt x="57912" y="196888"/>
                </a:lnTo>
                <a:lnTo>
                  <a:pt x="65532" y="196888"/>
                </a:lnTo>
                <a:lnTo>
                  <a:pt x="108305" y="180035"/>
                </a:lnTo>
                <a:lnTo>
                  <a:pt x="128231" y="142100"/>
                </a:lnTo>
                <a:lnTo>
                  <a:pt x="129641" y="126695"/>
                </a:lnTo>
                <a:close/>
              </a:path>
              <a:path w="625475" h="197485">
                <a:moveTo>
                  <a:pt x="236410" y="76301"/>
                </a:moveTo>
                <a:lnTo>
                  <a:pt x="227266" y="67157"/>
                </a:lnTo>
                <a:lnTo>
                  <a:pt x="222694" y="65633"/>
                </a:lnTo>
                <a:lnTo>
                  <a:pt x="218122" y="65633"/>
                </a:lnTo>
                <a:lnTo>
                  <a:pt x="210070" y="67348"/>
                </a:lnTo>
                <a:lnTo>
                  <a:pt x="202031" y="72491"/>
                </a:lnTo>
                <a:lnTo>
                  <a:pt x="194030" y="81064"/>
                </a:lnTo>
                <a:lnTo>
                  <a:pt x="186029" y="93065"/>
                </a:lnTo>
                <a:lnTo>
                  <a:pt x="186029" y="65633"/>
                </a:lnTo>
                <a:lnTo>
                  <a:pt x="179933" y="65633"/>
                </a:lnTo>
                <a:lnTo>
                  <a:pt x="143357" y="80873"/>
                </a:lnTo>
                <a:lnTo>
                  <a:pt x="144881" y="85445"/>
                </a:lnTo>
                <a:lnTo>
                  <a:pt x="150977" y="82397"/>
                </a:lnTo>
                <a:lnTo>
                  <a:pt x="155549" y="82397"/>
                </a:lnTo>
                <a:lnTo>
                  <a:pt x="158597" y="83921"/>
                </a:lnTo>
                <a:lnTo>
                  <a:pt x="163169" y="88493"/>
                </a:lnTo>
                <a:lnTo>
                  <a:pt x="163169" y="178511"/>
                </a:lnTo>
                <a:lnTo>
                  <a:pt x="160121" y="184607"/>
                </a:lnTo>
                <a:lnTo>
                  <a:pt x="158597" y="186131"/>
                </a:lnTo>
                <a:lnTo>
                  <a:pt x="155549" y="187655"/>
                </a:lnTo>
                <a:lnTo>
                  <a:pt x="144881" y="187655"/>
                </a:lnTo>
                <a:lnTo>
                  <a:pt x="144881" y="193751"/>
                </a:lnTo>
                <a:lnTo>
                  <a:pt x="207365" y="193751"/>
                </a:lnTo>
                <a:lnTo>
                  <a:pt x="207365" y="187655"/>
                </a:lnTo>
                <a:lnTo>
                  <a:pt x="198221" y="187655"/>
                </a:lnTo>
                <a:lnTo>
                  <a:pt x="192125" y="184607"/>
                </a:lnTo>
                <a:lnTo>
                  <a:pt x="190601" y="181559"/>
                </a:lnTo>
                <a:lnTo>
                  <a:pt x="189077" y="180035"/>
                </a:lnTo>
                <a:lnTo>
                  <a:pt x="187553" y="176987"/>
                </a:lnTo>
                <a:lnTo>
                  <a:pt x="186029" y="170891"/>
                </a:lnTo>
                <a:lnTo>
                  <a:pt x="186029" y="103733"/>
                </a:lnTo>
                <a:lnTo>
                  <a:pt x="190601" y="96113"/>
                </a:lnTo>
                <a:lnTo>
                  <a:pt x="195173" y="90017"/>
                </a:lnTo>
                <a:lnTo>
                  <a:pt x="198221" y="85445"/>
                </a:lnTo>
                <a:lnTo>
                  <a:pt x="201269" y="83921"/>
                </a:lnTo>
                <a:lnTo>
                  <a:pt x="205841" y="83921"/>
                </a:lnTo>
                <a:lnTo>
                  <a:pt x="208978" y="85445"/>
                </a:lnTo>
                <a:lnTo>
                  <a:pt x="213550" y="88493"/>
                </a:lnTo>
                <a:lnTo>
                  <a:pt x="216598" y="91541"/>
                </a:lnTo>
                <a:lnTo>
                  <a:pt x="221170" y="93065"/>
                </a:lnTo>
                <a:lnTo>
                  <a:pt x="227266" y="93065"/>
                </a:lnTo>
                <a:lnTo>
                  <a:pt x="230314" y="91541"/>
                </a:lnTo>
                <a:lnTo>
                  <a:pt x="231838" y="88493"/>
                </a:lnTo>
                <a:lnTo>
                  <a:pt x="234886" y="86969"/>
                </a:lnTo>
                <a:lnTo>
                  <a:pt x="236410" y="83921"/>
                </a:lnTo>
                <a:lnTo>
                  <a:pt x="236410" y="76301"/>
                </a:lnTo>
                <a:close/>
              </a:path>
              <a:path w="625475" h="197485">
                <a:moveTo>
                  <a:pt x="350799" y="116014"/>
                </a:moveTo>
                <a:lnTo>
                  <a:pt x="337083" y="79349"/>
                </a:lnTo>
                <a:lnTo>
                  <a:pt x="331622" y="74777"/>
                </a:lnTo>
                <a:lnTo>
                  <a:pt x="329920" y="73342"/>
                </a:lnTo>
                <a:lnTo>
                  <a:pt x="323367" y="69786"/>
                </a:lnTo>
                <a:lnTo>
                  <a:pt x="323367" y="108305"/>
                </a:lnTo>
                <a:lnTo>
                  <a:pt x="265366" y="108305"/>
                </a:lnTo>
                <a:lnTo>
                  <a:pt x="266179" y="100634"/>
                </a:lnTo>
                <a:lnTo>
                  <a:pt x="268414" y="93827"/>
                </a:lnTo>
                <a:lnTo>
                  <a:pt x="271792" y="88163"/>
                </a:lnTo>
                <a:lnTo>
                  <a:pt x="276034" y="83921"/>
                </a:lnTo>
                <a:lnTo>
                  <a:pt x="280606" y="77825"/>
                </a:lnTo>
                <a:lnTo>
                  <a:pt x="288226" y="74777"/>
                </a:lnTo>
                <a:lnTo>
                  <a:pt x="300418" y="74777"/>
                </a:lnTo>
                <a:lnTo>
                  <a:pt x="304990" y="76301"/>
                </a:lnTo>
                <a:lnTo>
                  <a:pt x="314134" y="82397"/>
                </a:lnTo>
                <a:lnTo>
                  <a:pt x="317271" y="85445"/>
                </a:lnTo>
                <a:lnTo>
                  <a:pt x="321843" y="94589"/>
                </a:lnTo>
                <a:lnTo>
                  <a:pt x="321843" y="99161"/>
                </a:lnTo>
                <a:lnTo>
                  <a:pt x="323367" y="108305"/>
                </a:lnTo>
                <a:lnTo>
                  <a:pt x="323367" y="69786"/>
                </a:lnTo>
                <a:lnTo>
                  <a:pt x="322033" y="69062"/>
                </a:lnTo>
                <a:lnTo>
                  <a:pt x="313258" y="66484"/>
                </a:lnTo>
                <a:lnTo>
                  <a:pt x="303466" y="65633"/>
                </a:lnTo>
                <a:lnTo>
                  <a:pt x="291465" y="66535"/>
                </a:lnTo>
                <a:lnTo>
                  <a:pt x="255193" y="92405"/>
                </a:lnTo>
                <a:lnTo>
                  <a:pt x="245554" y="132778"/>
                </a:lnTo>
                <a:lnTo>
                  <a:pt x="246672" y="146812"/>
                </a:lnTo>
                <a:lnTo>
                  <a:pt x="270624" y="187159"/>
                </a:lnTo>
                <a:lnTo>
                  <a:pt x="300418" y="196888"/>
                </a:lnTo>
                <a:lnTo>
                  <a:pt x="310172" y="195986"/>
                </a:lnTo>
                <a:lnTo>
                  <a:pt x="318947" y="193217"/>
                </a:lnTo>
                <a:lnTo>
                  <a:pt x="326859" y="188455"/>
                </a:lnTo>
                <a:lnTo>
                  <a:pt x="334035" y="181546"/>
                </a:lnTo>
                <a:lnTo>
                  <a:pt x="338797" y="175450"/>
                </a:lnTo>
                <a:lnTo>
                  <a:pt x="340309" y="173532"/>
                </a:lnTo>
                <a:lnTo>
                  <a:pt x="345274" y="165354"/>
                </a:lnTo>
                <a:lnTo>
                  <a:pt x="348830" y="156908"/>
                </a:lnTo>
                <a:lnTo>
                  <a:pt x="350799" y="148018"/>
                </a:lnTo>
                <a:lnTo>
                  <a:pt x="346227" y="144970"/>
                </a:lnTo>
                <a:lnTo>
                  <a:pt x="343420" y="152400"/>
                </a:lnTo>
                <a:lnTo>
                  <a:pt x="339750" y="158686"/>
                </a:lnTo>
                <a:lnTo>
                  <a:pt x="335521" y="163830"/>
                </a:lnTo>
                <a:lnTo>
                  <a:pt x="330987" y="167830"/>
                </a:lnTo>
                <a:lnTo>
                  <a:pt x="324891" y="172402"/>
                </a:lnTo>
                <a:lnTo>
                  <a:pt x="318795" y="175450"/>
                </a:lnTo>
                <a:lnTo>
                  <a:pt x="309562" y="175450"/>
                </a:lnTo>
                <a:lnTo>
                  <a:pt x="273075" y="150101"/>
                </a:lnTo>
                <a:lnTo>
                  <a:pt x="265366" y="116014"/>
                </a:lnTo>
                <a:lnTo>
                  <a:pt x="350799" y="116014"/>
                </a:lnTo>
                <a:close/>
              </a:path>
              <a:path w="625475" h="197485">
                <a:moveTo>
                  <a:pt x="481965" y="167843"/>
                </a:moveTo>
                <a:lnTo>
                  <a:pt x="475869" y="172415"/>
                </a:lnTo>
                <a:lnTo>
                  <a:pt x="472821" y="176987"/>
                </a:lnTo>
                <a:lnTo>
                  <a:pt x="471297" y="176987"/>
                </a:lnTo>
                <a:lnTo>
                  <a:pt x="469773" y="178511"/>
                </a:lnTo>
                <a:lnTo>
                  <a:pt x="465201" y="178511"/>
                </a:lnTo>
                <a:lnTo>
                  <a:pt x="463677" y="176987"/>
                </a:lnTo>
                <a:lnTo>
                  <a:pt x="462153" y="176987"/>
                </a:lnTo>
                <a:lnTo>
                  <a:pt x="462153" y="175463"/>
                </a:lnTo>
                <a:lnTo>
                  <a:pt x="462153" y="173939"/>
                </a:lnTo>
                <a:lnTo>
                  <a:pt x="460629" y="172415"/>
                </a:lnTo>
                <a:lnTo>
                  <a:pt x="460629" y="119075"/>
                </a:lnTo>
                <a:lnTo>
                  <a:pt x="460629" y="86969"/>
                </a:lnTo>
                <a:lnTo>
                  <a:pt x="457581" y="83921"/>
                </a:lnTo>
                <a:lnTo>
                  <a:pt x="419392" y="65633"/>
                </a:lnTo>
                <a:lnTo>
                  <a:pt x="408787" y="66205"/>
                </a:lnTo>
                <a:lnTo>
                  <a:pt x="373672" y="88493"/>
                </a:lnTo>
                <a:lnTo>
                  <a:pt x="373672" y="100685"/>
                </a:lnTo>
                <a:lnTo>
                  <a:pt x="375196" y="103733"/>
                </a:lnTo>
                <a:lnTo>
                  <a:pt x="376720" y="105257"/>
                </a:lnTo>
                <a:lnTo>
                  <a:pt x="378244" y="108305"/>
                </a:lnTo>
                <a:lnTo>
                  <a:pt x="381292" y="109829"/>
                </a:lnTo>
                <a:lnTo>
                  <a:pt x="388912" y="109829"/>
                </a:lnTo>
                <a:lnTo>
                  <a:pt x="391960" y="108305"/>
                </a:lnTo>
                <a:lnTo>
                  <a:pt x="393484" y="106781"/>
                </a:lnTo>
                <a:lnTo>
                  <a:pt x="396532" y="100685"/>
                </a:lnTo>
                <a:lnTo>
                  <a:pt x="396532" y="83921"/>
                </a:lnTo>
                <a:lnTo>
                  <a:pt x="398056" y="80873"/>
                </a:lnTo>
                <a:lnTo>
                  <a:pt x="404152" y="74777"/>
                </a:lnTo>
                <a:lnTo>
                  <a:pt x="408724" y="73253"/>
                </a:lnTo>
                <a:lnTo>
                  <a:pt x="422529" y="73253"/>
                </a:lnTo>
                <a:lnTo>
                  <a:pt x="428625" y="76301"/>
                </a:lnTo>
                <a:lnTo>
                  <a:pt x="431673" y="80873"/>
                </a:lnTo>
                <a:lnTo>
                  <a:pt x="436245" y="85445"/>
                </a:lnTo>
                <a:lnTo>
                  <a:pt x="437769" y="93065"/>
                </a:lnTo>
                <a:lnTo>
                  <a:pt x="437769" y="111353"/>
                </a:lnTo>
                <a:lnTo>
                  <a:pt x="437769" y="119075"/>
                </a:lnTo>
                <a:lnTo>
                  <a:pt x="437769" y="166319"/>
                </a:lnTo>
                <a:lnTo>
                  <a:pt x="430034" y="172313"/>
                </a:lnTo>
                <a:lnTo>
                  <a:pt x="422859" y="176606"/>
                </a:lnTo>
                <a:lnTo>
                  <a:pt x="416255" y="179171"/>
                </a:lnTo>
                <a:lnTo>
                  <a:pt x="410248" y="180035"/>
                </a:lnTo>
                <a:lnTo>
                  <a:pt x="405676" y="180035"/>
                </a:lnTo>
                <a:lnTo>
                  <a:pt x="401104" y="178511"/>
                </a:lnTo>
                <a:lnTo>
                  <a:pt x="398056" y="173939"/>
                </a:lnTo>
                <a:lnTo>
                  <a:pt x="393484" y="169367"/>
                </a:lnTo>
                <a:lnTo>
                  <a:pt x="391960" y="163271"/>
                </a:lnTo>
                <a:lnTo>
                  <a:pt x="391960" y="152603"/>
                </a:lnTo>
                <a:lnTo>
                  <a:pt x="393484" y="148031"/>
                </a:lnTo>
                <a:lnTo>
                  <a:pt x="399580" y="138887"/>
                </a:lnTo>
                <a:lnTo>
                  <a:pt x="404152" y="134315"/>
                </a:lnTo>
                <a:lnTo>
                  <a:pt x="411772" y="131267"/>
                </a:lnTo>
                <a:lnTo>
                  <a:pt x="415823" y="128930"/>
                </a:lnTo>
                <a:lnTo>
                  <a:pt x="421335" y="126314"/>
                </a:lnTo>
                <a:lnTo>
                  <a:pt x="437769" y="119075"/>
                </a:lnTo>
                <a:lnTo>
                  <a:pt x="437769" y="111353"/>
                </a:lnTo>
                <a:lnTo>
                  <a:pt x="422859" y="116865"/>
                </a:lnTo>
                <a:lnTo>
                  <a:pt x="410248" y="121920"/>
                </a:lnTo>
                <a:lnTo>
                  <a:pt x="399961" y="126669"/>
                </a:lnTo>
                <a:lnTo>
                  <a:pt x="391960" y="131267"/>
                </a:lnTo>
                <a:lnTo>
                  <a:pt x="382816" y="135839"/>
                </a:lnTo>
                <a:lnTo>
                  <a:pt x="376720" y="141935"/>
                </a:lnTo>
                <a:lnTo>
                  <a:pt x="373672" y="148031"/>
                </a:lnTo>
                <a:lnTo>
                  <a:pt x="370624" y="152603"/>
                </a:lnTo>
                <a:lnTo>
                  <a:pt x="369100" y="157175"/>
                </a:lnTo>
                <a:lnTo>
                  <a:pt x="369100" y="163271"/>
                </a:lnTo>
                <a:lnTo>
                  <a:pt x="390436" y="195364"/>
                </a:lnTo>
                <a:lnTo>
                  <a:pt x="408724" y="195364"/>
                </a:lnTo>
                <a:lnTo>
                  <a:pt x="437769" y="175463"/>
                </a:lnTo>
                <a:lnTo>
                  <a:pt x="437769" y="183083"/>
                </a:lnTo>
                <a:lnTo>
                  <a:pt x="439293" y="187655"/>
                </a:lnTo>
                <a:lnTo>
                  <a:pt x="445389" y="193751"/>
                </a:lnTo>
                <a:lnTo>
                  <a:pt x="448437" y="195364"/>
                </a:lnTo>
                <a:lnTo>
                  <a:pt x="453009" y="195364"/>
                </a:lnTo>
                <a:lnTo>
                  <a:pt x="459892" y="194183"/>
                </a:lnTo>
                <a:lnTo>
                  <a:pt x="466915" y="190550"/>
                </a:lnTo>
                <a:lnTo>
                  <a:pt x="474230" y="184353"/>
                </a:lnTo>
                <a:lnTo>
                  <a:pt x="479310" y="178511"/>
                </a:lnTo>
                <a:lnTo>
                  <a:pt x="481965" y="175463"/>
                </a:lnTo>
                <a:lnTo>
                  <a:pt x="481965" y="167843"/>
                </a:lnTo>
                <a:close/>
              </a:path>
              <a:path w="625475" h="197485">
                <a:moveTo>
                  <a:pt x="549122" y="187642"/>
                </a:moveTo>
                <a:lnTo>
                  <a:pt x="538454" y="187642"/>
                </a:lnTo>
                <a:lnTo>
                  <a:pt x="535406" y="186118"/>
                </a:lnTo>
                <a:lnTo>
                  <a:pt x="533882" y="186118"/>
                </a:lnTo>
                <a:lnTo>
                  <a:pt x="532358" y="183070"/>
                </a:lnTo>
                <a:lnTo>
                  <a:pt x="530834" y="181546"/>
                </a:lnTo>
                <a:lnTo>
                  <a:pt x="530834" y="178498"/>
                </a:lnTo>
                <a:lnTo>
                  <a:pt x="529310" y="173926"/>
                </a:lnTo>
                <a:lnTo>
                  <a:pt x="529310" y="123634"/>
                </a:lnTo>
                <a:lnTo>
                  <a:pt x="529310" y="16764"/>
                </a:lnTo>
                <a:lnTo>
                  <a:pt x="529310" y="0"/>
                </a:lnTo>
                <a:lnTo>
                  <a:pt x="523113" y="0"/>
                </a:lnTo>
                <a:lnTo>
                  <a:pt x="486537" y="15240"/>
                </a:lnTo>
                <a:lnTo>
                  <a:pt x="488061" y="19812"/>
                </a:lnTo>
                <a:lnTo>
                  <a:pt x="492633" y="18288"/>
                </a:lnTo>
                <a:lnTo>
                  <a:pt x="495681" y="16764"/>
                </a:lnTo>
                <a:lnTo>
                  <a:pt x="500253" y="16764"/>
                </a:lnTo>
                <a:lnTo>
                  <a:pt x="503301" y="19812"/>
                </a:lnTo>
                <a:lnTo>
                  <a:pt x="504825" y="19812"/>
                </a:lnTo>
                <a:lnTo>
                  <a:pt x="504825" y="22860"/>
                </a:lnTo>
                <a:lnTo>
                  <a:pt x="506349" y="25908"/>
                </a:lnTo>
                <a:lnTo>
                  <a:pt x="506349" y="178498"/>
                </a:lnTo>
                <a:lnTo>
                  <a:pt x="504825" y="181546"/>
                </a:lnTo>
                <a:lnTo>
                  <a:pt x="500253" y="186118"/>
                </a:lnTo>
                <a:lnTo>
                  <a:pt x="497205" y="187642"/>
                </a:lnTo>
                <a:lnTo>
                  <a:pt x="486537" y="187642"/>
                </a:lnTo>
                <a:lnTo>
                  <a:pt x="486537" y="193738"/>
                </a:lnTo>
                <a:lnTo>
                  <a:pt x="549122" y="193738"/>
                </a:lnTo>
                <a:lnTo>
                  <a:pt x="549122" y="187642"/>
                </a:lnTo>
                <a:close/>
              </a:path>
              <a:path w="625475" h="197485">
                <a:moveTo>
                  <a:pt x="625322" y="187642"/>
                </a:moveTo>
                <a:lnTo>
                  <a:pt x="613130" y="187642"/>
                </a:lnTo>
                <a:lnTo>
                  <a:pt x="610082" y="186118"/>
                </a:lnTo>
                <a:lnTo>
                  <a:pt x="584174" y="157162"/>
                </a:lnTo>
                <a:lnTo>
                  <a:pt x="552170" y="117538"/>
                </a:lnTo>
                <a:lnTo>
                  <a:pt x="584174" y="86969"/>
                </a:lnTo>
                <a:lnTo>
                  <a:pt x="590270" y="82397"/>
                </a:lnTo>
                <a:lnTo>
                  <a:pt x="594842" y="77825"/>
                </a:lnTo>
                <a:lnTo>
                  <a:pt x="599414" y="76301"/>
                </a:lnTo>
                <a:lnTo>
                  <a:pt x="611606" y="73253"/>
                </a:lnTo>
                <a:lnTo>
                  <a:pt x="619226" y="73253"/>
                </a:lnTo>
                <a:lnTo>
                  <a:pt x="619226" y="68681"/>
                </a:lnTo>
                <a:lnTo>
                  <a:pt x="564362" y="68681"/>
                </a:lnTo>
                <a:lnTo>
                  <a:pt x="564362" y="73253"/>
                </a:lnTo>
                <a:lnTo>
                  <a:pt x="570458" y="73253"/>
                </a:lnTo>
                <a:lnTo>
                  <a:pt x="573506" y="76301"/>
                </a:lnTo>
                <a:lnTo>
                  <a:pt x="573506" y="83921"/>
                </a:lnTo>
                <a:lnTo>
                  <a:pt x="571982" y="85445"/>
                </a:lnTo>
                <a:lnTo>
                  <a:pt x="567410" y="88493"/>
                </a:lnTo>
                <a:lnTo>
                  <a:pt x="561314" y="94589"/>
                </a:lnTo>
                <a:lnTo>
                  <a:pt x="529310" y="123634"/>
                </a:lnTo>
                <a:lnTo>
                  <a:pt x="567410" y="172402"/>
                </a:lnTo>
                <a:lnTo>
                  <a:pt x="571982" y="176974"/>
                </a:lnTo>
                <a:lnTo>
                  <a:pt x="573506" y="180022"/>
                </a:lnTo>
                <a:lnTo>
                  <a:pt x="573506" y="184594"/>
                </a:lnTo>
                <a:lnTo>
                  <a:pt x="570458" y="187642"/>
                </a:lnTo>
                <a:lnTo>
                  <a:pt x="564362" y="187642"/>
                </a:lnTo>
                <a:lnTo>
                  <a:pt x="564362" y="193738"/>
                </a:lnTo>
                <a:lnTo>
                  <a:pt x="625322" y="193738"/>
                </a:lnTo>
                <a:lnTo>
                  <a:pt x="625322" y="187642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solidFill>
                <a:schemeClr val="tx1"/>
              </a:solidFill>
            </a:endParaRPr>
          </a:p>
        </p:txBody>
      </p:sp>
      <p:grpSp>
        <p:nvGrpSpPr>
          <p:cNvPr id="97" name="object 97"/>
          <p:cNvGrpSpPr/>
          <p:nvPr/>
        </p:nvGrpSpPr>
        <p:grpSpPr>
          <a:xfrm>
            <a:off x="1551706" y="3921667"/>
            <a:ext cx="438794" cy="173718"/>
            <a:chOff x="1551706" y="3921666"/>
            <a:chExt cx="438794" cy="173718"/>
          </a:xfrm>
        </p:grpSpPr>
        <p:pic>
          <p:nvPicPr>
            <p:cNvPr id="98" name="object 98"/>
            <p:cNvPicPr/>
            <p:nvPr/>
          </p:nvPicPr>
          <p:blipFill>
            <a:blip r:embed="rId71"/>
            <a:stretch>
              <a:fillRect/>
            </a:stretch>
          </p:blipFill>
          <p:spPr>
            <a:xfrm>
              <a:off x="1551706" y="3979573"/>
              <a:ext cx="196495" cy="115812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72"/>
            <a:stretch>
              <a:fillRect/>
            </a:stretch>
          </p:blipFill>
          <p:spPr>
            <a:xfrm>
              <a:off x="1765683" y="3921666"/>
              <a:ext cx="224817" cy="173719"/>
            </a:xfrm>
            <a:prstGeom prst="rect">
              <a:avLst/>
            </a:prstGeom>
          </p:spPr>
        </p:pic>
      </p:grpSp>
      <p:pic>
        <p:nvPicPr>
          <p:cNvPr id="100" name="object 100"/>
          <p:cNvPicPr/>
          <p:nvPr/>
        </p:nvPicPr>
        <p:blipFill>
          <a:blip r:embed="rId73"/>
          <a:stretch>
            <a:fillRect/>
          </a:stretch>
        </p:blipFill>
        <p:spPr>
          <a:xfrm>
            <a:off x="2056392" y="3921666"/>
            <a:ext cx="364751" cy="173719"/>
          </a:xfrm>
          <a:prstGeom prst="rect">
            <a:avLst/>
          </a:prstGeom>
        </p:spPr>
      </p:pic>
      <p:sp>
        <p:nvSpPr>
          <p:cNvPr id="101" name="object 101"/>
          <p:cNvSpPr/>
          <p:nvPr/>
        </p:nvSpPr>
        <p:spPr>
          <a:xfrm>
            <a:off x="2505938" y="3921666"/>
            <a:ext cx="709332" cy="174251"/>
          </a:xfrm>
          <a:custGeom>
            <a:avLst/>
            <a:gdLst/>
            <a:ahLst/>
            <a:cxnLst/>
            <a:rect l="l" t="t" r="r" b="b"/>
            <a:pathLst>
              <a:path w="803910" h="197485">
                <a:moveTo>
                  <a:pt x="85432" y="158699"/>
                </a:moveTo>
                <a:lnTo>
                  <a:pt x="56476" y="123647"/>
                </a:lnTo>
                <a:lnTo>
                  <a:pt x="36576" y="114503"/>
                </a:lnTo>
                <a:lnTo>
                  <a:pt x="28956" y="109829"/>
                </a:lnTo>
                <a:lnTo>
                  <a:pt x="22860" y="105257"/>
                </a:lnTo>
                <a:lnTo>
                  <a:pt x="16764" y="99161"/>
                </a:lnTo>
                <a:lnTo>
                  <a:pt x="15240" y="94589"/>
                </a:lnTo>
                <a:lnTo>
                  <a:pt x="15240" y="85445"/>
                </a:lnTo>
                <a:lnTo>
                  <a:pt x="18288" y="80873"/>
                </a:lnTo>
                <a:lnTo>
                  <a:pt x="21336" y="77825"/>
                </a:lnTo>
                <a:lnTo>
                  <a:pt x="25908" y="74777"/>
                </a:lnTo>
                <a:lnTo>
                  <a:pt x="30480" y="73253"/>
                </a:lnTo>
                <a:lnTo>
                  <a:pt x="45808" y="73253"/>
                </a:lnTo>
                <a:lnTo>
                  <a:pt x="70192" y="106781"/>
                </a:lnTo>
                <a:lnTo>
                  <a:pt x="74764" y="106781"/>
                </a:lnTo>
                <a:lnTo>
                  <a:pt x="74764" y="73253"/>
                </a:lnTo>
                <a:lnTo>
                  <a:pt x="74764" y="70205"/>
                </a:lnTo>
                <a:lnTo>
                  <a:pt x="74764" y="65633"/>
                </a:lnTo>
                <a:lnTo>
                  <a:pt x="70192" y="65633"/>
                </a:lnTo>
                <a:lnTo>
                  <a:pt x="70192" y="67157"/>
                </a:lnTo>
                <a:lnTo>
                  <a:pt x="67144" y="70205"/>
                </a:lnTo>
                <a:lnTo>
                  <a:pt x="59524" y="70205"/>
                </a:lnTo>
                <a:lnTo>
                  <a:pt x="54952" y="68681"/>
                </a:lnTo>
                <a:lnTo>
                  <a:pt x="48856" y="65633"/>
                </a:lnTo>
                <a:lnTo>
                  <a:pt x="38100" y="65633"/>
                </a:lnTo>
                <a:lnTo>
                  <a:pt x="2476" y="87160"/>
                </a:lnTo>
                <a:lnTo>
                  <a:pt x="0" y="100685"/>
                </a:lnTo>
                <a:lnTo>
                  <a:pt x="0" y="108305"/>
                </a:lnTo>
                <a:lnTo>
                  <a:pt x="1524" y="116027"/>
                </a:lnTo>
                <a:lnTo>
                  <a:pt x="6096" y="120599"/>
                </a:lnTo>
                <a:lnTo>
                  <a:pt x="10147" y="124955"/>
                </a:lnTo>
                <a:lnTo>
                  <a:pt x="15621" y="129171"/>
                </a:lnTo>
                <a:lnTo>
                  <a:pt x="22809" y="133667"/>
                </a:lnTo>
                <a:lnTo>
                  <a:pt x="32004" y="138887"/>
                </a:lnTo>
                <a:lnTo>
                  <a:pt x="40601" y="143408"/>
                </a:lnTo>
                <a:lnTo>
                  <a:pt x="47904" y="147650"/>
                </a:lnTo>
                <a:lnTo>
                  <a:pt x="53746" y="151307"/>
                </a:lnTo>
                <a:lnTo>
                  <a:pt x="58000" y="154127"/>
                </a:lnTo>
                <a:lnTo>
                  <a:pt x="62572" y="158699"/>
                </a:lnTo>
                <a:lnTo>
                  <a:pt x="64096" y="164795"/>
                </a:lnTo>
                <a:lnTo>
                  <a:pt x="64096" y="175463"/>
                </a:lnTo>
                <a:lnTo>
                  <a:pt x="62572" y="180035"/>
                </a:lnTo>
                <a:lnTo>
                  <a:pt x="58000" y="183083"/>
                </a:lnTo>
                <a:lnTo>
                  <a:pt x="54952" y="187655"/>
                </a:lnTo>
                <a:lnTo>
                  <a:pt x="50380" y="189179"/>
                </a:lnTo>
                <a:lnTo>
                  <a:pt x="35052" y="189179"/>
                </a:lnTo>
                <a:lnTo>
                  <a:pt x="7162" y="159664"/>
                </a:lnTo>
                <a:lnTo>
                  <a:pt x="4572" y="151079"/>
                </a:lnTo>
                <a:lnTo>
                  <a:pt x="0" y="151079"/>
                </a:lnTo>
                <a:lnTo>
                  <a:pt x="0" y="195364"/>
                </a:lnTo>
                <a:lnTo>
                  <a:pt x="4572" y="195364"/>
                </a:lnTo>
                <a:lnTo>
                  <a:pt x="6096" y="192227"/>
                </a:lnTo>
                <a:lnTo>
                  <a:pt x="13716" y="192227"/>
                </a:lnTo>
                <a:lnTo>
                  <a:pt x="16764" y="193751"/>
                </a:lnTo>
                <a:lnTo>
                  <a:pt x="30873" y="195922"/>
                </a:lnTo>
                <a:lnTo>
                  <a:pt x="36944" y="196621"/>
                </a:lnTo>
                <a:lnTo>
                  <a:pt x="42760" y="196888"/>
                </a:lnTo>
                <a:lnTo>
                  <a:pt x="50723" y="196278"/>
                </a:lnTo>
                <a:lnTo>
                  <a:pt x="84582" y="167271"/>
                </a:lnTo>
                <a:lnTo>
                  <a:pt x="85432" y="158699"/>
                </a:lnTo>
                <a:close/>
              </a:path>
              <a:path w="803910" h="197485">
                <a:moveTo>
                  <a:pt x="309651" y="187655"/>
                </a:moveTo>
                <a:lnTo>
                  <a:pt x="300507" y="187655"/>
                </a:lnTo>
                <a:lnTo>
                  <a:pt x="297459" y="186131"/>
                </a:lnTo>
                <a:lnTo>
                  <a:pt x="292887" y="181559"/>
                </a:lnTo>
                <a:lnTo>
                  <a:pt x="291363" y="178511"/>
                </a:lnTo>
                <a:lnTo>
                  <a:pt x="291363" y="100685"/>
                </a:lnTo>
                <a:lnTo>
                  <a:pt x="289839" y="91541"/>
                </a:lnTo>
                <a:lnTo>
                  <a:pt x="265455" y="65633"/>
                </a:lnTo>
                <a:lnTo>
                  <a:pt x="251650" y="65633"/>
                </a:lnTo>
                <a:lnTo>
                  <a:pt x="215074" y="91541"/>
                </a:lnTo>
                <a:lnTo>
                  <a:pt x="213550" y="82397"/>
                </a:lnTo>
                <a:lnTo>
                  <a:pt x="208978" y="76301"/>
                </a:lnTo>
                <a:lnTo>
                  <a:pt x="202882" y="71729"/>
                </a:lnTo>
                <a:lnTo>
                  <a:pt x="198310" y="67157"/>
                </a:lnTo>
                <a:lnTo>
                  <a:pt x="190690" y="65633"/>
                </a:lnTo>
                <a:lnTo>
                  <a:pt x="173926" y="65633"/>
                </a:lnTo>
                <a:lnTo>
                  <a:pt x="169354" y="67157"/>
                </a:lnTo>
                <a:lnTo>
                  <a:pt x="155638" y="76301"/>
                </a:lnTo>
                <a:lnTo>
                  <a:pt x="140296" y="91541"/>
                </a:lnTo>
                <a:lnTo>
                  <a:pt x="140296" y="65633"/>
                </a:lnTo>
                <a:lnTo>
                  <a:pt x="134200" y="65633"/>
                </a:lnTo>
                <a:lnTo>
                  <a:pt x="96100" y="80873"/>
                </a:lnTo>
                <a:lnTo>
                  <a:pt x="99148" y="85445"/>
                </a:lnTo>
                <a:lnTo>
                  <a:pt x="105244" y="82397"/>
                </a:lnTo>
                <a:lnTo>
                  <a:pt x="109816" y="82397"/>
                </a:lnTo>
                <a:lnTo>
                  <a:pt x="112864" y="83921"/>
                </a:lnTo>
                <a:lnTo>
                  <a:pt x="112864" y="85445"/>
                </a:lnTo>
                <a:lnTo>
                  <a:pt x="114388" y="85445"/>
                </a:lnTo>
                <a:lnTo>
                  <a:pt x="115912" y="88493"/>
                </a:lnTo>
                <a:lnTo>
                  <a:pt x="115912" y="91541"/>
                </a:lnTo>
                <a:lnTo>
                  <a:pt x="116801" y="94945"/>
                </a:lnTo>
                <a:lnTo>
                  <a:pt x="117246" y="100507"/>
                </a:lnTo>
                <a:lnTo>
                  <a:pt x="117424" y="108089"/>
                </a:lnTo>
                <a:lnTo>
                  <a:pt x="117436" y="178511"/>
                </a:lnTo>
                <a:lnTo>
                  <a:pt x="115912" y="180035"/>
                </a:lnTo>
                <a:lnTo>
                  <a:pt x="114388" y="183083"/>
                </a:lnTo>
                <a:lnTo>
                  <a:pt x="111340" y="186131"/>
                </a:lnTo>
                <a:lnTo>
                  <a:pt x="108292" y="187655"/>
                </a:lnTo>
                <a:lnTo>
                  <a:pt x="99148" y="187655"/>
                </a:lnTo>
                <a:lnTo>
                  <a:pt x="99148" y="193751"/>
                </a:lnTo>
                <a:lnTo>
                  <a:pt x="160210" y="193751"/>
                </a:lnTo>
                <a:lnTo>
                  <a:pt x="160210" y="187655"/>
                </a:lnTo>
                <a:lnTo>
                  <a:pt x="149542" y="187655"/>
                </a:lnTo>
                <a:lnTo>
                  <a:pt x="146392" y="186131"/>
                </a:lnTo>
                <a:lnTo>
                  <a:pt x="141820" y="181559"/>
                </a:lnTo>
                <a:lnTo>
                  <a:pt x="140296" y="178511"/>
                </a:lnTo>
                <a:lnTo>
                  <a:pt x="140296" y="97637"/>
                </a:lnTo>
                <a:lnTo>
                  <a:pt x="149542" y="88493"/>
                </a:lnTo>
                <a:lnTo>
                  <a:pt x="157162" y="85445"/>
                </a:lnTo>
                <a:lnTo>
                  <a:pt x="161734" y="82397"/>
                </a:lnTo>
                <a:lnTo>
                  <a:pt x="167830" y="80873"/>
                </a:lnTo>
                <a:lnTo>
                  <a:pt x="180022" y="80873"/>
                </a:lnTo>
                <a:lnTo>
                  <a:pt x="184594" y="83921"/>
                </a:lnTo>
                <a:lnTo>
                  <a:pt x="189166" y="90017"/>
                </a:lnTo>
                <a:lnTo>
                  <a:pt x="192214" y="94589"/>
                </a:lnTo>
                <a:lnTo>
                  <a:pt x="193738" y="100685"/>
                </a:lnTo>
                <a:lnTo>
                  <a:pt x="193738" y="176987"/>
                </a:lnTo>
                <a:lnTo>
                  <a:pt x="192214" y="178511"/>
                </a:lnTo>
                <a:lnTo>
                  <a:pt x="192214" y="181559"/>
                </a:lnTo>
                <a:lnTo>
                  <a:pt x="187642" y="186131"/>
                </a:lnTo>
                <a:lnTo>
                  <a:pt x="184594" y="187655"/>
                </a:lnTo>
                <a:lnTo>
                  <a:pt x="172402" y="187655"/>
                </a:lnTo>
                <a:lnTo>
                  <a:pt x="172402" y="193751"/>
                </a:lnTo>
                <a:lnTo>
                  <a:pt x="236410" y="193751"/>
                </a:lnTo>
                <a:lnTo>
                  <a:pt x="236410" y="187655"/>
                </a:lnTo>
                <a:lnTo>
                  <a:pt x="225742" y="187655"/>
                </a:lnTo>
                <a:lnTo>
                  <a:pt x="219646" y="184607"/>
                </a:lnTo>
                <a:lnTo>
                  <a:pt x="216598" y="181559"/>
                </a:lnTo>
                <a:lnTo>
                  <a:pt x="216598" y="178511"/>
                </a:lnTo>
                <a:lnTo>
                  <a:pt x="215074" y="173939"/>
                </a:lnTo>
                <a:lnTo>
                  <a:pt x="215074" y="97637"/>
                </a:lnTo>
                <a:lnTo>
                  <a:pt x="222694" y="91541"/>
                </a:lnTo>
                <a:lnTo>
                  <a:pt x="228790" y="86969"/>
                </a:lnTo>
                <a:lnTo>
                  <a:pt x="233362" y="85445"/>
                </a:lnTo>
                <a:lnTo>
                  <a:pt x="237934" y="82397"/>
                </a:lnTo>
                <a:lnTo>
                  <a:pt x="242506" y="80873"/>
                </a:lnTo>
                <a:lnTo>
                  <a:pt x="256311" y="80873"/>
                </a:lnTo>
                <a:lnTo>
                  <a:pt x="260883" y="83921"/>
                </a:lnTo>
                <a:lnTo>
                  <a:pt x="265455" y="90017"/>
                </a:lnTo>
                <a:lnTo>
                  <a:pt x="266979" y="94589"/>
                </a:lnTo>
                <a:lnTo>
                  <a:pt x="268503" y="100685"/>
                </a:lnTo>
                <a:lnTo>
                  <a:pt x="268503" y="178511"/>
                </a:lnTo>
                <a:lnTo>
                  <a:pt x="266979" y="181559"/>
                </a:lnTo>
                <a:lnTo>
                  <a:pt x="260883" y="187655"/>
                </a:lnTo>
                <a:lnTo>
                  <a:pt x="248602" y="187655"/>
                </a:lnTo>
                <a:lnTo>
                  <a:pt x="248602" y="193751"/>
                </a:lnTo>
                <a:lnTo>
                  <a:pt x="309651" y="193751"/>
                </a:lnTo>
                <a:lnTo>
                  <a:pt x="309651" y="187655"/>
                </a:lnTo>
                <a:close/>
              </a:path>
              <a:path w="803910" h="197485">
                <a:moveTo>
                  <a:pt x="428625" y="167843"/>
                </a:moveTo>
                <a:lnTo>
                  <a:pt x="422529" y="172415"/>
                </a:lnTo>
                <a:lnTo>
                  <a:pt x="419481" y="176987"/>
                </a:lnTo>
                <a:lnTo>
                  <a:pt x="417957" y="176987"/>
                </a:lnTo>
                <a:lnTo>
                  <a:pt x="416433" y="178511"/>
                </a:lnTo>
                <a:lnTo>
                  <a:pt x="411861" y="178511"/>
                </a:lnTo>
                <a:lnTo>
                  <a:pt x="410337" y="176987"/>
                </a:lnTo>
                <a:lnTo>
                  <a:pt x="408813" y="176987"/>
                </a:lnTo>
                <a:lnTo>
                  <a:pt x="408813" y="175463"/>
                </a:lnTo>
                <a:lnTo>
                  <a:pt x="408813" y="173939"/>
                </a:lnTo>
                <a:lnTo>
                  <a:pt x="407289" y="172415"/>
                </a:lnTo>
                <a:lnTo>
                  <a:pt x="407289" y="119075"/>
                </a:lnTo>
                <a:lnTo>
                  <a:pt x="407289" y="86969"/>
                </a:lnTo>
                <a:lnTo>
                  <a:pt x="404241" y="83921"/>
                </a:lnTo>
                <a:lnTo>
                  <a:pt x="366141" y="65633"/>
                </a:lnTo>
                <a:lnTo>
                  <a:pt x="355485" y="66205"/>
                </a:lnTo>
                <a:lnTo>
                  <a:pt x="320319" y="88493"/>
                </a:lnTo>
                <a:lnTo>
                  <a:pt x="320319" y="100685"/>
                </a:lnTo>
                <a:lnTo>
                  <a:pt x="321843" y="103733"/>
                </a:lnTo>
                <a:lnTo>
                  <a:pt x="327939" y="109829"/>
                </a:lnTo>
                <a:lnTo>
                  <a:pt x="335559" y="109829"/>
                </a:lnTo>
                <a:lnTo>
                  <a:pt x="338607" y="108305"/>
                </a:lnTo>
                <a:lnTo>
                  <a:pt x="340131" y="106781"/>
                </a:lnTo>
                <a:lnTo>
                  <a:pt x="343179" y="100685"/>
                </a:lnTo>
                <a:lnTo>
                  <a:pt x="343179" y="83921"/>
                </a:lnTo>
                <a:lnTo>
                  <a:pt x="344703" y="80873"/>
                </a:lnTo>
                <a:lnTo>
                  <a:pt x="350799" y="74777"/>
                </a:lnTo>
                <a:lnTo>
                  <a:pt x="355371" y="73253"/>
                </a:lnTo>
                <a:lnTo>
                  <a:pt x="369189" y="73253"/>
                </a:lnTo>
                <a:lnTo>
                  <a:pt x="375285" y="76301"/>
                </a:lnTo>
                <a:lnTo>
                  <a:pt x="378333" y="80873"/>
                </a:lnTo>
                <a:lnTo>
                  <a:pt x="382905" y="85445"/>
                </a:lnTo>
                <a:lnTo>
                  <a:pt x="384429" y="93065"/>
                </a:lnTo>
                <a:lnTo>
                  <a:pt x="384429" y="111353"/>
                </a:lnTo>
                <a:lnTo>
                  <a:pt x="384429" y="119075"/>
                </a:lnTo>
                <a:lnTo>
                  <a:pt x="384429" y="166319"/>
                </a:lnTo>
                <a:lnTo>
                  <a:pt x="376732" y="172313"/>
                </a:lnTo>
                <a:lnTo>
                  <a:pt x="369747" y="176606"/>
                </a:lnTo>
                <a:lnTo>
                  <a:pt x="363601" y="179171"/>
                </a:lnTo>
                <a:lnTo>
                  <a:pt x="358419" y="180035"/>
                </a:lnTo>
                <a:lnTo>
                  <a:pt x="352323" y="180035"/>
                </a:lnTo>
                <a:lnTo>
                  <a:pt x="347751" y="178511"/>
                </a:lnTo>
                <a:lnTo>
                  <a:pt x="344703" y="173939"/>
                </a:lnTo>
                <a:lnTo>
                  <a:pt x="340131" y="169367"/>
                </a:lnTo>
                <a:lnTo>
                  <a:pt x="338607" y="163271"/>
                </a:lnTo>
                <a:lnTo>
                  <a:pt x="338607" y="152603"/>
                </a:lnTo>
                <a:lnTo>
                  <a:pt x="340131" y="148031"/>
                </a:lnTo>
                <a:lnTo>
                  <a:pt x="346227" y="138887"/>
                </a:lnTo>
                <a:lnTo>
                  <a:pt x="350799" y="134315"/>
                </a:lnTo>
                <a:lnTo>
                  <a:pt x="358419" y="131267"/>
                </a:lnTo>
                <a:lnTo>
                  <a:pt x="362534" y="128930"/>
                </a:lnTo>
                <a:lnTo>
                  <a:pt x="368033" y="126314"/>
                </a:lnTo>
                <a:lnTo>
                  <a:pt x="384429" y="119075"/>
                </a:lnTo>
                <a:lnTo>
                  <a:pt x="384429" y="111353"/>
                </a:lnTo>
                <a:lnTo>
                  <a:pt x="369557" y="116865"/>
                </a:lnTo>
                <a:lnTo>
                  <a:pt x="356946" y="121920"/>
                </a:lnTo>
                <a:lnTo>
                  <a:pt x="346633" y="126669"/>
                </a:lnTo>
                <a:lnTo>
                  <a:pt x="338607" y="131267"/>
                </a:lnTo>
                <a:lnTo>
                  <a:pt x="329463" y="135839"/>
                </a:lnTo>
                <a:lnTo>
                  <a:pt x="323367" y="141935"/>
                </a:lnTo>
                <a:lnTo>
                  <a:pt x="320319" y="148031"/>
                </a:lnTo>
                <a:lnTo>
                  <a:pt x="317271" y="152603"/>
                </a:lnTo>
                <a:lnTo>
                  <a:pt x="315747" y="157175"/>
                </a:lnTo>
                <a:lnTo>
                  <a:pt x="315747" y="163271"/>
                </a:lnTo>
                <a:lnTo>
                  <a:pt x="337083" y="195364"/>
                </a:lnTo>
                <a:lnTo>
                  <a:pt x="355371" y="195364"/>
                </a:lnTo>
                <a:lnTo>
                  <a:pt x="361569" y="192227"/>
                </a:lnTo>
                <a:lnTo>
                  <a:pt x="364705" y="190246"/>
                </a:lnTo>
                <a:lnTo>
                  <a:pt x="369570" y="186702"/>
                </a:lnTo>
                <a:lnTo>
                  <a:pt x="378383" y="180035"/>
                </a:lnTo>
                <a:lnTo>
                  <a:pt x="384429" y="175463"/>
                </a:lnTo>
                <a:lnTo>
                  <a:pt x="384429" y="183083"/>
                </a:lnTo>
                <a:lnTo>
                  <a:pt x="385953" y="187655"/>
                </a:lnTo>
                <a:lnTo>
                  <a:pt x="392049" y="193751"/>
                </a:lnTo>
                <a:lnTo>
                  <a:pt x="395097" y="195364"/>
                </a:lnTo>
                <a:lnTo>
                  <a:pt x="399669" y="195364"/>
                </a:lnTo>
                <a:lnTo>
                  <a:pt x="406552" y="194183"/>
                </a:lnTo>
                <a:lnTo>
                  <a:pt x="413575" y="190550"/>
                </a:lnTo>
                <a:lnTo>
                  <a:pt x="420890" y="184353"/>
                </a:lnTo>
                <a:lnTo>
                  <a:pt x="425970" y="178511"/>
                </a:lnTo>
                <a:lnTo>
                  <a:pt x="428625" y="175463"/>
                </a:lnTo>
                <a:lnTo>
                  <a:pt x="428625" y="167843"/>
                </a:lnTo>
                <a:close/>
              </a:path>
              <a:path w="803910" h="197485">
                <a:moveTo>
                  <a:pt x="500341" y="187642"/>
                </a:moveTo>
                <a:lnTo>
                  <a:pt x="489673" y="187642"/>
                </a:lnTo>
                <a:lnTo>
                  <a:pt x="488149" y="186118"/>
                </a:lnTo>
                <a:lnTo>
                  <a:pt x="485101" y="184594"/>
                </a:lnTo>
                <a:lnTo>
                  <a:pt x="483577" y="183070"/>
                </a:lnTo>
                <a:lnTo>
                  <a:pt x="482053" y="180022"/>
                </a:lnTo>
                <a:lnTo>
                  <a:pt x="482053" y="178498"/>
                </a:lnTo>
                <a:lnTo>
                  <a:pt x="480529" y="172402"/>
                </a:lnTo>
                <a:lnTo>
                  <a:pt x="480529" y="0"/>
                </a:lnTo>
                <a:lnTo>
                  <a:pt x="474433" y="0"/>
                </a:lnTo>
                <a:lnTo>
                  <a:pt x="437769" y="15240"/>
                </a:lnTo>
                <a:lnTo>
                  <a:pt x="439293" y="19812"/>
                </a:lnTo>
                <a:lnTo>
                  <a:pt x="443865" y="18288"/>
                </a:lnTo>
                <a:lnTo>
                  <a:pt x="453009" y="18288"/>
                </a:lnTo>
                <a:lnTo>
                  <a:pt x="456057" y="21336"/>
                </a:lnTo>
                <a:lnTo>
                  <a:pt x="456057" y="22860"/>
                </a:lnTo>
                <a:lnTo>
                  <a:pt x="457581" y="25908"/>
                </a:lnTo>
                <a:lnTo>
                  <a:pt x="457581" y="178498"/>
                </a:lnTo>
                <a:lnTo>
                  <a:pt x="456057" y="180022"/>
                </a:lnTo>
                <a:lnTo>
                  <a:pt x="453009" y="186118"/>
                </a:lnTo>
                <a:lnTo>
                  <a:pt x="451485" y="186118"/>
                </a:lnTo>
                <a:lnTo>
                  <a:pt x="449961" y="187642"/>
                </a:lnTo>
                <a:lnTo>
                  <a:pt x="439293" y="187642"/>
                </a:lnTo>
                <a:lnTo>
                  <a:pt x="439293" y="193738"/>
                </a:lnTo>
                <a:lnTo>
                  <a:pt x="500341" y="193738"/>
                </a:lnTo>
                <a:lnTo>
                  <a:pt x="500341" y="187642"/>
                </a:lnTo>
                <a:close/>
              </a:path>
              <a:path w="803910" h="197485">
                <a:moveTo>
                  <a:pt x="579691" y="187642"/>
                </a:moveTo>
                <a:lnTo>
                  <a:pt x="567397" y="187642"/>
                </a:lnTo>
                <a:lnTo>
                  <a:pt x="565873" y="186118"/>
                </a:lnTo>
                <a:lnTo>
                  <a:pt x="562825" y="184594"/>
                </a:lnTo>
                <a:lnTo>
                  <a:pt x="561301" y="183070"/>
                </a:lnTo>
                <a:lnTo>
                  <a:pt x="559777" y="180022"/>
                </a:lnTo>
                <a:lnTo>
                  <a:pt x="559777" y="178498"/>
                </a:lnTo>
                <a:lnTo>
                  <a:pt x="558253" y="172402"/>
                </a:lnTo>
                <a:lnTo>
                  <a:pt x="558253" y="0"/>
                </a:lnTo>
                <a:lnTo>
                  <a:pt x="552157" y="0"/>
                </a:lnTo>
                <a:lnTo>
                  <a:pt x="515581" y="15240"/>
                </a:lnTo>
                <a:lnTo>
                  <a:pt x="518629" y="19812"/>
                </a:lnTo>
                <a:lnTo>
                  <a:pt x="521677" y="18288"/>
                </a:lnTo>
                <a:lnTo>
                  <a:pt x="530821" y="18288"/>
                </a:lnTo>
                <a:lnTo>
                  <a:pt x="535393" y="22860"/>
                </a:lnTo>
                <a:lnTo>
                  <a:pt x="535393" y="25908"/>
                </a:lnTo>
                <a:lnTo>
                  <a:pt x="536689" y="42494"/>
                </a:lnTo>
                <a:lnTo>
                  <a:pt x="536917" y="51917"/>
                </a:lnTo>
                <a:lnTo>
                  <a:pt x="536917" y="172402"/>
                </a:lnTo>
                <a:lnTo>
                  <a:pt x="535393" y="178498"/>
                </a:lnTo>
                <a:lnTo>
                  <a:pt x="533869" y="180022"/>
                </a:lnTo>
                <a:lnTo>
                  <a:pt x="533869" y="183070"/>
                </a:lnTo>
                <a:lnTo>
                  <a:pt x="532345" y="186118"/>
                </a:lnTo>
                <a:lnTo>
                  <a:pt x="529297" y="186118"/>
                </a:lnTo>
                <a:lnTo>
                  <a:pt x="527773" y="187642"/>
                </a:lnTo>
                <a:lnTo>
                  <a:pt x="518629" y="187642"/>
                </a:lnTo>
                <a:lnTo>
                  <a:pt x="518629" y="193738"/>
                </a:lnTo>
                <a:lnTo>
                  <a:pt x="579691" y="193738"/>
                </a:lnTo>
                <a:lnTo>
                  <a:pt x="579691" y="187642"/>
                </a:lnTo>
                <a:close/>
              </a:path>
              <a:path w="803910" h="197485">
                <a:moveTo>
                  <a:pt x="700087" y="116014"/>
                </a:moveTo>
                <a:lnTo>
                  <a:pt x="686371" y="79349"/>
                </a:lnTo>
                <a:lnTo>
                  <a:pt x="680910" y="74777"/>
                </a:lnTo>
                <a:lnTo>
                  <a:pt x="679208" y="73342"/>
                </a:lnTo>
                <a:lnTo>
                  <a:pt x="672655" y="69786"/>
                </a:lnTo>
                <a:lnTo>
                  <a:pt x="672655" y="108394"/>
                </a:lnTo>
                <a:lnTo>
                  <a:pt x="614743" y="108394"/>
                </a:lnTo>
                <a:lnTo>
                  <a:pt x="637603" y="74777"/>
                </a:lnTo>
                <a:lnTo>
                  <a:pt x="649795" y="74777"/>
                </a:lnTo>
                <a:lnTo>
                  <a:pt x="671131" y="94678"/>
                </a:lnTo>
                <a:lnTo>
                  <a:pt x="671131" y="99250"/>
                </a:lnTo>
                <a:lnTo>
                  <a:pt x="672655" y="108394"/>
                </a:lnTo>
                <a:lnTo>
                  <a:pt x="672655" y="69786"/>
                </a:lnTo>
                <a:lnTo>
                  <a:pt x="671322" y="69062"/>
                </a:lnTo>
                <a:lnTo>
                  <a:pt x="662584" y="66484"/>
                </a:lnTo>
                <a:lnTo>
                  <a:pt x="652843" y="65633"/>
                </a:lnTo>
                <a:lnTo>
                  <a:pt x="640842" y="66535"/>
                </a:lnTo>
                <a:lnTo>
                  <a:pt x="604520" y="92456"/>
                </a:lnTo>
                <a:lnTo>
                  <a:pt x="594829" y="132778"/>
                </a:lnTo>
                <a:lnTo>
                  <a:pt x="595960" y="146812"/>
                </a:lnTo>
                <a:lnTo>
                  <a:pt x="620001" y="187248"/>
                </a:lnTo>
                <a:lnTo>
                  <a:pt x="649795" y="196888"/>
                </a:lnTo>
                <a:lnTo>
                  <a:pt x="659536" y="196011"/>
                </a:lnTo>
                <a:lnTo>
                  <a:pt x="668274" y="193268"/>
                </a:lnTo>
                <a:lnTo>
                  <a:pt x="676160" y="188531"/>
                </a:lnTo>
                <a:lnTo>
                  <a:pt x="683323" y="181648"/>
                </a:lnTo>
                <a:lnTo>
                  <a:pt x="688124" y="175450"/>
                </a:lnTo>
                <a:lnTo>
                  <a:pt x="689584" y="173570"/>
                </a:lnTo>
                <a:lnTo>
                  <a:pt x="694563" y="165366"/>
                </a:lnTo>
                <a:lnTo>
                  <a:pt x="698106" y="156908"/>
                </a:lnTo>
                <a:lnTo>
                  <a:pt x="700087" y="148018"/>
                </a:lnTo>
                <a:lnTo>
                  <a:pt x="695515" y="144970"/>
                </a:lnTo>
                <a:lnTo>
                  <a:pt x="692708" y="152400"/>
                </a:lnTo>
                <a:lnTo>
                  <a:pt x="689038" y="158686"/>
                </a:lnTo>
                <a:lnTo>
                  <a:pt x="684796" y="163830"/>
                </a:lnTo>
                <a:lnTo>
                  <a:pt x="680275" y="167830"/>
                </a:lnTo>
                <a:lnTo>
                  <a:pt x="675703" y="172402"/>
                </a:lnTo>
                <a:lnTo>
                  <a:pt x="668083" y="175450"/>
                </a:lnTo>
                <a:lnTo>
                  <a:pt x="660463" y="175450"/>
                </a:lnTo>
                <a:lnTo>
                  <a:pt x="622452" y="150101"/>
                </a:lnTo>
                <a:lnTo>
                  <a:pt x="614743" y="116014"/>
                </a:lnTo>
                <a:lnTo>
                  <a:pt x="700087" y="116014"/>
                </a:lnTo>
                <a:close/>
              </a:path>
              <a:path w="803910" h="197485">
                <a:moveTo>
                  <a:pt x="803910" y="76301"/>
                </a:moveTo>
                <a:lnTo>
                  <a:pt x="802386" y="73253"/>
                </a:lnTo>
                <a:lnTo>
                  <a:pt x="799338" y="70205"/>
                </a:lnTo>
                <a:lnTo>
                  <a:pt x="794766" y="67157"/>
                </a:lnTo>
                <a:lnTo>
                  <a:pt x="791718" y="65633"/>
                </a:lnTo>
                <a:lnTo>
                  <a:pt x="785520" y="65633"/>
                </a:lnTo>
                <a:lnTo>
                  <a:pt x="777519" y="67348"/>
                </a:lnTo>
                <a:lnTo>
                  <a:pt x="769518" y="72491"/>
                </a:lnTo>
                <a:lnTo>
                  <a:pt x="761517" y="81064"/>
                </a:lnTo>
                <a:lnTo>
                  <a:pt x="753516" y="93065"/>
                </a:lnTo>
                <a:lnTo>
                  <a:pt x="753516" y="65633"/>
                </a:lnTo>
                <a:lnTo>
                  <a:pt x="748944" y="65633"/>
                </a:lnTo>
                <a:lnTo>
                  <a:pt x="710844" y="80873"/>
                </a:lnTo>
                <a:lnTo>
                  <a:pt x="712368" y="85445"/>
                </a:lnTo>
                <a:lnTo>
                  <a:pt x="718464" y="82397"/>
                </a:lnTo>
                <a:lnTo>
                  <a:pt x="724560" y="82397"/>
                </a:lnTo>
                <a:lnTo>
                  <a:pt x="730656" y="88493"/>
                </a:lnTo>
                <a:lnTo>
                  <a:pt x="730656" y="91541"/>
                </a:lnTo>
                <a:lnTo>
                  <a:pt x="731951" y="107442"/>
                </a:lnTo>
                <a:lnTo>
                  <a:pt x="732180" y="117551"/>
                </a:lnTo>
                <a:lnTo>
                  <a:pt x="732180" y="172415"/>
                </a:lnTo>
                <a:lnTo>
                  <a:pt x="730656" y="176987"/>
                </a:lnTo>
                <a:lnTo>
                  <a:pt x="730656" y="181559"/>
                </a:lnTo>
                <a:lnTo>
                  <a:pt x="729132" y="184607"/>
                </a:lnTo>
                <a:lnTo>
                  <a:pt x="723036" y="187655"/>
                </a:lnTo>
                <a:lnTo>
                  <a:pt x="712368" y="187655"/>
                </a:lnTo>
                <a:lnTo>
                  <a:pt x="712368" y="193751"/>
                </a:lnTo>
                <a:lnTo>
                  <a:pt x="776376" y="193751"/>
                </a:lnTo>
                <a:lnTo>
                  <a:pt x="776376" y="187655"/>
                </a:lnTo>
                <a:lnTo>
                  <a:pt x="765708" y="187655"/>
                </a:lnTo>
                <a:lnTo>
                  <a:pt x="759612" y="184607"/>
                </a:lnTo>
                <a:lnTo>
                  <a:pt x="758088" y="181559"/>
                </a:lnTo>
                <a:lnTo>
                  <a:pt x="756564" y="180035"/>
                </a:lnTo>
                <a:lnTo>
                  <a:pt x="755040" y="176987"/>
                </a:lnTo>
                <a:lnTo>
                  <a:pt x="753516" y="170891"/>
                </a:lnTo>
                <a:lnTo>
                  <a:pt x="753516" y="103733"/>
                </a:lnTo>
                <a:lnTo>
                  <a:pt x="758088" y="96113"/>
                </a:lnTo>
                <a:lnTo>
                  <a:pt x="762660" y="90017"/>
                </a:lnTo>
                <a:lnTo>
                  <a:pt x="768756" y="83921"/>
                </a:lnTo>
                <a:lnTo>
                  <a:pt x="773328" y="83921"/>
                </a:lnTo>
                <a:lnTo>
                  <a:pt x="776376" y="85445"/>
                </a:lnTo>
                <a:lnTo>
                  <a:pt x="780948" y="88493"/>
                </a:lnTo>
                <a:lnTo>
                  <a:pt x="783996" y="91541"/>
                </a:lnTo>
                <a:lnTo>
                  <a:pt x="788568" y="93065"/>
                </a:lnTo>
                <a:lnTo>
                  <a:pt x="794766" y="93065"/>
                </a:lnTo>
                <a:lnTo>
                  <a:pt x="797814" y="91541"/>
                </a:lnTo>
                <a:lnTo>
                  <a:pt x="799338" y="88493"/>
                </a:lnTo>
                <a:lnTo>
                  <a:pt x="802386" y="86969"/>
                </a:lnTo>
                <a:lnTo>
                  <a:pt x="803910" y="83921"/>
                </a:lnTo>
                <a:lnTo>
                  <a:pt x="803910" y="76301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solidFill>
                <a:schemeClr val="tx1"/>
              </a:solidFill>
            </a:endParaRPr>
          </a:p>
        </p:txBody>
      </p:sp>
      <p:pic>
        <p:nvPicPr>
          <p:cNvPr id="102" name="object 102"/>
          <p:cNvPicPr/>
          <p:nvPr/>
        </p:nvPicPr>
        <p:blipFill>
          <a:blip r:embed="rId74"/>
          <a:stretch>
            <a:fillRect/>
          </a:stretch>
        </p:blipFill>
        <p:spPr>
          <a:xfrm>
            <a:off x="3291924" y="3921666"/>
            <a:ext cx="345926" cy="173719"/>
          </a:xfrm>
          <a:prstGeom prst="rect">
            <a:avLst/>
          </a:prstGeom>
        </p:spPr>
      </p:pic>
      <p:sp>
        <p:nvSpPr>
          <p:cNvPr id="103" name="object 103"/>
          <p:cNvSpPr/>
          <p:nvPr/>
        </p:nvSpPr>
        <p:spPr>
          <a:xfrm>
            <a:off x="3713237" y="3921666"/>
            <a:ext cx="708212" cy="174251"/>
          </a:xfrm>
          <a:custGeom>
            <a:avLst/>
            <a:gdLst/>
            <a:ahLst/>
            <a:cxnLst/>
            <a:rect l="l" t="t" r="r" b="b"/>
            <a:pathLst>
              <a:path w="802639" h="197485">
                <a:moveTo>
                  <a:pt x="83908" y="158699"/>
                </a:moveTo>
                <a:lnTo>
                  <a:pt x="56388" y="123647"/>
                </a:lnTo>
                <a:lnTo>
                  <a:pt x="36576" y="114503"/>
                </a:lnTo>
                <a:lnTo>
                  <a:pt x="28956" y="109829"/>
                </a:lnTo>
                <a:lnTo>
                  <a:pt x="22860" y="105257"/>
                </a:lnTo>
                <a:lnTo>
                  <a:pt x="16764" y="99161"/>
                </a:lnTo>
                <a:lnTo>
                  <a:pt x="15240" y="94589"/>
                </a:lnTo>
                <a:lnTo>
                  <a:pt x="15240" y="85445"/>
                </a:lnTo>
                <a:lnTo>
                  <a:pt x="16764" y="80873"/>
                </a:lnTo>
                <a:lnTo>
                  <a:pt x="25908" y="74777"/>
                </a:lnTo>
                <a:lnTo>
                  <a:pt x="30480" y="73253"/>
                </a:lnTo>
                <a:lnTo>
                  <a:pt x="44196" y="73253"/>
                </a:lnTo>
                <a:lnTo>
                  <a:pt x="70192" y="106781"/>
                </a:lnTo>
                <a:lnTo>
                  <a:pt x="74764" y="106781"/>
                </a:lnTo>
                <a:lnTo>
                  <a:pt x="74764" y="65633"/>
                </a:lnTo>
                <a:lnTo>
                  <a:pt x="70192" y="65633"/>
                </a:lnTo>
                <a:lnTo>
                  <a:pt x="68668" y="67157"/>
                </a:lnTo>
                <a:lnTo>
                  <a:pt x="68668" y="68681"/>
                </a:lnTo>
                <a:lnTo>
                  <a:pt x="67144" y="68681"/>
                </a:lnTo>
                <a:lnTo>
                  <a:pt x="67144" y="70205"/>
                </a:lnTo>
                <a:lnTo>
                  <a:pt x="59436" y="70205"/>
                </a:lnTo>
                <a:lnTo>
                  <a:pt x="54864" y="68681"/>
                </a:lnTo>
                <a:lnTo>
                  <a:pt x="47244" y="65633"/>
                </a:lnTo>
                <a:lnTo>
                  <a:pt x="36576" y="65633"/>
                </a:lnTo>
                <a:lnTo>
                  <a:pt x="2286" y="87160"/>
                </a:lnTo>
                <a:lnTo>
                  <a:pt x="0" y="100685"/>
                </a:lnTo>
                <a:lnTo>
                  <a:pt x="0" y="108305"/>
                </a:lnTo>
                <a:lnTo>
                  <a:pt x="1524" y="116027"/>
                </a:lnTo>
                <a:lnTo>
                  <a:pt x="6096" y="120599"/>
                </a:lnTo>
                <a:lnTo>
                  <a:pt x="9499" y="124955"/>
                </a:lnTo>
                <a:lnTo>
                  <a:pt x="15049" y="129171"/>
                </a:lnTo>
                <a:lnTo>
                  <a:pt x="22593" y="133667"/>
                </a:lnTo>
                <a:lnTo>
                  <a:pt x="32004" y="138887"/>
                </a:lnTo>
                <a:lnTo>
                  <a:pt x="40551" y="143408"/>
                </a:lnTo>
                <a:lnTo>
                  <a:pt x="47815" y="147650"/>
                </a:lnTo>
                <a:lnTo>
                  <a:pt x="57912" y="154127"/>
                </a:lnTo>
                <a:lnTo>
                  <a:pt x="62484" y="158699"/>
                </a:lnTo>
                <a:lnTo>
                  <a:pt x="64096" y="164795"/>
                </a:lnTo>
                <a:lnTo>
                  <a:pt x="64096" y="175463"/>
                </a:lnTo>
                <a:lnTo>
                  <a:pt x="62484" y="180035"/>
                </a:lnTo>
                <a:lnTo>
                  <a:pt x="57912" y="183083"/>
                </a:lnTo>
                <a:lnTo>
                  <a:pt x="54864" y="187655"/>
                </a:lnTo>
                <a:lnTo>
                  <a:pt x="48768" y="189179"/>
                </a:lnTo>
                <a:lnTo>
                  <a:pt x="42672" y="189179"/>
                </a:lnTo>
                <a:lnTo>
                  <a:pt x="10287" y="167271"/>
                </a:lnTo>
                <a:lnTo>
                  <a:pt x="4572" y="151079"/>
                </a:lnTo>
                <a:lnTo>
                  <a:pt x="0" y="151079"/>
                </a:lnTo>
                <a:lnTo>
                  <a:pt x="0" y="195364"/>
                </a:lnTo>
                <a:lnTo>
                  <a:pt x="4572" y="195364"/>
                </a:lnTo>
                <a:lnTo>
                  <a:pt x="6096" y="192227"/>
                </a:lnTo>
                <a:lnTo>
                  <a:pt x="13716" y="192227"/>
                </a:lnTo>
                <a:lnTo>
                  <a:pt x="16764" y="193751"/>
                </a:lnTo>
                <a:lnTo>
                  <a:pt x="30289" y="195922"/>
                </a:lnTo>
                <a:lnTo>
                  <a:pt x="36690" y="196621"/>
                </a:lnTo>
                <a:lnTo>
                  <a:pt x="42672" y="196888"/>
                </a:lnTo>
                <a:lnTo>
                  <a:pt x="50406" y="196278"/>
                </a:lnTo>
                <a:lnTo>
                  <a:pt x="83070" y="167271"/>
                </a:lnTo>
                <a:lnTo>
                  <a:pt x="83908" y="158699"/>
                </a:lnTo>
                <a:close/>
              </a:path>
              <a:path w="802639" h="197485">
                <a:moveTo>
                  <a:pt x="309651" y="187655"/>
                </a:moveTo>
                <a:lnTo>
                  <a:pt x="300507" y="187655"/>
                </a:lnTo>
                <a:lnTo>
                  <a:pt x="294411" y="184607"/>
                </a:lnTo>
                <a:lnTo>
                  <a:pt x="292887" y="183083"/>
                </a:lnTo>
                <a:lnTo>
                  <a:pt x="292887" y="181559"/>
                </a:lnTo>
                <a:lnTo>
                  <a:pt x="291363" y="178511"/>
                </a:lnTo>
                <a:lnTo>
                  <a:pt x="291363" y="100685"/>
                </a:lnTo>
                <a:lnTo>
                  <a:pt x="289839" y="91541"/>
                </a:lnTo>
                <a:lnTo>
                  <a:pt x="263829" y="65633"/>
                </a:lnTo>
                <a:lnTo>
                  <a:pt x="251637" y="65633"/>
                </a:lnTo>
                <a:lnTo>
                  <a:pt x="215061" y="91541"/>
                </a:lnTo>
                <a:lnTo>
                  <a:pt x="212013" y="82397"/>
                </a:lnTo>
                <a:lnTo>
                  <a:pt x="208965" y="76301"/>
                </a:lnTo>
                <a:lnTo>
                  <a:pt x="202869" y="71729"/>
                </a:lnTo>
                <a:lnTo>
                  <a:pt x="198297" y="67157"/>
                </a:lnTo>
                <a:lnTo>
                  <a:pt x="190677" y="65633"/>
                </a:lnTo>
                <a:lnTo>
                  <a:pt x="173913" y="65633"/>
                </a:lnTo>
                <a:lnTo>
                  <a:pt x="169252" y="67157"/>
                </a:lnTo>
                <a:lnTo>
                  <a:pt x="155536" y="76301"/>
                </a:lnTo>
                <a:lnTo>
                  <a:pt x="140296" y="91541"/>
                </a:lnTo>
                <a:lnTo>
                  <a:pt x="140296" y="65633"/>
                </a:lnTo>
                <a:lnTo>
                  <a:pt x="134200" y="65633"/>
                </a:lnTo>
                <a:lnTo>
                  <a:pt x="96100" y="80873"/>
                </a:lnTo>
                <a:lnTo>
                  <a:pt x="99148" y="85445"/>
                </a:lnTo>
                <a:lnTo>
                  <a:pt x="105244" y="82397"/>
                </a:lnTo>
                <a:lnTo>
                  <a:pt x="109816" y="82397"/>
                </a:lnTo>
                <a:lnTo>
                  <a:pt x="112864" y="85445"/>
                </a:lnTo>
                <a:lnTo>
                  <a:pt x="114388" y="85445"/>
                </a:lnTo>
                <a:lnTo>
                  <a:pt x="115912" y="88493"/>
                </a:lnTo>
                <a:lnTo>
                  <a:pt x="115912" y="91541"/>
                </a:lnTo>
                <a:lnTo>
                  <a:pt x="116789" y="94945"/>
                </a:lnTo>
                <a:lnTo>
                  <a:pt x="117246" y="100507"/>
                </a:lnTo>
                <a:lnTo>
                  <a:pt x="117411" y="108089"/>
                </a:lnTo>
                <a:lnTo>
                  <a:pt x="117436" y="178511"/>
                </a:lnTo>
                <a:lnTo>
                  <a:pt x="115912" y="180035"/>
                </a:lnTo>
                <a:lnTo>
                  <a:pt x="114388" y="183083"/>
                </a:lnTo>
                <a:lnTo>
                  <a:pt x="112864" y="184607"/>
                </a:lnTo>
                <a:lnTo>
                  <a:pt x="109816" y="186131"/>
                </a:lnTo>
                <a:lnTo>
                  <a:pt x="108292" y="187655"/>
                </a:lnTo>
                <a:lnTo>
                  <a:pt x="99148" y="187655"/>
                </a:lnTo>
                <a:lnTo>
                  <a:pt x="99148" y="193751"/>
                </a:lnTo>
                <a:lnTo>
                  <a:pt x="160108" y="193751"/>
                </a:lnTo>
                <a:lnTo>
                  <a:pt x="160108" y="187655"/>
                </a:lnTo>
                <a:lnTo>
                  <a:pt x="147916" y="187655"/>
                </a:lnTo>
                <a:lnTo>
                  <a:pt x="144868" y="184607"/>
                </a:lnTo>
                <a:lnTo>
                  <a:pt x="141820" y="183083"/>
                </a:lnTo>
                <a:lnTo>
                  <a:pt x="141820" y="181559"/>
                </a:lnTo>
                <a:lnTo>
                  <a:pt x="140296" y="178511"/>
                </a:lnTo>
                <a:lnTo>
                  <a:pt x="140296" y="97637"/>
                </a:lnTo>
                <a:lnTo>
                  <a:pt x="143344" y="93065"/>
                </a:lnTo>
                <a:lnTo>
                  <a:pt x="149440" y="88493"/>
                </a:lnTo>
                <a:lnTo>
                  <a:pt x="157060" y="85445"/>
                </a:lnTo>
                <a:lnTo>
                  <a:pt x="161632" y="82397"/>
                </a:lnTo>
                <a:lnTo>
                  <a:pt x="166204" y="80873"/>
                </a:lnTo>
                <a:lnTo>
                  <a:pt x="178485" y="80873"/>
                </a:lnTo>
                <a:lnTo>
                  <a:pt x="184581" y="83921"/>
                </a:lnTo>
                <a:lnTo>
                  <a:pt x="189153" y="90017"/>
                </a:lnTo>
                <a:lnTo>
                  <a:pt x="192201" y="94589"/>
                </a:lnTo>
                <a:lnTo>
                  <a:pt x="193725" y="100685"/>
                </a:lnTo>
                <a:lnTo>
                  <a:pt x="193725" y="172415"/>
                </a:lnTo>
                <a:lnTo>
                  <a:pt x="192201" y="176987"/>
                </a:lnTo>
                <a:lnTo>
                  <a:pt x="192201" y="178511"/>
                </a:lnTo>
                <a:lnTo>
                  <a:pt x="189153" y="184607"/>
                </a:lnTo>
                <a:lnTo>
                  <a:pt x="187629" y="186131"/>
                </a:lnTo>
                <a:lnTo>
                  <a:pt x="184581" y="187655"/>
                </a:lnTo>
                <a:lnTo>
                  <a:pt x="172389" y="187655"/>
                </a:lnTo>
                <a:lnTo>
                  <a:pt x="172389" y="193751"/>
                </a:lnTo>
                <a:lnTo>
                  <a:pt x="236397" y="193751"/>
                </a:lnTo>
                <a:lnTo>
                  <a:pt x="236397" y="187655"/>
                </a:lnTo>
                <a:lnTo>
                  <a:pt x="224205" y="187655"/>
                </a:lnTo>
                <a:lnTo>
                  <a:pt x="222681" y="186131"/>
                </a:lnTo>
                <a:lnTo>
                  <a:pt x="219633" y="184607"/>
                </a:lnTo>
                <a:lnTo>
                  <a:pt x="216585" y="181559"/>
                </a:lnTo>
                <a:lnTo>
                  <a:pt x="216585" y="178511"/>
                </a:lnTo>
                <a:lnTo>
                  <a:pt x="215061" y="173939"/>
                </a:lnTo>
                <a:lnTo>
                  <a:pt x="215061" y="97637"/>
                </a:lnTo>
                <a:lnTo>
                  <a:pt x="222681" y="91541"/>
                </a:lnTo>
                <a:lnTo>
                  <a:pt x="228777" y="86969"/>
                </a:lnTo>
                <a:lnTo>
                  <a:pt x="233349" y="85445"/>
                </a:lnTo>
                <a:lnTo>
                  <a:pt x="237921" y="82397"/>
                </a:lnTo>
                <a:lnTo>
                  <a:pt x="242493" y="80873"/>
                </a:lnTo>
                <a:lnTo>
                  <a:pt x="254685" y="80873"/>
                </a:lnTo>
                <a:lnTo>
                  <a:pt x="260781" y="83921"/>
                </a:lnTo>
                <a:lnTo>
                  <a:pt x="263829" y="90017"/>
                </a:lnTo>
                <a:lnTo>
                  <a:pt x="266877" y="94589"/>
                </a:lnTo>
                <a:lnTo>
                  <a:pt x="268401" y="100685"/>
                </a:lnTo>
                <a:lnTo>
                  <a:pt x="268401" y="176987"/>
                </a:lnTo>
                <a:lnTo>
                  <a:pt x="266877" y="178511"/>
                </a:lnTo>
                <a:lnTo>
                  <a:pt x="266877" y="181559"/>
                </a:lnTo>
                <a:lnTo>
                  <a:pt x="260781" y="187655"/>
                </a:lnTo>
                <a:lnTo>
                  <a:pt x="248589" y="187655"/>
                </a:lnTo>
                <a:lnTo>
                  <a:pt x="248589" y="193751"/>
                </a:lnTo>
                <a:lnTo>
                  <a:pt x="309651" y="193751"/>
                </a:lnTo>
                <a:lnTo>
                  <a:pt x="309651" y="187655"/>
                </a:lnTo>
                <a:close/>
              </a:path>
              <a:path w="802639" h="197485">
                <a:moveTo>
                  <a:pt x="428612" y="167843"/>
                </a:moveTo>
                <a:lnTo>
                  <a:pt x="422516" y="172415"/>
                </a:lnTo>
                <a:lnTo>
                  <a:pt x="419468" y="176987"/>
                </a:lnTo>
                <a:lnTo>
                  <a:pt x="417944" y="176987"/>
                </a:lnTo>
                <a:lnTo>
                  <a:pt x="416420" y="178511"/>
                </a:lnTo>
                <a:lnTo>
                  <a:pt x="410324" y="178511"/>
                </a:lnTo>
                <a:lnTo>
                  <a:pt x="410324" y="176987"/>
                </a:lnTo>
                <a:lnTo>
                  <a:pt x="408800" y="176987"/>
                </a:lnTo>
                <a:lnTo>
                  <a:pt x="408800" y="175463"/>
                </a:lnTo>
                <a:lnTo>
                  <a:pt x="408800" y="173939"/>
                </a:lnTo>
                <a:lnTo>
                  <a:pt x="407276" y="172415"/>
                </a:lnTo>
                <a:lnTo>
                  <a:pt x="407276" y="119075"/>
                </a:lnTo>
                <a:lnTo>
                  <a:pt x="407276" y="96113"/>
                </a:lnTo>
                <a:lnTo>
                  <a:pt x="405752" y="86969"/>
                </a:lnTo>
                <a:lnTo>
                  <a:pt x="373748" y="65925"/>
                </a:lnTo>
                <a:lnTo>
                  <a:pt x="366039" y="65633"/>
                </a:lnTo>
                <a:lnTo>
                  <a:pt x="355447" y="66205"/>
                </a:lnTo>
                <a:lnTo>
                  <a:pt x="320319" y="88493"/>
                </a:lnTo>
                <a:lnTo>
                  <a:pt x="320319" y="103733"/>
                </a:lnTo>
                <a:lnTo>
                  <a:pt x="323367" y="105257"/>
                </a:lnTo>
                <a:lnTo>
                  <a:pt x="324891" y="108305"/>
                </a:lnTo>
                <a:lnTo>
                  <a:pt x="327939" y="109829"/>
                </a:lnTo>
                <a:lnTo>
                  <a:pt x="334035" y="109829"/>
                </a:lnTo>
                <a:lnTo>
                  <a:pt x="340131" y="106781"/>
                </a:lnTo>
                <a:lnTo>
                  <a:pt x="343179" y="100685"/>
                </a:lnTo>
                <a:lnTo>
                  <a:pt x="343179" y="83921"/>
                </a:lnTo>
                <a:lnTo>
                  <a:pt x="344703" y="80873"/>
                </a:lnTo>
                <a:lnTo>
                  <a:pt x="350799" y="74777"/>
                </a:lnTo>
                <a:lnTo>
                  <a:pt x="355371" y="73253"/>
                </a:lnTo>
                <a:lnTo>
                  <a:pt x="369087" y="73253"/>
                </a:lnTo>
                <a:lnTo>
                  <a:pt x="375183" y="76301"/>
                </a:lnTo>
                <a:lnTo>
                  <a:pt x="378231" y="80873"/>
                </a:lnTo>
                <a:lnTo>
                  <a:pt x="382803" y="85445"/>
                </a:lnTo>
                <a:lnTo>
                  <a:pt x="384416" y="93065"/>
                </a:lnTo>
                <a:lnTo>
                  <a:pt x="384416" y="111353"/>
                </a:lnTo>
                <a:lnTo>
                  <a:pt x="384416" y="119075"/>
                </a:lnTo>
                <a:lnTo>
                  <a:pt x="384416" y="166319"/>
                </a:lnTo>
                <a:lnTo>
                  <a:pt x="376656" y="172313"/>
                </a:lnTo>
                <a:lnTo>
                  <a:pt x="369481" y="176606"/>
                </a:lnTo>
                <a:lnTo>
                  <a:pt x="362902" y="179171"/>
                </a:lnTo>
                <a:lnTo>
                  <a:pt x="356895" y="180035"/>
                </a:lnTo>
                <a:lnTo>
                  <a:pt x="352323" y="180035"/>
                </a:lnTo>
                <a:lnTo>
                  <a:pt x="347751" y="178511"/>
                </a:lnTo>
                <a:lnTo>
                  <a:pt x="343179" y="173939"/>
                </a:lnTo>
                <a:lnTo>
                  <a:pt x="340131" y="169367"/>
                </a:lnTo>
                <a:lnTo>
                  <a:pt x="338607" y="163271"/>
                </a:lnTo>
                <a:lnTo>
                  <a:pt x="338607" y="152603"/>
                </a:lnTo>
                <a:lnTo>
                  <a:pt x="340131" y="148031"/>
                </a:lnTo>
                <a:lnTo>
                  <a:pt x="346227" y="138887"/>
                </a:lnTo>
                <a:lnTo>
                  <a:pt x="350799" y="134315"/>
                </a:lnTo>
                <a:lnTo>
                  <a:pt x="358419" y="131267"/>
                </a:lnTo>
                <a:lnTo>
                  <a:pt x="361823" y="128930"/>
                </a:lnTo>
                <a:lnTo>
                  <a:pt x="367385" y="126314"/>
                </a:lnTo>
                <a:lnTo>
                  <a:pt x="384416" y="119075"/>
                </a:lnTo>
                <a:lnTo>
                  <a:pt x="384416" y="111353"/>
                </a:lnTo>
                <a:lnTo>
                  <a:pt x="346608" y="126669"/>
                </a:lnTo>
                <a:lnTo>
                  <a:pt x="315747" y="157175"/>
                </a:lnTo>
                <a:lnTo>
                  <a:pt x="315747" y="163271"/>
                </a:lnTo>
                <a:lnTo>
                  <a:pt x="335559" y="195364"/>
                </a:lnTo>
                <a:lnTo>
                  <a:pt x="355371" y="195364"/>
                </a:lnTo>
                <a:lnTo>
                  <a:pt x="359943" y="192227"/>
                </a:lnTo>
                <a:lnTo>
                  <a:pt x="363321" y="190246"/>
                </a:lnTo>
                <a:lnTo>
                  <a:pt x="368719" y="186702"/>
                </a:lnTo>
                <a:lnTo>
                  <a:pt x="375843" y="181724"/>
                </a:lnTo>
                <a:lnTo>
                  <a:pt x="378155" y="180035"/>
                </a:lnTo>
                <a:lnTo>
                  <a:pt x="384416" y="175463"/>
                </a:lnTo>
                <a:lnTo>
                  <a:pt x="384416" y="183083"/>
                </a:lnTo>
                <a:lnTo>
                  <a:pt x="385940" y="187655"/>
                </a:lnTo>
                <a:lnTo>
                  <a:pt x="388988" y="190703"/>
                </a:lnTo>
                <a:lnTo>
                  <a:pt x="390512" y="193751"/>
                </a:lnTo>
                <a:lnTo>
                  <a:pt x="395084" y="195364"/>
                </a:lnTo>
                <a:lnTo>
                  <a:pt x="399656" y="195364"/>
                </a:lnTo>
                <a:lnTo>
                  <a:pt x="428612" y="175463"/>
                </a:lnTo>
                <a:lnTo>
                  <a:pt x="428612" y="167843"/>
                </a:lnTo>
                <a:close/>
              </a:path>
              <a:path w="802639" h="197485">
                <a:moveTo>
                  <a:pt x="500341" y="187642"/>
                </a:moveTo>
                <a:lnTo>
                  <a:pt x="489585" y="187642"/>
                </a:lnTo>
                <a:lnTo>
                  <a:pt x="488061" y="186118"/>
                </a:lnTo>
                <a:lnTo>
                  <a:pt x="485013" y="184594"/>
                </a:lnTo>
                <a:lnTo>
                  <a:pt x="483489" y="183070"/>
                </a:lnTo>
                <a:lnTo>
                  <a:pt x="481965" y="180022"/>
                </a:lnTo>
                <a:lnTo>
                  <a:pt x="480441" y="178498"/>
                </a:lnTo>
                <a:lnTo>
                  <a:pt x="480441" y="0"/>
                </a:lnTo>
                <a:lnTo>
                  <a:pt x="474345" y="0"/>
                </a:lnTo>
                <a:lnTo>
                  <a:pt x="437769" y="15240"/>
                </a:lnTo>
                <a:lnTo>
                  <a:pt x="439293" y="19812"/>
                </a:lnTo>
                <a:lnTo>
                  <a:pt x="443865" y="18288"/>
                </a:lnTo>
                <a:lnTo>
                  <a:pt x="453009" y="18288"/>
                </a:lnTo>
                <a:lnTo>
                  <a:pt x="454533" y="19812"/>
                </a:lnTo>
                <a:lnTo>
                  <a:pt x="454533" y="21336"/>
                </a:lnTo>
                <a:lnTo>
                  <a:pt x="456057" y="22860"/>
                </a:lnTo>
                <a:lnTo>
                  <a:pt x="457581" y="25908"/>
                </a:lnTo>
                <a:lnTo>
                  <a:pt x="457581" y="178498"/>
                </a:lnTo>
                <a:lnTo>
                  <a:pt x="456057" y="180022"/>
                </a:lnTo>
                <a:lnTo>
                  <a:pt x="453009" y="186118"/>
                </a:lnTo>
                <a:lnTo>
                  <a:pt x="451485" y="186118"/>
                </a:lnTo>
                <a:lnTo>
                  <a:pt x="448437" y="187642"/>
                </a:lnTo>
                <a:lnTo>
                  <a:pt x="439293" y="187642"/>
                </a:lnTo>
                <a:lnTo>
                  <a:pt x="439293" y="193738"/>
                </a:lnTo>
                <a:lnTo>
                  <a:pt x="500341" y="193738"/>
                </a:lnTo>
                <a:lnTo>
                  <a:pt x="500341" y="187642"/>
                </a:lnTo>
                <a:close/>
              </a:path>
              <a:path w="802639" h="197485">
                <a:moveTo>
                  <a:pt x="578065" y="187642"/>
                </a:moveTo>
                <a:lnTo>
                  <a:pt x="567397" y="187642"/>
                </a:lnTo>
                <a:lnTo>
                  <a:pt x="565873" y="186118"/>
                </a:lnTo>
                <a:lnTo>
                  <a:pt x="562825" y="184594"/>
                </a:lnTo>
                <a:lnTo>
                  <a:pt x="561301" y="183070"/>
                </a:lnTo>
                <a:lnTo>
                  <a:pt x="559777" y="180022"/>
                </a:lnTo>
                <a:lnTo>
                  <a:pt x="558253" y="178498"/>
                </a:lnTo>
                <a:lnTo>
                  <a:pt x="558253" y="0"/>
                </a:lnTo>
                <a:lnTo>
                  <a:pt x="552157" y="0"/>
                </a:lnTo>
                <a:lnTo>
                  <a:pt x="515581" y="15240"/>
                </a:lnTo>
                <a:lnTo>
                  <a:pt x="517105" y="19812"/>
                </a:lnTo>
                <a:lnTo>
                  <a:pt x="521677" y="18288"/>
                </a:lnTo>
                <a:lnTo>
                  <a:pt x="530821" y="18288"/>
                </a:lnTo>
                <a:lnTo>
                  <a:pt x="533869" y="21336"/>
                </a:lnTo>
                <a:lnTo>
                  <a:pt x="533869" y="22860"/>
                </a:lnTo>
                <a:lnTo>
                  <a:pt x="535393" y="25908"/>
                </a:lnTo>
                <a:lnTo>
                  <a:pt x="535393" y="178498"/>
                </a:lnTo>
                <a:lnTo>
                  <a:pt x="533869" y="180022"/>
                </a:lnTo>
                <a:lnTo>
                  <a:pt x="530821" y="186118"/>
                </a:lnTo>
                <a:lnTo>
                  <a:pt x="529297" y="186118"/>
                </a:lnTo>
                <a:lnTo>
                  <a:pt x="527773" y="187642"/>
                </a:lnTo>
                <a:lnTo>
                  <a:pt x="517105" y="187642"/>
                </a:lnTo>
                <a:lnTo>
                  <a:pt x="517105" y="193738"/>
                </a:lnTo>
                <a:lnTo>
                  <a:pt x="578065" y="193738"/>
                </a:lnTo>
                <a:lnTo>
                  <a:pt x="578065" y="187642"/>
                </a:lnTo>
                <a:close/>
              </a:path>
              <a:path w="802639" h="197485">
                <a:moveTo>
                  <a:pt x="700074" y="116014"/>
                </a:moveTo>
                <a:lnTo>
                  <a:pt x="699477" y="108394"/>
                </a:lnTo>
                <a:lnTo>
                  <a:pt x="699223" y="105143"/>
                </a:lnTo>
                <a:lnTo>
                  <a:pt x="696645" y="95402"/>
                </a:lnTo>
                <a:lnTo>
                  <a:pt x="692365" y="86791"/>
                </a:lnTo>
                <a:lnTo>
                  <a:pt x="686358" y="79349"/>
                </a:lnTo>
                <a:lnTo>
                  <a:pt x="680897" y="74777"/>
                </a:lnTo>
                <a:lnTo>
                  <a:pt x="679196" y="73342"/>
                </a:lnTo>
                <a:lnTo>
                  <a:pt x="671309" y="69062"/>
                </a:lnTo>
                <a:lnTo>
                  <a:pt x="671118" y="69011"/>
                </a:lnTo>
                <a:lnTo>
                  <a:pt x="671118" y="99250"/>
                </a:lnTo>
                <a:lnTo>
                  <a:pt x="671118" y="108394"/>
                </a:lnTo>
                <a:lnTo>
                  <a:pt x="614730" y="108394"/>
                </a:lnTo>
                <a:lnTo>
                  <a:pt x="615302" y="100723"/>
                </a:lnTo>
                <a:lnTo>
                  <a:pt x="637590" y="74777"/>
                </a:lnTo>
                <a:lnTo>
                  <a:pt x="649782" y="74777"/>
                </a:lnTo>
                <a:lnTo>
                  <a:pt x="654354" y="76301"/>
                </a:lnTo>
                <a:lnTo>
                  <a:pt x="663498" y="82397"/>
                </a:lnTo>
                <a:lnTo>
                  <a:pt x="666546" y="85445"/>
                </a:lnTo>
                <a:lnTo>
                  <a:pt x="668070" y="91541"/>
                </a:lnTo>
                <a:lnTo>
                  <a:pt x="669594" y="94678"/>
                </a:lnTo>
                <a:lnTo>
                  <a:pt x="671118" y="99250"/>
                </a:lnTo>
                <a:lnTo>
                  <a:pt x="671118" y="69011"/>
                </a:lnTo>
                <a:lnTo>
                  <a:pt x="662571" y="66484"/>
                </a:lnTo>
                <a:lnTo>
                  <a:pt x="652830" y="65633"/>
                </a:lnTo>
                <a:lnTo>
                  <a:pt x="640829" y="66535"/>
                </a:lnTo>
                <a:lnTo>
                  <a:pt x="603834" y="92456"/>
                </a:lnTo>
                <a:lnTo>
                  <a:pt x="594829" y="132778"/>
                </a:lnTo>
                <a:lnTo>
                  <a:pt x="595706" y="146812"/>
                </a:lnTo>
                <a:lnTo>
                  <a:pt x="618667" y="187248"/>
                </a:lnTo>
                <a:lnTo>
                  <a:pt x="649782" y="196888"/>
                </a:lnTo>
                <a:lnTo>
                  <a:pt x="659523" y="196011"/>
                </a:lnTo>
                <a:lnTo>
                  <a:pt x="668261" y="193268"/>
                </a:lnTo>
                <a:lnTo>
                  <a:pt x="676148" y="188531"/>
                </a:lnTo>
                <a:lnTo>
                  <a:pt x="683310" y="181648"/>
                </a:lnTo>
                <a:lnTo>
                  <a:pt x="688111" y="175450"/>
                </a:lnTo>
                <a:lnTo>
                  <a:pt x="689584" y="173570"/>
                </a:lnTo>
                <a:lnTo>
                  <a:pt x="694550" y="165366"/>
                </a:lnTo>
                <a:lnTo>
                  <a:pt x="698106" y="156908"/>
                </a:lnTo>
                <a:lnTo>
                  <a:pt x="700074" y="148018"/>
                </a:lnTo>
                <a:lnTo>
                  <a:pt x="695502" y="144970"/>
                </a:lnTo>
                <a:lnTo>
                  <a:pt x="692696" y="152400"/>
                </a:lnTo>
                <a:lnTo>
                  <a:pt x="689025" y="158686"/>
                </a:lnTo>
                <a:lnTo>
                  <a:pt x="684796" y="163830"/>
                </a:lnTo>
                <a:lnTo>
                  <a:pt x="680262" y="167830"/>
                </a:lnTo>
                <a:lnTo>
                  <a:pt x="674166" y="172402"/>
                </a:lnTo>
                <a:lnTo>
                  <a:pt x="668070" y="175450"/>
                </a:lnTo>
                <a:lnTo>
                  <a:pt x="658926" y="175450"/>
                </a:lnTo>
                <a:lnTo>
                  <a:pt x="620953" y="150101"/>
                </a:lnTo>
                <a:lnTo>
                  <a:pt x="614718" y="128905"/>
                </a:lnTo>
                <a:lnTo>
                  <a:pt x="614730" y="116014"/>
                </a:lnTo>
                <a:lnTo>
                  <a:pt x="700074" y="116014"/>
                </a:lnTo>
                <a:close/>
              </a:path>
              <a:path w="802639" h="197485">
                <a:moveTo>
                  <a:pt x="802284" y="76301"/>
                </a:moveTo>
                <a:lnTo>
                  <a:pt x="800760" y="73253"/>
                </a:lnTo>
                <a:lnTo>
                  <a:pt x="794664" y="67157"/>
                </a:lnTo>
                <a:lnTo>
                  <a:pt x="790092" y="65633"/>
                </a:lnTo>
                <a:lnTo>
                  <a:pt x="785520" y="65633"/>
                </a:lnTo>
                <a:lnTo>
                  <a:pt x="777519" y="67348"/>
                </a:lnTo>
                <a:lnTo>
                  <a:pt x="769518" y="72491"/>
                </a:lnTo>
                <a:lnTo>
                  <a:pt x="761517" y="81064"/>
                </a:lnTo>
                <a:lnTo>
                  <a:pt x="753516" y="93065"/>
                </a:lnTo>
                <a:lnTo>
                  <a:pt x="753516" y="65633"/>
                </a:lnTo>
                <a:lnTo>
                  <a:pt x="747420" y="65633"/>
                </a:lnTo>
                <a:lnTo>
                  <a:pt x="710844" y="80873"/>
                </a:lnTo>
                <a:lnTo>
                  <a:pt x="712368" y="85445"/>
                </a:lnTo>
                <a:lnTo>
                  <a:pt x="718464" y="82397"/>
                </a:lnTo>
                <a:lnTo>
                  <a:pt x="723036" y="82397"/>
                </a:lnTo>
                <a:lnTo>
                  <a:pt x="726084" y="83921"/>
                </a:lnTo>
                <a:lnTo>
                  <a:pt x="729132" y="86969"/>
                </a:lnTo>
                <a:lnTo>
                  <a:pt x="729132" y="88493"/>
                </a:lnTo>
                <a:lnTo>
                  <a:pt x="730656" y="91541"/>
                </a:lnTo>
                <a:lnTo>
                  <a:pt x="730656" y="178511"/>
                </a:lnTo>
                <a:lnTo>
                  <a:pt x="727608" y="184607"/>
                </a:lnTo>
                <a:lnTo>
                  <a:pt x="726084" y="186131"/>
                </a:lnTo>
                <a:lnTo>
                  <a:pt x="723036" y="187655"/>
                </a:lnTo>
                <a:lnTo>
                  <a:pt x="712368" y="187655"/>
                </a:lnTo>
                <a:lnTo>
                  <a:pt x="712368" y="193751"/>
                </a:lnTo>
                <a:lnTo>
                  <a:pt x="774852" y="193751"/>
                </a:lnTo>
                <a:lnTo>
                  <a:pt x="774852" y="187655"/>
                </a:lnTo>
                <a:lnTo>
                  <a:pt x="765708" y="187655"/>
                </a:lnTo>
                <a:lnTo>
                  <a:pt x="759612" y="184607"/>
                </a:lnTo>
                <a:lnTo>
                  <a:pt x="758088" y="181559"/>
                </a:lnTo>
                <a:lnTo>
                  <a:pt x="756564" y="180035"/>
                </a:lnTo>
                <a:lnTo>
                  <a:pt x="755040" y="176987"/>
                </a:lnTo>
                <a:lnTo>
                  <a:pt x="753516" y="170891"/>
                </a:lnTo>
                <a:lnTo>
                  <a:pt x="753516" y="103733"/>
                </a:lnTo>
                <a:lnTo>
                  <a:pt x="758088" y="96113"/>
                </a:lnTo>
                <a:lnTo>
                  <a:pt x="762660" y="90017"/>
                </a:lnTo>
                <a:lnTo>
                  <a:pt x="765708" y="85445"/>
                </a:lnTo>
                <a:lnTo>
                  <a:pt x="768756" y="83921"/>
                </a:lnTo>
                <a:lnTo>
                  <a:pt x="773328" y="83921"/>
                </a:lnTo>
                <a:lnTo>
                  <a:pt x="776376" y="85445"/>
                </a:lnTo>
                <a:lnTo>
                  <a:pt x="780948" y="88493"/>
                </a:lnTo>
                <a:lnTo>
                  <a:pt x="783996" y="91541"/>
                </a:lnTo>
                <a:lnTo>
                  <a:pt x="788568" y="93065"/>
                </a:lnTo>
                <a:lnTo>
                  <a:pt x="794664" y="93065"/>
                </a:lnTo>
                <a:lnTo>
                  <a:pt x="797712" y="91541"/>
                </a:lnTo>
                <a:lnTo>
                  <a:pt x="799236" y="88493"/>
                </a:lnTo>
                <a:lnTo>
                  <a:pt x="802284" y="86969"/>
                </a:lnTo>
                <a:lnTo>
                  <a:pt x="802284" y="76301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solidFill>
                <a:schemeClr val="tx1"/>
              </a:solidFill>
            </a:endParaRPr>
          </a:p>
        </p:txBody>
      </p:sp>
      <p:grpSp>
        <p:nvGrpSpPr>
          <p:cNvPr id="104" name="object 104"/>
          <p:cNvGrpSpPr/>
          <p:nvPr/>
        </p:nvGrpSpPr>
        <p:grpSpPr>
          <a:xfrm>
            <a:off x="4485770" y="3921666"/>
            <a:ext cx="609741" cy="223473"/>
            <a:chOff x="4485770" y="3921666"/>
            <a:chExt cx="609741" cy="223473"/>
          </a:xfrm>
        </p:grpSpPr>
        <p:pic>
          <p:nvPicPr>
            <p:cNvPr id="105" name="object 105"/>
            <p:cNvPicPr/>
            <p:nvPr/>
          </p:nvPicPr>
          <p:blipFill>
            <a:blip r:embed="rId75"/>
            <a:stretch>
              <a:fillRect/>
            </a:stretch>
          </p:blipFill>
          <p:spPr>
            <a:xfrm>
              <a:off x="4485770" y="3921666"/>
              <a:ext cx="403748" cy="223473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76"/>
            <a:stretch>
              <a:fillRect/>
            </a:stretch>
          </p:blipFill>
          <p:spPr>
            <a:xfrm>
              <a:off x="4907083" y="3979573"/>
              <a:ext cx="92869" cy="115812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77"/>
            <a:stretch>
              <a:fillRect/>
            </a:stretch>
          </p:blipFill>
          <p:spPr>
            <a:xfrm>
              <a:off x="5020123" y="3979573"/>
              <a:ext cx="75387" cy="115812"/>
            </a:xfrm>
            <a:prstGeom prst="rect">
              <a:avLst/>
            </a:prstGeom>
          </p:spPr>
        </p:pic>
      </p:grpSp>
      <p:sp>
        <p:nvSpPr>
          <p:cNvPr id="108" name="object 108"/>
          <p:cNvSpPr/>
          <p:nvPr/>
        </p:nvSpPr>
        <p:spPr>
          <a:xfrm>
            <a:off x="5164086" y="3921666"/>
            <a:ext cx="744631" cy="174251"/>
          </a:xfrm>
          <a:custGeom>
            <a:avLst/>
            <a:gdLst/>
            <a:ahLst/>
            <a:cxnLst/>
            <a:rect l="l" t="t" r="r" b="b"/>
            <a:pathLst>
              <a:path w="843915" h="197485">
                <a:moveTo>
                  <a:pt x="196786" y="68681"/>
                </a:moveTo>
                <a:lnTo>
                  <a:pt x="158686" y="68681"/>
                </a:lnTo>
                <a:lnTo>
                  <a:pt x="158686" y="73253"/>
                </a:lnTo>
                <a:lnTo>
                  <a:pt x="163258" y="73253"/>
                </a:lnTo>
                <a:lnTo>
                  <a:pt x="166306" y="74777"/>
                </a:lnTo>
                <a:lnTo>
                  <a:pt x="167830" y="76301"/>
                </a:lnTo>
                <a:lnTo>
                  <a:pt x="170878" y="77825"/>
                </a:lnTo>
                <a:lnTo>
                  <a:pt x="170878" y="83921"/>
                </a:lnTo>
                <a:lnTo>
                  <a:pt x="169354" y="86969"/>
                </a:lnTo>
                <a:lnTo>
                  <a:pt x="167830" y="93065"/>
                </a:lnTo>
                <a:lnTo>
                  <a:pt x="141922" y="161734"/>
                </a:lnTo>
                <a:lnTo>
                  <a:pt x="114401" y="90017"/>
                </a:lnTo>
                <a:lnTo>
                  <a:pt x="112877" y="88493"/>
                </a:lnTo>
                <a:lnTo>
                  <a:pt x="112877" y="79349"/>
                </a:lnTo>
                <a:lnTo>
                  <a:pt x="115925" y="77825"/>
                </a:lnTo>
                <a:lnTo>
                  <a:pt x="117449" y="74777"/>
                </a:lnTo>
                <a:lnTo>
                  <a:pt x="122021" y="73253"/>
                </a:lnTo>
                <a:lnTo>
                  <a:pt x="129641" y="73253"/>
                </a:lnTo>
                <a:lnTo>
                  <a:pt x="129641" y="68681"/>
                </a:lnTo>
                <a:lnTo>
                  <a:pt x="70205" y="68681"/>
                </a:lnTo>
                <a:lnTo>
                  <a:pt x="70205" y="73253"/>
                </a:lnTo>
                <a:lnTo>
                  <a:pt x="74777" y="73253"/>
                </a:lnTo>
                <a:lnTo>
                  <a:pt x="79349" y="74777"/>
                </a:lnTo>
                <a:lnTo>
                  <a:pt x="80873" y="76301"/>
                </a:lnTo>
                <a:lnTo>
                  <a:pt x="83921" y="77825"/>
                </a:lnTo>
                <a:lnTo>
                  <a:pt x="90017" y="86969"/>
                </a:lnTo>
                <a:lnTo>
                  <a:pt x="96113" y="105257"/>
                </a:lnTo>
                <a:lnTo>
                  <a:pt x="70205" y="164782"/>
                </a:lnTo>
                <a:lnTo>
                  <a:pt x="42773" y="93065"/>
                </a:lnTo>
                <a:lnTo>
                  <a:pt x="41249" y="88493"/>
                </a:lnTo>
                <a:lnTo>
                  <a:pt x="41249" y="77825"/>
                </a:lnTo>
                <a:lnTo>
                  <a:pt x="44297" y="74777"/>
                </a:lnTo>
                <a:lnTo>
                  <a:pt x="47345" y="74777"/>
                </a:lnTo>
                <a:lnTo>
                  <a:pt x="53441" y="73253"/>
                </a:lnTo>
                <a:lnTo>
                  <a:pt x="53441" y="68681"/>
                </a:lnTo>
                <a:lnTo>
                  <a:pt x="0" y="68681"/>
                </a:lnTo>
                <a:lnTo>
                  <a:pt x="0" y="73253"/>
                </a:lnTo>
                <a:lnTo>
                  <a:pt x="6096" y="74777"/>
                </a:lnTo>
                <a:lnTo>
                  <a:pt x="9144" y="76301"/>
                </a:lnTo>
                <a:lnTo>
                  <a:pt x="12192" y="79349"/>
                </a:lnTo>
                <a:lnTo>
                  <a:pt x="15240" y="80873"/>
                </a:lnTo>
                <a:lnTo>
                  <a:pt x="18288" y="85445"/>
                </a:lnTo>
                <a:lnTo>
                  <a:pt x="19812" y="93065"/>
                </a:lnTo>
                <a:lnTo>
                  <a:pt x="59537" y="196888"/>
                </a:lnTo>
                <a:lnTo>
                  <a:pt x="65633" y="196888"/>
                </a:lnTo>
                <a:lnTo>
                  <a:pt x="102209" y="117538"/>
                </a:lnTo>
                <a:lnTo>
                  <a:pt x="132778" y="196888"/>
                </a:lnTo>
                <a:lnTo>
                  <a:pt x="138874" y="196888"/>
                </a:lnTo>
                <a:lnTo>
                  <a:pt x="180022" y="90017"/>
                </a:lnTo>
                <a:lnTo>
                  <a:pt x="183070" y="80873"/>
                </a:lnTo>
                <a:lnTo>
                  <a:pt x="189166" y="74777"/>
                </a:lnTo>
                <a:lnTo>
                  <a:pt x="196786" y="73253"/>
                </a:lnTo>
                <a:lnTo>
                  <a:pt x="196786" y="68681"/>
                </a:lnTo>
                <a:close/>
              </a:path>
              <a:path w="843915" h="197485">
                <a:moveTo>
                  <a:pt x="247180" y="6096"/>
                </a:moveTo>
                <a:lnTo>
                  <a:pt x="244132" y="4572"/>
                </a:lnTo>
                <a:lnTo>
                  <a:pt x="241084" y="1524"/>
                </a:lnTo>
                <a:lnTo>
                  <a:pt x="238036" y="0"/>
                </a:lnTo>
                <a:lnTo>
                  <a:pt x="230314" y="0"/>
                </a:lnTo>
                <a:lnTo>
                  <a:pt x="227266" y="1524"/>
                </a:lnTo>
                <a:lnTo>
                  <a:pt x="224218" y="4572"/>
                </a:lnTo>
                <a:lnTo>
                  <a:pt x="221170" y="6096"/>
                </a:lnTo>
                <a:lnTo>
                  <a:pt x="219646" y="9144"/>
                </a:lnTo>
                <a:lnTo>
                  <a:pt x="219646" y="16764"/>
                </a:lnTo>
                <a:lnTo>
                  <a:pt x="221170" y="21336"/>
                </a:lnTo>
                <a:lnTo>
                  <a:pt x="224218" y="22860"/>
                </a:lnTo>
                <a:lnTo>
                  <a:pt x="227266" y="25908"/>
                </a:lnTo>
                <a:lnTo>
                  <a:pt x="230314" y="27432"/>
                </a:lnTo>
                <a:lnTo>
                  <a:pt x="238036" y="27432"/>
                </a:lnTo>
                <a:lnTo>
                  <a:pt x="241084" y="25908"/>
                </a:lnTo>
                <a:lnTo>
                  <a:pt x="244132" y="22860"/>
                </a:lnTo>
                <a:lnTo>
                  <a:pt x="247180" y="21336"/>
                </a:lnTo>
                <a:lnTo>
                  <a:pt x="247180" y="6096"/>
                </a:lnTo>
                <a:close/>
              </a:path>
              <a:path w="843915" h="197485">
                <a:moveTo>
                  <a:pt x="263944" y="187642"/>
                </a:moveTo>
                <a:lnTo>
                  <a:pt x="254800" y="187642"/>
                </a:lnTo>
                <a:lnTo>
                  <a:pt x="251752" y="186118"/>
                </a:lnTo>
                <a:lnTo>
                  <a:pt x="248704" y="183070"/>
                </a:lnTo>
                <a:lnTo>
                  <a:pt x="247180" y="180022"/>
                </a:lnTo>
                <a:lnTo>
                  <a:pt x="245656" y="178498"/>
                </a:lnTo>
                <a:lnTo>
                  <a:pt x="245656" y="82397"/>
                </a:lnTo>
                <a:lnTo>
                  <a:pt x="245656" y="65633"/>
                </a:lnTo>
                <a:lnTo>
                  <a:pt x="239560" y="65633"/>
                </a:lnTo>
                <a:lnTo>
                  <a:pt x="201358" y="80873"/>
                </a:lnTo>
                <a:lnTo>
                  <a:pt x="204406" y="85445"/>
                </a:lnTo>
                <a:lnTo>
                  <a:pt x="210502" y="82397"/>
                </a:lnTo>
                <a:lnTo>
                  <a:pt x="215074" y="82397"/>
                </a:lnTo>
                <a:lnTo>
                  <a:pt x="218122" y="85445"/>
                </a:lnTo>
                <a:lnTo>
                  <a:pt x="219646" y="85445"/>
                </a:lnTo>
                <a:lnTo>
                  <a:pt x="221170" y="88493"/>
                </a:lnTo>
                <a:lnTo>
                  <a:pt x="221170" y="91541"/>
                </a:lnTo>
                <a:lnTo>
                  <a:pt x="222046" y="94945"/>
                </a:lnTo>
                <a:lnTo>
                  <a:pt x="222504" y="100507"/>
                </a:lnTo>
                <a:lnTo>
                  <a:pt x="222669" y="108089"/>
                </a:lnTo>
                <a:lnTo>
                  <a:pt x="222694" y="178498"/>
                </a:lnTo>
                <a:lnTo>
                  <a:pt x="221170" y="180022"/>
                </a:lnTo>
                <a:lnTo>
                  <a:pt x="218122" y="186118"/>
                </a:lnTo>
                <a:lnTo>
                  <a:pt x="216598" y="186118"/>
                </a:lnTo>
                <a:lnTo>
                  <a:pt x="213550" y="187642"/>
                </a:lnTo>
                <a:lnTo>
                  <a:pt x="204406" y="187642"/>
                </a:lnTo>
                <a:lnTo>
                  <a:pt x="204406" y="193738"/>
                </a:lnTo>
                <a:lnTo>
                  <a:pt x="263944" y="193738"/>
                </a:lnTo>
                <a:lnTo>
                  <a:pt x="263944" y="187642"/>
                </a:lnTo>
                <a:close/>
              </a:path>
              <a:path w="843915" h="197485">
                <a:moveTo>
                  <a:pt x="349377" y="167830"/>
                </a:moveTo>
                <a:lnTo>
                  <a:pt x="343179" y="167830"/>
                </a:lnTo>
                <a:lnTo>
                  <a:pt x="341655" y="172402"/>
                </a:lnTo>
                <a:lnTo>
                  <a:pt x="340131" y="175450"/>
                </a:lnTo>
                <a:lnTo>
                  <a:pt x="330987" y="180022"/>
                </a:lnTo>
                <a:lnTo>
                  <a:pt x="324891" y="180022"/>
                </a:lnTo>
                <a:lnTo>
                  <a:pt x="321843" y="178498"/>
                </a:lnTo>
                <a:lnTo>
                  <a:pt x="318795" y="175450"/>
                </a:lnTo>
                <a:lnTo>
                  <a:pt x="317271" y="172402"/>
                </a:lnTo>
                <a:lnTo>
                  <a:pt x="315747" y="166306"/>
                </a:lnTo>
                <a:lnTo>
                  <a:pt x="315747" y="77825"/>
                </a:lnTo>
                <a:lnTo>
                  <a:pt x="344805" y="77825"/>
                </a:lnTo>
                <a:lnTo>
                  <a:pt x="344805" y="68681"/>
                </a:lnTo>
                <a:lnTo>
                  <a:pt x="315747" y="68681"/>
                </a:lnTo>
                <a:lnTo>
                  <a:pt x="315747" y="27432"/>
                </a:lnTo>
                <a:lnTo>
                  <a:pt x="311175" y="27432"/>
                </a:lnTo>
                <a:lnTo>
                  <a:pt x="308127" y="36677"/>
                </a:lnTo>
                <a:lnTo>
                  <a:pt x="305079" y="42773"/>
                </a:lnTo>
                <a:lnTo>
                  <a:pt x="303555" y="47345"/>
                </a:lnTo>
                <a:lnTo>
                  <a:pt x="273075" y="73253"/>
                </a:lnTo>
                <a:lnTo>
                  <a:pt x="273075" y="77825"/>
                </a:lnTo>
                <a:lnTo>
                  <a:pt x="292887" y="77825"/>
                </a:lnTo>
                <a:lnTo>
                  <a:pt x="292887" y="170878"/>
                </a:lnTo>
                <a:lnTo>
                  <a:pt x="294411" y="176974"/>
                </a:lnTo>
                <a:lnTo>
                  <a:pt x="295935" y="181546"/>
                </a:lnTo>
                <a:lnTo>
                  <a:pt x="298983" y="186118"/>
                </a:lnTo>
                <a:lnTo>
                  <a:pt x="305079" y="192214"/>
                </a:lnTo>
                <a:lnTo>
                  <a:pt x="309651" y="193738"/>
                </a:lnTo>
                <a:lnTo>
                  <a:pt x="312699" y="195364"/>
                </a:lnTo>
                <a:lnTo>
                  <a:pt x="323367" y="195364"/>
                </a:lnTo>
                <a:lnTo>
                  <a:pt x="329463" y="193738"/>
                </a:lnTo>
                <a:lnTo>
                  <a:pt x="335559" y="189166"/>
                </a:lnTo>
                <a:lnTo>
                  <a:pt x="339864" y="185191"/>
                </a:lnTo>
                <a:lnTo>
                  <a:pt x="343611" y="180213"/>
                </a:lnTo>
                <a:lnTo>
                  <a:pt x="346786" y="174383"/>
                </a:lnTo>
                <a:lnTo>
                  <a:pt x="349377" y="167830"/>
                </a:lnTo>
                <a:close/>
              </a:path>
              <a:path w="843915" h="197485">
                <a:moveTo>
                  <a:pt x="486638" y="187642"/>
                </a:moveTo>
                <a:lnTo>
                  <a:pt x="475970" y="187642"/>
                </a:lnTo>
                <a:lnTo>
                  <a:pt x="474446" y="186118"/>
                </a:lnTo>
                <a:lnTo>
                  <a:pt x="471398" y="184594"/>
                </a:lnTo>
                <a:lnTo>
                  <a:pt x="469874" y="183070"/>
                </a:lnTo>
                <a:lnTo>
                  <a:pt x="469874" y="181546"/>
                </a:lnTo>
                <a:lnTo>
                  <a:pt x="468350" y="178498"/>
                </a:lnTo>
                <a:lnTo>
                  <a:pt x="466826" y="172402"/>
                </a:lnTo>
                <a:lnTo>
                  <a:pt x="466826" y="120586"/>
                </a:lnTo>
                <a:lnTo>
                  <a:pt x="466636" y="101079"/>
                </a:lnTo>
                <a:lnTo>
                  <a:pt x="448437" y="67157"/>
                </a:lnTo>
                <a:lnTo>
                  <a:pt x="442341" y="65633"/>
                </a:lnTo>
                <a:lnTo>
                  <a:pt x="430149" y="65633"/>
                </a:lnTo>
                <a:lnTo>
                  <a:pt x="393573" y="91541"/>
                </a:lnTo>
                <a:lnTo>
                  <a:pt x="393573" y="0"/>
                </a:lnTo>
                <a:lnTo>
                  <a:pt x="387477" y="0"/>
                </a:lnTo>
                <a:lnTo>
                  <a:pt x="350901" y="15240"/>
                </a:lnTo>
                <a:lnTo>
                  <a:pt x="352425" y="19812"/>
                </a:lnTo>
                <a:lnTo>
                  <a:pt x="356997" y="18288"/>
                </a:lnTo>
                <a:lnTo>
                  <a:pt x="366141" y="18288"/>
                </a:lnTo>
                <a:lnTo>
                  <a:pt x="369189" y="21336"/>
                </a:lnTo>
                <a:lnTo>
                  <a:pt x="369189" y="22860"/>
                </a:lnTo>
                <a:lnTo>
                  <a:pt x="370713" y="25908"/>
                </a:lnTo>
                <a:lnTo>
                  <a:pt x="370713" y="178498"/>
                </a:lnTo>
                <a:lnTo>
                  <a:pt x="369189" y="180022"/>
                </a:lnTo>
                <a:lnTo>
                  <a:pt x="369189" y="183070"/>
                </a:lnTo>
                <a:lnTo>
                  <a:pt x="367665" y="184594"/>
                </a:lnTo>
                <a:lnTo>
                  <a:pt x="361569" y="187642"/>
                </a:lnTo>
                <a:lnTo>
                  <a:pt x="352425" y="187642"/>
                </a:lnTo>
                <a:lnTo>
                  <a:pt x="352425" y="193738"/>
                </a:lnTo>
                <a:lnTo>
                  <a:pt x="413385" y="193738"/>
                </a:lnTo>
                <a:lnTo>
                  <a:pt x="413385" y="187642"/>
                </a:lnTo>
                <a:lnTo>
                  <a:pt x="402717" y="187642"/>
                </a:lnTo>
                <a:lnTo>
                  <a:pt x="401193" y="186118"/>
                </a:lnTo>
                <a:lnTo>
                  <a:pt x="398145" y="184594"/>
                </a:lnTo>
                <a:lnTo>
                  <a:pt x="395097" y="181546"/>
                </a:lnTo>
                <a:lnTo>
                  <a:pt x="393573" y="178498"/>
                </a:lnTo>
                <a:lnTo>
                  <a:pt x="393573" y="99161"/>
                </a:lnTo>
                <a:lnTo>
                  <a:pt x="405765" y="86969"/>
                </a:lnTo>
                <a:lnTo>
                  <a:pt x="410337" y="85445"/>
                </a:lnTo>
                <a:lnTo>
                  <a:pt x="416433" y="82397"/>
                </a:lnTo>
                <a:lnTo>
                  <a:pt x="421005" y="80873"/>
                </a:lnTo>
                <a:lnTo>
                  <a:pt x="428625" y="80873"/>
                </a:lnTo>
                <a:lnTo>
                  <a:pt x="445389" y="120586"/>
                </a:lnTo>
                <a:lnTo>
                  <a:pt x="445389" y="176974"/>
                </a:lnTo>
                <a:lnTo>
                  <a:pt x="443865" y="178498"/>
                </a:lnTo>
                <a:lnTo>
                  <a:pt x="443865" y="181546"/>
                </a:lnTo>
                <a:lnTo>
                  <a:pt x="442341" y="184594"/>
                </a:lnTo>
                <a:lnTo>
                  <a:pt x="439293" y="186118"/>
                </a:lnTo>
                <a:lnTo>
                  <a:pt x="437769" y="187642"/>
                </a:lnTo>
                <a:lnTo>
                  <a:pt x="424053" y="187642"/>
                </a:lnTo>
                <a:lnTo>
                  <a:pt x="424053" y="193738"/>
                </a:lnTo>
                <a:lnTo>
                  <a:pt x="486638" y="193738"/>
                </a:lnTo>
                <a:lnTo>
                  <a:pt x="486638" y="187642"/>
                </a:lnTo>
                <a:close/>
              </a:path>
              <a:path w="843915" h="197485">
                <a:moveTo>
                  <a:pt x="616267" y="128219"/>
                </a:moveTo>
                <a:lnTo>
                  <a:pt x="601027" y="86969"/>
                </a:lnTo>
                <a:lnTo>
                  <a:pt x="590257" y="75984"/>
                </a:lnTo>
                <a:lnTo>
                  <a:pt x="590257" y="137121"/>
                </a:lnTo>
                <a:lnTo>
                  <a:pt x="590169" y="145935"/>
                </a:lnTo>
                <a:lnTo>
                  <a:pt x="576643" y="183083"/>
                </a:lnTo>
                <a:lnTo>
                  <a:pt x="569023" y="187655"/>
                </a:lnTo>
                <a:lnTo>
                  <a:pt x="561403" y="187655"/>
                </a:lnTo>
                <a:lnTo>
                  <a:pt x="527469" y="157238"/>
                </a:lnTo>
                <a:lnTo>
                  <a:pt x="521690" y="120599"/>
                </a:lnTo>
                <a:lnTo>
                  <a:pt x="521970" y="112826"/>
                </a:lnTo>
                <a:lnTo>
                  <a:pt x="543026" y="74777"/>
                </a:lnTo>
                <a:lnTo>
                  <a:pt x="547598" y="73253"/>
                </a:lnTo>
                <a:lnTo>
                  <a:pt x="552170" y="73253"/>
                </a:lnTo>
                <a:lnTo>
                  <a:pt x="582650" y="97218"/>
                </a:lnTo>
                <a:lnTo>
                  <a:pt x="590257" y="137121"/>
                </a:lnTo>
                <a:lnTo>
                  <a:pt x="590257" y="75984"/>
                </a:lnTo>
                <a:lnTo>
                  <a:pt x="585978" y="73253"/>
                </a:lnTo>
                <a:lnTo>
                  <a:pt x="581774" y="70586"/>
                </a:lnTo>
                <a:lnTo>
                  <a:pt x="569912" y="66827"/>
                </a:lnTo>
                <a:lnTo>
                  <a:pt x="556742" y="65633"/>
                </a:lnTo>
                <a:lnTo>
                  <a:pt x="548970" y="65963"/>
                </a:lnTo>
                <a:lnTo>
                  <a:pt x="513880" y="83159"/>
                </a:lnTo>
                <a:lnTo>
                  <a:pt x="496354" y="123863"/>
                </a:lnTo>
                <a:lnTo>
                  <a:pt x="495782" y="132791"/>
                </a:lnTo>
                <a:lnTo>
                  <a:pt x="496633" y="143929"/>
                </a:lnTo>
                <a:lnTo>
                  <a:pt x="518998" y="183946"/>
                </a:lnTo>
                <a:lnTo>
                  <a:pt x="555218" y="196888"/>
                </a:lnTo>
                <a:lnTo>
                  <a:pt x="563245" y="196303"/>
                </a:lnTo>
                <a:lnTo>
                  <a:pt x="598360" y="177749"/>
                </a:lnTo>
                <a:lnTo>
                  <a:pt x="615721" y="137121"/>
                </a:lnTo>
                <a:lnTo>
                  <a:pt x="616267" y="128219"/>
                </a:lnTo>
                <a:close/>
              </a:path>
              <a:path w="843915" h="197485">
                <a:moveTo>
                  <a:pt x="765721" y="181546"/>
                </a:moveTo>
                <a:lnTo>
                  <a:pt x="764197" y="176974"/>
                </a:lnTo>
                <a:lnTo>
                  <a:pt x="761149" y="178498"/>
                </a:lnTo>
                <a:lnTo>
                  <a:pt x="752005" y="178498"/>
                </a:lnTo>
                <a:lnTo>
                  <a:pt x="747433" y="173926"/>
                </a:lnTo>
                <a:lnTo>
                  <a:pt x="745909" y="170878"/>
                </a:lnTo>
                <a:lnTo>
                  <a:pt x="745909" y="68681"/>
                </a:lnTo>
                <a:lnTo>
                  <a:pt x="703237" y="68681"/>
                </a:lnTo>
                <a:lnTo>
                  <a:pt x="703237" y="73253"/>
                </a:lnTo>
                <a:lnTo>
                  <a:pt x="710857" y="73253"/>
                </a:lnTo>
                <a:lnTo>
                  <a:pt x="716953" y="74777"/>
                </a:lnTo>
                <a:lnTo>
                  <a:pt x="718477" y="77825"/>
                </a:lnTo>
                <a:lnTo>
                  <a:pt x="721525" y="80873"/>
                </a:lnTo>
                <a:lnTo>
                  <a:pt x="723049" y="85445"/>
                </a:lnTo>
                <a:lnTo>
                  <a:pt x="723049" y="163258"/>
                </a:lnTo>
                <a:lnTo>
                  <a:pt x="716953" y="169354"/>
                </a:lnTo>
                <a:lnTo>
                  <a:pt x="710857" y="173926"/>
                </a:lnTo>
                <a:lnTo>
                  <a:pt x="704761" y="176974"/>
                </a:lnTo>
                <a:lnTo>
                  <a:pt x="695617" y="180022"/>
                </a:lnTo>
                <a:lnTo>
                  <a:pt x="686473" y="180022"/>
                </a:lnTo>
                <a:lnTo>
                  <a:pt x="681901" y="178498"/>
                </a:lnTo>
                <a:lnTo>
                  <a:pt x="677329" y="175450"/>
                </a:lnTo>
                <a:lnTo>
                  <a:pt x="674281" y="170878"/>
                </a:lnTo>
                <a:lnTo>
                  <a:pt x="671233" y="163258"/>
                </a:lnTo>
                <a:lnTo>
                  <a:pt x="671233" y="68681"/>
                </a:lnTo>
                <a:lnTo>
                  <a:pt x="628459" y="68681"/>
                </a:lnTo>
                <a:lnTo>
                  <a:pt x="628459" y="73253"/>
                </a:lnTo>
                <a:lnTo>
                  <a:pt x="634555" y="73253"/>
                </a:lnTo>
                <a:lnTo>
                  <a:pt x="639127" y="74777"/>
                </a:lnTo>
                <a:lnTo>
                  <a:pt x="640651" y="74777"/>
                </a:lnTo>
                <a:lnTo>
                  <a:pt x="643699" y="76301"/>
                </a:lnTo>
                <a:lnTo>
                  <a:pt x="645223" y="77825"/>
                </a:lnTo>
                <a:lnTo>
                  <a:pt x="646747" y="80873"/>
                </a:lnTo>
                <a:lnTo>
                  <a:pt x="648271" y="82397"/>
                </a:lnTo>
                <a:lnTo>
                  <a:pt x="648271" y="148018"/>
                </a:lnTo>
                <a:lnTo>
                  <a:pt x="648538" y="156591"/>
                </a:lnTo>
                <a:lnTo>
                  <a:pt x="661987" y="190690"/>
                </a:lnTo>
                <a:lnTo>
                  <a:pt x="668185" y="195364"/>
                </a:lnTo>
                <a:lnTo>
                  <a:pt x="674281" y="196888"/>
                </a:lnTo>
                <a:lnTo>
                  <a:pt x="686473" y="196888"/>
                </a:lnTo>
                <a:lnTo>
                  <a:pt x="723049" y="170878"/>
                </a:lnTo>
                <a:lnTo>
                  <a:pt x="723049" y="196888"/>
                </a:lnTo>
                <a:lnTo>
                  <a:pt x="729145" y="196888"/>
                </a:lnTo>
                <a:lnTo>
                  <a:pt x="765721" y="181546"/>
                </a:lnTo>
                <a:close/>
              </a:path>
              <a:path w="843915" h="197485">
                <a:moveTo>
                  <a:pt x="843534" y="167830"/>
                </a:moveTo>
                <a:lnTo>
                  <a:pt x="837438" y="167830"/>
                </a:lnTo>
                <a:lnTo>
                  <a:pt x="835914" y="172402"/>
                </a:lnTo>
                <a:lnTo>
                  <a:pt x="834390" y="175450"/>
                </a:lnTo>
                <a:lnTo>
                  <a:pt x="825246" y="180022"/>
                </a:lnTo>
                <a:lnTo>
                  <a:pt x="819150" y="180022"/>
                </a:lnTo>
                <a:lnTo>
                  <a:pt x="816102" y="178498"/>
                </a:lnTo>
                <a:lnTo>
                  <a:pt x="814578" y="175450"/>
                </a:lnTo>
                <a:lnTo>
                  <a:pt x="811530" y="172402"/>
                </a:lnTo>
                <a:lnTo>
                  <a:pt x="810006" y="166306"/>
                </a:lnTo>
                <a:lnTo>
                  <a:pt x="810006" y="77825"/>
                </a:lnTo>
                <a:lnTo>
                  <a:pt x="838962" y="77825"/>
                </a:lnTo>
                <a:lnTo>
                  <a:pt x="838962" y="68681"/>
                </a:lnTo>
                <a:lnTo>
                  <a:pt x="810006" y="68681"/>
                </a:lnTo>
                <a:lnTo>
                  <a:pt x="810006" y="27432"/>
                </a:lnTo>
                <a:lnTo>
                  <a:pt x="805434" y="27432"/>
                </a:lnTo>
                <a:lnTo>
                  <a:pt x="802386" y="36677"/>
                </a:lnTo>
                <a:lnTo>
                  <a:pt x="799338" y="42773"/>
                </a:lnTo>
                <a:lnTo>
                  <a:pt x="797814" y="47345"/>
                </a:lnTo>
                <a:lnTo>
                  <a:pt x="768756" y="73253"/>
                </a:lnTo>
                <a:lnTo>
                  <a:pt x="768756" y="77825"/>
                </a:lnTo>
                <a:lnTo>
                  <a:pt x="788670" y="77825"/>
                </a:lnTo>
                <a:lnTo>
                  <a:pt x="788670" y="176974"/>
                </a:lnTo>
                <a:lnTo>
                  <a:pt x="790194" y="181546"/>
                </a:lnTo>
                <a:lnTo>
                  <a:pt x="793242" y="186118"/>
                </a:lnTo>
                <a:lnTo>
                  <a:pt x="799338" y="192214"/>
                </a:lnTo>
                <a:lnTo>
                  <a:pt x="808482" y="195364"/>
                </a:lnTo>
                <a:lnTo>
                  <a:pt x="817626" y="195364"/>
                </a:lnTo>
                <a:lnTo>
                  <a:pt x="823722" y="193738"/>
                </a:lnTo>
                <a:lnTo>
                  <a:pt x="835914" y="184594"/>
                </a:lnTo>
                <a:lnTo>
                  <a:pt x="840486" y="176974"/>
                </a:lnTo>
                <a:lnTo>
                  <a:pt x="843534" y="167830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solidFill>
                <a:schemeClr val="tx1"/>
              </a:solidFill>
            </a:endParaRPr>
          </a:p>
        </p:txBody>
      </p:sp>
      <p:pic>
        <p:nvPicPr>
          <p:cNvPr id="109" name="object 109"/>
          <p:cNvPicPr/>
          <p:nvPr/>
        </p:nvPicPr>
        <p:blipFill>
          <a:blip r:embed="rId78"/>
          <a:stretch>
            <a:fillRect/>
          </a:stretch>
        </p:blipFill>
        <p:spPr>
          <a:xfrm>
            <a:off x="5987807" y="3921666"/>
            <a:ext cx="884228" cy="223473"/>
          </a:xfrm>
          <a:prstGeom prst="rect">
            <a:avLst/>
          </a:prstGeom>
        </p:spPr>
      </p:pic>
      <p:pic>
        <p:nvPicPr>
          <p:cNvPr id="110" name="object 110"/>
          <p:cNvPicPr/>
          <p:nvPr/>
        </p:nvPicPr>
        <p:blipFill>
          <a:blip r:embed="rId79"/>
          <a:stretch>
            <a:fillRect/>
          </a:stretch>
        </p:blipFill>
        <p:spPr>
          <a:xfrm>
            <a:off x="6951456" y="3921666"/>
            <a:ext cx="290624" cy="173719"/>
          </a:xfrm>
          <a:prstGeom prst="rect">
            <a:avLst/>
          </a:prstGeom>
        </p:spPr>
      </p:pic>
      <p:grpSp>
        <p:nvGrpSpPr>
          <p:cNvPr id="111" name="object 111"/>
          <p:cNvGrpSpPr/>
          <p:nvPr/>
        </p:nvGrpSpPr>
        <p:grpSpPr>
          <a:xfrm>
            <a:off x="7313519" y="3921667"/>
            <a:ext cx="565280" cy="173718"/>
            <a:chOff x="7313519" y="3921666"/>
            <a:chExt cx="565280" cy="173718"/>
          </a:xfrm>
        </p:grpSpPr>
        <p:pic>
          <p:nvPicPr>
            <p:cNvPr id="112" name="object 112"/>
            <p:cNvPicPr/>
            <p:nvPr/>
          </p:nvPicPr>
          <p:blipFill>
            <a:blip r:embed="rId80"/>
            <a:stretch>
              <a:fillRect/>
            </a:stretch>
          </p:blipFill>
          <p:spPr>
            <a:xfrm>
              <a:off x="7313519" y="3979573"/>
              <a:ext cx="195150" cy="115812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81"/>
            <a:stretch>
              <a:fillRect/>
            </a:stretch>
          </p:blipFill>
          <p:spPr>
            <a:xfrm>
              <a:off x="7527496" y="3921666"/>
              <a:ext cx="257090" cy="173719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82"/>
            <a:stretch>
              <a:fillRect/>
            </a:stretch>
          </p:blipFill>
          <p:spPr>
            <a:xfrm>
              <a:off x="7803412" y="3979573"/>
              <a:ext cx="75387" cy="115812"/>
            </a:xfrm>
            <a:prstGeom prst="rect">
              <a:avLst/>
            </a:prstGeom>
          </p:spPr>
        </p:pic>
      </p:grpSp>
      <p:sp>
        <p:nvSpPr>
          <p:cNvPr id="115" name="object 115"/>
          <p:cNvSpPr/>
          <p:nvPr/>
        </p:nvSpPr>
        <p:spPr>
          <a:xfrm>
            <a:off x="944734" y="4217838"/>
            <a:ext cx="740708" cy="174251"/>
          </a:xfrm>
          <a:custGeom>
            <a:avLst/>
            <a:gdLst/>
            <a:ahLst/>
            <a:cxnLst/>
            <a:rect l="l" t="t" r="r" b="b"/>
            <a:pathLst>
              <a:path w="839469" h="197485">
                <a:moveTo>
                  <a:pt x="213550" y="189268"/>
                </a:moveTo>
                <a:lnTo>
                  <a:pt x="207454" y="189268"/>
                </a:lnTo>
                <a:lnTo>
                  <a:pt x="202780" y="187744"/>
                </a:lnTo>
                <a:lnTo>
                  <a:pt x="201256" y="186131"/>
                </a:lnTo>
                <a:lnTo>
                  <a:pt x="198208" y="184607"/>
                </a:lnTo>
                <a:lnTo>
                  <a:pt x="195160" y="181559"/>
                </a:lnTo>
                <a:lnTo>
                  <a:pt x="195160" y="178511"/>
                </a:lnTo>
                <a:lnTo>
                  <a:pt x="193636" y="173939"/>
                </a:lnTo>
                <a:lnTo>
                  <a:pt x="193636" y="91541"/>
                </a:lnTo>
                <a:lnTo>
                  <a:pt x="190588" y="86969"/>
                </a:lnTo>
                <a:lnTo>
                  <a:pt x="187540" y="79349"/>
                </a:lnTo>
                <a:lnTo>
                  <a:pt x="184492" y="73253"/>
                </a:lnTo>
                <a:lnTo>
                  <a:pt x="178396" y="70205"/>
                </a:lnTo>
                <a:lnTo>
                  <a:pt x="173824" y="67157"/>
                </a:lnTo>
                <a:lnTo>
                  <a:pt x="167728" y="65633"/>
                </a:lnTo>
                <a:lnTo>
                  <a:pt x="154012" y="65633"/>
                </a:lnTo>
                <a:lnTo>
                  <a:pt x="117436" y="91541"/>
                </a:lnTo>
                <a:lnTo>
                  <a:pt x="115912" y="83921"/>
                </a:lnTo>
                <a:lnTo>
                  <a:pt x="111340" y="76301"/>
                </a:lnTo>
                <a:lnTo>
                  <a:pt x="106768" y="71729"/>
                </a:lnTo>
                <a:lnTo>
                  <a:pt x="100672" y="67157"/>
                </a:lnTo>
                <a:lnTo>
                  <a:pt x="94488" y="65633"/>
                </a:lnTo>
                <a:lnTo>
                  <a:pt x="76200" y="65633"/>
                </a:lnTo>
                <a:lnTo>
                  <a:pt x="71628" y="68681"/>
                </a:lnTo>
                <a:lnTo>
                  <a:pt x="67056" y="70205"/>
                </a:lnTo>
                <a:lnTo>
                  <a:pt x="62484" y="73253"/>
                </a:lnTo>
                <a:lnTo>
                  <a:pt x="57912" y="77825"/>
                </a:lnTo>
                <a:lnTo>
                  <a:pt x="51816" y="82397"/>
                </a:lnTo>
                <a:lnTo>
                  <a:pt x="42672" y="91541"/>
                </a:lnTo>
                <a:lnTo>
                  <a:pt x="42672" y="65633"/>
                </a:lnTo>
                <a:lnTo>
                  <a:pt x="36576" y="65633"/>
                </a:lnTo>
                <a:lnTo>
                  <a:pt x="0" y="80873"/>
                </a:lnTo>
                <a:lnTo>
                  <a:pt x="1524" y="85445"/>
                </a:lnTo>
                <a:lnTo>
                  <a:pt x="4572" y="83921"/>
                </a:lnTo>
                <a:lnTo>
                  <a:pt x="15240" y="83921"/>
                </a:lnTo>
                <a:lnTo>
                  <a:pt x="18288" y="86969"/>
                </a:lnTo>
                <a:lnTo>
                  <a:pt x="18288" y="88493"/>
                </a:lnTo>
                <a:lnTo>
                  <a:pt x="19812" y="91541"/>
                </a:lnTo>
                <a:lnTo>
                  <a:pt x="19812" y="178511"/>
                </a:lnTo>
                <a:lnTo>
                  <a:pt x="18288" y="181559"/>
                </a:lnTo>
                <a:lnTo>
                  <a:pt x="16764" y="183083"/>
                </a:lnTo>
                <a:lnTo>
                  <a:pt x="15240" y="186131"/>
                </a:lnTo>
                <a:lnTo>
                  <a:pt x="13716" y="187744"/>
                </a:lnTo>
                <a:lnTo>
                  <a:pt x="10668" y="187744"/>
                </a:lnTo>
                <a:lnTo>
                  <a:pt x="7620" y="189268"/>
                </a:lnTo>
                <a:lnTo>
                  <a:pt x="1524" y="189268"/>
                </a:lnTo>
                <a:lnTo>
                  <a:pt x="1524" y="193840"/>
                </a:lnTo>
                <a:lnTo>
                  <a:pt x="62484" y="193840"/>
                </a:lnTo>
                <a:lnTo>
                  <a:pt x="62484" y="189268"/>
                </a:lnTo>
                <a:lnTo>
                  <a:pt x="56388" y="189268"/>
                </a:lnTo>
                <a:lnTo>
                  <a:pt x="51816" y="187744"/>
                </a:lnTo>
                <a:lnTo>
                  <a:pt x="50292" y="187744"/>
                </a:lnTo>
                <a:lnTo>
                  <a:pt x="47244" y="186131"/>
                </a:lnTo>
                <a:lnTo>
                  <a:pt x="45720" y="184607"/>
                </a:lnTo>
                <a:lnTo>
                  <a:pt x="44196" y="181559"/>
                </a:lnTo>
                <a:lnTo>
                  <a:pt x="44196" y="178511"/>
                </a:lnTo>
                <a:lnTo>
                  <a:pt x="42672" y="173939"/>
                </a:lnTo>
                <a:lnTo>
                  <a:pt x="42672" y="99161"/>
                </a:lnTo>
                <a:lnTo>
                  <a:pt x="47244" y="93065"/>
                </a:lnTo>
                <a:lnTo>
                  <a:pt x="53340" y="88493"/>
                </a:lnTo>
                <a:lnTo>
                  <a:pt x="60960" y="85445"/>
                </a:lnTo>
                <a:lnTo>
                  <a:pt x="65532" y="82397"/>
                </a:lnTo>
                <a:lnTo>
                  <a:pt x="70104" y="80873"/>
                </a:lnTo>
                <a:lnTo>
                  <a:pt x="82296" y="80873"/>
                </a:lnTo>
                <a:lnTo>
                  <a:pt x="88392" y="83921"/>
                </a:lnTo>
                <a:lnTo>
                  <a:pt x="91440" y="90017"/>
                </a:lnTo>
                <a:lnTo>
                  <a:pt x="94488" y="94589"/>
                </a:lnTo>
                <a:lnTo>
                  <a:pt x="96012" y="102209"/>
                </a:lnTo>
                <a:lnTo>
                  <a:pt x="96012" y="178511"/>
                </a:lnTo>
                <a:lnTo>
                  <a:pt x="92964" y="184607"/>
                </a:lnTo>
                <a:lnTo>
                  <a:pt x="86868" y="187744"/>
                </a:lnTo>
                <a:lnTo>
                  <a:pt x="82296" y="189268"/>
                </a:lnTo>
                <a:lnTo>
                  <a:pt x="76200" y="189268"/>
                </a:lnTo>
                <a:lnTo>
                  <a:pt x="76200" y="193840"/>
                </a:lnTo>
                <a:lnTo>
                  <a:pt x="138772" y="193840"/>
                </a:lnTo>
                <a:lnTo>
                  <a:pt x="138772" y="189268"/>
                </a:lnTo>
                <a:lnTo>
                  <a:pt x="132676" y="189268"/>
                </a:lnTo>
                <a:lnTo>
                  <a:pt x="128104" y="187744"/>
                </a:lnTo>
                <a:lnTo>
                  <a:pt x="125056" y="186131"/>
                </a:lnTo>
                <a:lnTo>
                  <a:pt x="123532" y="184607"/>
                </a:lnTo>
                <a:lnTo>
                  <a:pt x="120484" y="183083"/>
                </a:lnTo>
                <a:lnTo>
                  <a:pt x="120484" y="181559"/>
                </a:lnTo>
                <a:lnTo>
                  <a:pt x="118960" y="180035"/>
                </a:lnTo>
                <a:lnTo>
                  <a:pt x="118960" y="99161"/>
                </a:lnTo>
                <a:lnTo>
                  <a:pt x="125056" y="91541"/>
                </a:lnTo>
                <a:lnTo>
                  <a:pt x="131152" y="86969"/>
                </a:lnTo>
                <a:lnTo>
                  <a:pt x="135724" y="85445"/>
                </a:lnTo>
                <a:lnTo>
                  <a:pt x="141820" y="82397"/>
                </a:lnTo>
                <a:lnTo>
                  <a:pt x="146392" y="80873"/>
                </a:lnTo>
                <a:lnTo>
                  <a:pt x="158584" y="80873"/>
                </a:lnTo>
                <a:lnTo>
                  <a:pt x="164680" y="83921"/>
                </a:lnTo>
                <a:lnTo>
                  <a:pt x="167728" y="90017"/>
                </a:lnTo>
                <a:lnTo>
                  <a:pt x="170776" y="94589"/>
                </a:lnTo>
                <a:lnTo>
                  <a:pt x="170776" y="178511"/>
                </a:lnTo>
                <a:lnTo>
                  <a:pt x="167728" y="184607"/>
                </a:lnTo>
                <a:lnTo>
                  <a:pt x="166204" y="186131"/>
                </a:lnTo>
                <a:lnTo>
                  <a:pt x="163156" y="187744"/>
                </a:lnTo>
                <a:lnTo>
                  <a:pt x="158584" y="189268"/>
                </a:lnTo>
                <a:lnTo>
                  <a:pt x="150964" y="189268"/>
                </a:lnTo>
                <a:lnTo>
                  <a:pt x="150964" y="193840"/>
                </a:lnTo>
                <a:lnTo>
                  <a:pt x="213550" y="193840"/>
                </a:lnTo>
                <a:lnTo>
                  <a:pt x="213550" y="189268"/>
                </a:lnTo>
                <a:close/>
              </a:path>
              <a:path w="839469" h="197485">
                <a:moveTo>
                  <a:pt x="262318" y="6096"/>
                </a:moveTo>
                <a:lnTo>
                  <a:pt x="259270" y="4572"/>
                </a:lnTo>
                <a:lnTo>
                  <a:pt x="256222" y="1524"/>
                </a:lnTo>
                <a:lnTo>
                  <a:pt x="253174" y="0"/>
                </a:lnTo>
                <a:lnTo>
                  <a:pt x="245554" y="0"/>
                </a:lnTo>
                <a:lnTo>
                  <a:pt x="242506" y="1524"/>
                </a:lnTo>
                <a:lnTo>
                  <a:pt x="239458" y="4572"/>
                </a:lnTo>
                <a:lnTo>
                  <a:pt x="236410" y="6096"/>
                </a:lnTo>
                <a:lnTo>
                  <a:pt x="234886" y="10668"/>
                </a:lnTo>
                <a:lnTo>
                  <a:pt x="234886" y="18288"/>
                </a:lnTo>
                <a:lnTo>
                  <a:pt x="236410" y="21336"/>
                </a:lnTo>
                <a:lnTo>
                  <a:pt x="239458" y="22860"/>
                </a:lnTo>
                <a:lnTo>
                  <a:pt x="242506" y="26009"/>
                </a:lnTo>
                <a:lnTo>
                  <a:pt x="245554" y="27533"/>
                </a:lnTo>
                <a:lnTo>
                  <a:pt x="253174" y="27533"/>
                </a:lnTo>
                <a:lnTo>
                  <a:pt x="256222" y="26009"/>
                </a:lnTo>
                <a:lnTo>
                  <a:pt x="259270" y="22860"/>
                </a:lnTo>
                <a:lnTo>
                  <a:pt x="262318" y="21336"/>
                </a:lnTo>
                <a:lnTo>
                  <a:pt x="262318" y="6096"/>
                </a:lnTo>
                <a:close/>
              </a:path>
              <a:path w="839469" h="197485">
                <a:moveTo>
                  <a:pt x="279082" y="189268"/>
                </a:moveTo>
                <a:lnTo>
                  <a:pt x="272986" y="189268"/>
                </a:lnTo>
                <a:lnTo>
                  <a:pt x="269938" y="187744"/>
                </a:lnTo>
                <a:lnTo>
                  <a:pt x="266890" y="186118"/>
                </a:lnTo>
                <a:lnTo>
                  <a:pt x="265366" y="186118"/>
                </a:lnTo>
                <a:lnTo>
                  <a:pt x="263842" y="183070"/>
                </a:lnTo>
                <a:lnTo>
                  <a:pt x="262318" y="181546"/>
                </a:lnTo>
                <a:lnTo>
                  <a:pt x="260794" y="178498"/>
                </a:lnTo>
                <a:lnTo>
                  <a:pt x="260794" y="83921"/>
                </a:lnTo>
                <a:lnTo>
                  <a:pt x="260794" y="65633"/>
                </a:lnTo>
                <a:lnTo>
                  <a:pt x="254698" y="65633"/>
                </a:lnTo>
                <a:lnTo>
                  <a:pt x="216598" y="80873"/>
                </a:lnTo>
                <a:lnTo>
                  <a:pt x="219646" y="85445"/>
                </a:lnTo>
                <a:lnTo>
                  <a:pt x="222694" y="83921"/>
                </a:lnTo>
                <a:lnTo>
                  <a:pt x="231838" y="83921"/>
                </a:lnTo>
                <a:lnTo>
                  <a:pt x="236410" y="88493"/>
                </a:lnTo>
                <a:lnTo>
                  <a:pt x="236410" y="91541"/>
                </a:lnTo>
                <a:lnTo>
                  <a:pt x="237286" y="94945"/>
                </a:lnTo>
                <a:lnTo>
                  <a:pt x="237744" y="100507"/>
                </a:lnTo>
                <a:lnTo>
                  <a:pt x="237909" y="108089"/>
                </a:lnTo>
                <a:lnTo>
                  <a:pt x="237934" y="178498"/>
                </a:lnTo>
                <a:lnTo>
                  <a:pt x="234886" y="184594"/>
                </a:lnTo>
                <a:lnTo>
                  <a:pt x="233362" y="186118"/>
                </a:lnTo>
                <a:lnTo>
                  <a:pt x="231838" y="187744"/>
                </a:lnTo>
                <a:lnTo>
                  <a:pt x="228790" y="187744"/>
                </a:lnTo>
                <a:lnTo>
                  <a:pt x="224218" y="189268"/>
                </a:lnTo>
                <a:lnTo>
                  <a:pt x="219646" y="189268"/>
                </a:lnTo>
                <a:lnTo>
                  <a:pt x="219646" y="193840"/>
                </a:lnTo>
                <a:lnTo>
                  <a:pt x="279082" y="193840"/>
                </a:lnTo>
                <a:lnTo>
                  <a:pt x="279082" y="189268"/>
                </a:lnTo>
                <a:close/>
              </a:path>
              <a:path w="839469" h="197485">
                <a:moveTo>
                  <a:pt x="424053" y="189268"/>
                </a:moveTo>
                <a:lnTo>
                  <a:pt x="417868" y="189268"/>
                </a:lnTo>
                <a:lnTo>
                  <a:pt x="411772" y="186131"/>
                </a:lnTo>
                <a:lnTo>
                  <a:pt x="410248" y="186131"/>
                </a:lnTo>
                <a:lnTo>
                  <a:pt x="408724" y="183083"/>
                </a:lnTo>
                <a:lnTo>
                  <a:pt x="407200" y="181559"/>
                </a:lnTo>
                <a:lnTo>
                  <a:pt x="405676" y="178511"/>
                </a:lnTo>
                <a:lnTo>
                  <a:pt x="405676" y="112979"/>
                </a:lnTo>
                <a:lnTo>
                  <a:pt x="405409" y="104584"/>
                </a:lnTo>
                <a:lnTo>
                  <a:pt x="385864" y="67157"/>
                </a:lnTo>
                <a:lnTo>
                  <a:pt x="379768" y="65633"/>
                </a:lnTo>
                <a:lnTo>
                  <a:pt x="373672" y="65633"/>
                </a:lnTo>
                <a:lnTo>
                  <a:pt x="363359" y="67322"/>
                </a:lnTo>
                <a:lnTo>
                  <a:pt x="352907" y="72301"/>
                </a:lnTo>
                <a:lnTo>
                  <a:pt x="342163" y="80416"/>
                </a:lnTo>
                <a:lnTo>
                  <a:pt x="331000" y="91541"/>
                </a:lnTo>
                <a:lnTo>
                  <a:pt x="331000" y="65633"/>
                </a:lnTo>
                <a:lnTo>
                  <a:pt x="324904" y="65633"/>
                </a:lnTo>
                <a:lnTo>
                  <a:pt x="288226" y="80873"/>
                </a:lnTo>
                <a:lnTo>
                  <a:pt x="289750" y="85445"/>
                </a:lnTo>
                <a:lnTo>
                  <a:pt x="292798" y="83921"/>
                </a:lnTo>
                <a:lnTo>
                  <a:pt x="303466" y="83921"/>
                </a:lnTo>
                <a:lnTo>
                  <a:pt x="306514" y="86969"/>
                </a:lnTo>
                <a:lnTo>
                  <a:pt x="306514" y="88493"/>
                </a:lnTo>
                <a:lnTo>
                  <a:pt x="308038" y="91541"/>
                </a:lnTo>
                <a:lnTo>
                  <a:pt x="309321" y="108724"/>
                </a:lnTo>
                <a:lnTo>
                  <a:pt x="309562" y="119075"/>
                </a:lnTo>
                <a:lnTo>
                  <a:pt x="309562" y="173939"/>
                </a:lnTo>
                <a:lnTo>
                  <a:pt x="308038" y="180035"/>
                </a:lnTo>
                <a:lnTo>
                  <a:pt x="304990" y="184607"/>
                </a:lnTo>
                <a:lnTo>
                  <a:pt x="303466" y="187744"/>
                </a:lnTo>
                <a:lnTo>
                  <a:pt x="298894" y="189268"/>
                </a:lnTo>
                <a:lnTo>
                  <a:pt x="289750" y="189268"/>
                </a:lnTo>
                <a:lnTo>
                  <a:pt x="289750" y="193840"/>
                </a:lnTo>
                <a:lnTo>
                  <a:pt x="352336" y="193840"/>
                </a:lnTo>
                <a:lnTo>
                  <a:pt x="352336" y="189268"/>
                </a:lnTo>
                <a:lnTo>
                  <a:pt x="344716" y="189268"/>
                </a:lnTo>
                <a:lnTo>
                  <a:pt x="340144" y="187744"/>
                </a:lnTo>
                <a:lnTo>
                  <a:pt x="338620" y="187744"/>
                </a:lnTo>
                <a:lnTo>
                  <a:pt x="335572" y="186131"/>
                </a:lnTo>
                <a:lnTo>
                  <a:pt x="334048" y="183083"/>
                </a:lnTo>
                <a:lnTo>
                  <a:pt x="332524" y="181559"/>
                </a:lnTo>
                <a:lnTo>
                  <a:pt x="332524" y="178511"/>
                </a:lnTo>
                <a:lnTo>
                  <a:pt x="331000" y="173939"/>
                </a:lnTo>
                <a:lnTo>
                  <a:pt x="331000" y="99161"/>
                </a:lnTo>
                <a:lnTo>
                  <a:pt x="339001" y="92036"/>
                </a:lnTo>
                <a:lnTo>
                  <a:pt x="347002" y="86779"/>
                </a:lnTo>
                <a:lnTo>
                  <a:pt x="355003" y="83515"/>
                </a:lnTo>
                <a:lnTo>
                  <a:pt x="363004" y="82397"/>
                </a:lnTo>
                <a:lnTo>
                  <a:pt x="370624" y="82397"/>
                </a:lnTo>
                <a:lnTo>
                  <a:pt x="375196" y="83921"/>
                </a:lnTo>
                <a:lnTo>
                  <a:pt x="378244" y="90017"/>
                </a:lnTo>
                <a:lnTo>
                  <a:pt x="381292" y="94589"/>
                </a:lnTo>
                <a:lnTo>
                  <a:pt x="382816" y="103733"/>
                </a:lnTo>
                <a:lnTo>
                  <a:pt x="382816" y="178511"/>
                </a:lnTo>
                <a:lnTo>
                  <a:pt x="379768" y="184607"/>
                </a:lnTo>
                <a:lnTo>
                  <a:pt x="378244" y="186131"/>
                </a:lnTo>
                <a:lnTo>
                  <a:pt x="375196" y="187744"/>
                </a:lnTo>
                <a:lnTo>
                  <a:pt x="370624" y="189268"/>
                </a:lnTo>
                <a:lnTo>
                  <a:pt x="363004" y="189268"/>
                </a:lnTo>
                <a:lnTo>
                  <a:pt x="363004" y="193840"/>
                </a:lnTo>
                <a:lnTo>
                  <a:pt x="424053" y="193840"/>
                </a:lnTo>
                <a:lnTo>
                  <a:pt x="424053" y="189268"/>
                </a:lnTo>
                <a:close/>
              </a:path>
              <a:path w="839469" h="197485">
                <a:moveTo>
                  <a:pt x="539978" y="116014"/>
                </a:moveTo>
                <a:lnTo>
                  <a:pt x="539369" y="108394"/>
                </a:lnTo>
                <a:lnTo>
                  <a:pt x="539115" y="105105"/>
                </a:lnTo>
                <a:lnTo>
                  <a:pt x="536549" y="95364"/>
                </a:lnTo>
                <a:lnTo>
                  <a:pt x="532257" y="86779"/>
                </a:lnTo>
                <a:lnTo>
                  <a:pt x="526262" y="79349"/>
                </a:lnTo>
                <a:lnTo>
                  <a:pt x="520750" y="74777"/>
                </a:lnTo>
                <a:lnTo>
                  <a:pt x="519036" y="73342"/>
                </a:lnTo>
                <a:lnTo>
                  <a:pt x="512445" y="69786"/>
                </a:lnTo>
                <a:lnTo>
                  <a:pt x="512445" y="108394"/>
                </a:lnTo>
                <a:lnTo>
                  <a:pt x="454533" y="108394"/>
                </a:lnTo>
                <a:lnTo>
                  <a:pt x="455345" y="100888"/>
                </a:lnTo>
                <a:lnTo>
                  <a:pt x="457581" y="94411"/>
                </a:lnTo>
                <a:lnTo>
                  <a:pt x="460959" y="88798"/>
                </a:lnTo>
                <a:lnTo>
                  <a:pt x="465201" y="83921"/>
                </a:lnTo>
                <a:lnTo>
                  <a:pt x="469773" y="77825"/>
                </a:lnTo>
                <a:lnTo>
                  <a:pt x="477393" y="74777"/>
                </a:lnTo>
                <a:lnTo>
                  <a:pt x="489585" y="74777"/>
                </a:lnTo>
                <a:lnTo>
                  <a:pt x="510921" y="100685"/>
                </a:lnTo>
                <a:lnTo>
                  <a:pt x="512445" y="108394"/>
                </a:lnTo>
                <a:lnTo>
                  <a:pt x="512445" y="69786"/>
                </a:lnTo>
                <a:lnTo>
                  <a:pt x="511124" y="69062"/>
                </a:lnTo>
                <a:lnTo>
                  <a:pt x="502373" y="66484"/>
                </a:lnTo>
                <a:lnTo>
                  <a:pt x="492633" y="65633"/>
                </a:lnTo>
                <a:lnTo>
                  <a:pt x="480631" y="66751"/>
                </a:lnTo>
                <a:lnTo>
                  <a:pt x="444360" y="92417"/>
                </a:lnTo>
                <a:lnTo>
                  <a:pt x="434721" y="132778"/>
                </a:lnTo>
                <a:lnTo>
                  <a:pt x="435838" y="146812"/>
                </a:lnTo>
                <a:lnTo>
                  <a:pt x="459790" y="187845"/>
                </a:lnTo>
                <a:lnTo>
                  <a:pt x="489585" y="196888"/>
                </a:lnTo>
                <a:lnTo>
                  <a:pt x="499325" y="195999"/>
                </a:lnTo>
                <a:lnTo>
                  <a:pt x="534441" y="165925"/>
                </a:lnTo>
                <a:lnTo>
                  <a:pt x="539978" y="148018"/>
                </a:lnTo>
                <a:lnTo>
                  <a:pt x="535406" y="144970"/>
                </a:lnTo>
                <a:lnTo>
                  <a:pt x="532587" y="152615"/>
                </a:lnTo>
                <a:lnTo>
                  <a:pt x="528916" y="159258"/>
                </a:lnTo>
                <a:lnTo>
                  <a:pt x="524649" y="164477"/>
                </a:lnTo>
                <a:lnTo>
                  <a:pt x="520065" y="167830"/>
                </a:lnTo>
                <a:lnTo>
                  <a:pt x="515493" y="172402"/>
                </a:lnTo>
                <a:lnTo>
                  <a:pt x="507873" y="175450"/>
                </a:lnTo>
                <a:lnTo>
                  <a:pt x="500253" y="175450"/>
                </a:lnTo>
                <a:lnTo>
                  <a:pt x="462254" y="151384"/>
                </a:lnTo>
                <a:lnTo>
                  <a:pt x="454533" y="116014"/>
                </a:lnTo>
                <a:lnTo>
                  <a:pt x="539978" y="116014"/>
                </a:lnTo>
                <a:close/>
              </a:path>
              <a:path w="839469" h="197485">
                <a:moveTo>
                  <a:pt x="642175" y="76301"/>
                </a:moveTo>
                <a:lnTo>
                  <a:pt x="640651" y="73253"/>
                </a:lnTo>
                <a:lnTo>
                  <a:pt x="634555" y="67157"/>
                </a:lnTo>
                <a:lnTo>
                  <a:pt x="629881" y="65633"/>
                </a:lnTo>
                <a:lnTo>
                  <a:pt x="625309" y="65633"/>
                </a:lnTo>
                <a:lnTo>
                  <a:pt x="617308" y="67348"/>
                </a:lnTo>
                <a:lnTo>
                  <a:pt x="609307" y="72491"/>
                </a:lnTo>
                <a:lnTo>
                  <a:pt x="601306" y="81064"/>
                </a:lnTo>
                <a:lnTo>
                  <a:pt x="593305" y="93065"/>
                </a:lnTo>
                <a:lnTo>
                  <a:pt x="593305" y="65633"/>
                </a:lnTo>
                <a:lnTo>
                  <a:pt x="587209" y="65633"/>
                </a:lnTo>
                <a:lnTo>
                  <a:pt x="550633" y="80873"/>
                </a:lnTo>
                <a:lnTo>
                  <a:pt x="550633" y="85445"/>
                </a:lnTo>
                <a:lnTo>
                  <a:pt x="555205" y="83921"/>
                </a:lnTo>
                <a:lnTo>
                  <a:pt x="565873" y="83921"/>
                </a:lnTo>
                <a:lnTo>
                  <a:pt x="568921" y="86969"/>
                </a:lnTo>
                <a:lnTo>
                  <a:pt x="568921" y="88493"/>
                </a:lnTo>
                <a:lnTo>
                  <a:pt x="570445" y="91541"/>
                </a:lnTo>
                <a:lnTo>
                  <a:pt x="570445" y="178498"/>
                </a:lnTo>
                <a:lnTo>
                  <a:pt x="567397" y="184594"/>
                </a:lnTo>
                <a:lnTo>
                  <a:pt x="565873" y="186118"/>
                </a:lnTo>
                <a:lnTo>
                  <a:pt x="562825" y="187744"/>
                </a:lnTo>
                <a:lnTo>
                  <a:pt x="558253" y="189268"/>
                </a:lnTo>
                <a:lnTo>
                  <a:pt x="550633" y="189268"/>
                </a:lnTo>
                <a:lnTo>
                  <a:pt x="550633" y="193840"/>
                </a:lnTo>
                <a:lnTo>
                  <a:pt x="614641" y="193840"/>
                </a:lnTo>
                <a:lnTo>
                  <a:pt x="614641" y="189268"/>
                </a:lnTo>
                <a:lnTo>
                  <a:pt x="610069" y="189268"/>
                </a:lnTo>
                <a:lnTo>
                  <a:pt x="605497" y="187744"/>
                </a:lnTo>
                <a:lnTo>
                  <a:pt x="599401" y="184594"/>
                </a:lnTo>
                <a:lnTo>
                  <a:pt x="597877" y="183070"/>
                </a:lnTo>
                <a:lnTo>
                  <a:pt x="594829" y="176974"/>
                </a:lnTo>
                <a:lnTo>
                  <a:pt x="593305" y="170878"/>
                </a:lnTo>
                <a:lnTo>
                  <a:pt x="593305" y="105257"/>
                </a:lnTo>
                <a:lnTo>
                  <a:pt x="597877" y="96113"/>
                </a:lnTo>
                <a:lnTo>
                  <a:pt x="602449" y="90017"/>
                </a:lnTo>
                <a:lnTo>
                  <a:pt x="608545" y="83921"/>
                </a:lnTo>
                <a:lnTo>
                  <a:pt x="613117" y="83921"/>
                </a:lnTo>
                <a:lnTo>
                  <a:pt x="616165" y="85445"/>
                </a:lnTo>
                <a:lnTo>
                  <a:pt x="620737" y="88493"/>
                </a:lnTo>
                <a:lnTo>
                  <a:pt x="623785" y="91541"/>
                </a:lnTo>
                <a:lnTo>
                  <a:pt x="628357" y="93065"/>
                </a:lnTo>
                <a:lnTo>
                  <a:pt x="634555" y="93065"/>
                </a:lnTo>
                <a:lnTo>
                  <a:pt x="637603" y="91541"/>
                </a:lnTo>
                <a:lnTo>
                  <a:pt x="642175" y="86969"/>
                </a:lnTo>
                <a:lnTo>
                  <a:pt x="642175" y="76301"/>
                </a:lnTo>
                <a:close/>
              </a:path>
              <a:path w="839469" h="197485">
                <a:moveTo>
                  <a:pt x="765708" y="167843"/>
                </a:moveTo>
                <a:lnTo>
                  <a:pt x="761136" y="173939"/>
                </a:lnTo>
                <a:lnTo>
                  <a:pt x="756564" y="176987"/>
                </a:lnTo>
                <a:lnTo>
                  <a:pt x="755040" y="178511"/>
                </a:lnTo>
                <a:lnTo>
                  <a:pt x="748944" y="178511"/>
                </a:lnTo>
                <a:lnTo>
                  <a:pt x="745896" y="175463"/>
                </a:lnTo>
                <a:lnTo>
                  <a:pt x="745858" y="172313"/>
                </a:lnTo>
                <a:lnTo>
                  <a:pt x="744372" y="169367"/>
                </a:lnTo>
                <a:lnTo>
                  <a:pt x="744372" y="119075"/>
                </a:lnTo>
                <a:lnTo>
                  <a:pt x="744372" y="88493"/>
                </a:lnTo>
                <a:lnTo>
                  <a:pt x="742848" y="83921"/>
                </a:lnTo>
                <a:lnTo>
                  <a:pt x="703135" y="65633"/>
                </a:lnTo>
                <a:lnTo>
                  <a:pt x="693178" y="66205"/>
                </a:lnTo>
                <a:lnTo>
                  <a:pt x="657415" y="88493"/>
                </a:lnTo>
                <a:lnTo>
                  <a:pt x="657415" y="100685"/>
                </a:lnTo>
                <a:lnTo>
                  <a:pt x="658939" y="103733"/>
                </a:lnTo>
                <a:lnTo>
                  <a:pt x="660463" y="106883"/>
                </a:lnTo>
                <a:lnTo>
                  <a:pt x="666559" y="109931"/>
                </a:lnTo>
                <a:lnTo>
                  <a:pt x="672655" y="109931"/>
                </a:lnTo>
                <a:lnTo>
                  <a:pt x="675703" y="108407"/>
                </a:lnTo>
                <a:lnTo>
                  <a:pt x="677227" y="106883"/>
                </a:lnTo>
                <a:lnTo>
                  <a:pt x="680275" y="103733"/>
                </a:lnTo>
                <a:lnTo>
                  <a:pt x="680275" y="85445"/>
                </a:lnTo>
                <a:lnTo>
                  <a:pt x="681799" y="80873"/>
                </a:lnTo>
                <a:lnTo>
                  <a:pt x="686371" y="77825"/>
                </a:lnTo>
                <a:lnTo>
                  <a:pt x="689419" y="74777"/>
                </a:lnTo>
                <a:lnTo>
                  <a:pt x="693991" y="73253"/>
                </a:lnTo>
                <a:lnTo>
                  <a:pt x="706183" y="73253"/>
                </a:lnTo>
                <a:lnTo>
                  <a:pt x="712279" y="76301"/>
                </a:lnTo>
                <a:lnTo>
                  <a:pt x="722947" y="106883"/>
                </a:lnTo>
                <a:lnTo>
                  <a:pt x="722947" y="111455"/>
                </a:lnTo>
                <a:lnTo>
                  <a:pt x="722947" y="119075"/>
                </a:lnTo>
                <a:lnTo>
                  <a:pt x="722947" y="166319"/>
                </a:lnTo>
                <a:lnTo>
                  <a:pt x="714375" y="172313"/>
                </a:lnTo>
                <a:lnTo>
                  <a:pt x="706945" y="176606"/>
                </a:lnTo>
                <a:lnTo>
                  <a:pt x="700659" y="179171"/>
                </a:lnTo>
                <a:lnTo>
                  <a:pt x="695515" y="180035"/>
                </a:lnTo>
                <a:lnTo>
                  <a:pt x="689419" y="180035"/>
                </a:lnTo>
                <a:lnTo>
                  <a:pt x="684847" y="178511"/>
                </a:lnTo>
                <a:lnTo>
                  <a:pt x="681799" y="173939"/>
                </a:lnTo>
                <a:lnTo>
                  <a:pt x="677227" y="169367"/>
                </a:lnTo>
                <a:lnTo>
                  <a:pt x="675703" y="164795"/>
                </a:lnTo>
                <a:lnTo>
                  <a:pt x="675703" y="152603"/>
                </a:lnTo>
                <a:lnTo>
                  <a:pt x="677227" y="148031"/>
                </a:lnTo>
                <a:lnTo>
                  <a:pt x="683323" y="138887"/>
                </a:lnTo>
                <a:lnTo>
                  <a:pt x="689419" y="134315"/>
                </a:lnTo>
                <a:lnTo>
                  <a:pt x="695515" y="131267"/>
                </a:lnTo>
                <a:lnTo>
                  <a:pt x="699795" y="128930"/>
                </a:lnTo>
                <a:lnTo>
                  <a:pt x="705802" y="126314"/>
                </a:lnTo>
                <a:lnTo>
                  <a:pt x="713511" y="123113"/>
                </a:lnTo>
                <a:lnTo>
                  <a:pt x="722947" y="119075"/>
                </a:lnTo>
                <a:lnTo>
                  <a:pt x="722947" y="111455"/>
                </a:lnTo>
                <a:lnTo>
                  <a:pt x="708063" y="116903"/>
                </a:lnTo>
                <a:lnTo>
                  <a:pt x="695325" y="121932"/>
                </a:lnTo>
                <a:lnTo>
                  <a:pt x="684580" y="126669"/>
                </a:lnTo>
                <a:lnTo>
                  <a:pt x="675703" y="131267"/>
                </a:lnTo>
                <a:lnTo>
                  <a:pt x="666559" y="135839"/>
                </a:lnTo>
                <a:lnTo>
                  <a:pt x="660463" y="141935"/>
                </a:lnTo>
                <a:lnTo>
                  <a:pt x="657415" y="148031"/>
                </a:lnTo>
                <a:lnTo>
                  <a:pt x="654367" y="152603"/>
                </a:lnTo>
                <a:lnTo>
                  <a:pt x="652843" y="158699"/>
                </a:lnTo>
                <a:lnTo>
                  <a:pt x="652843" y="173939"/>
                </a:lnTo>
                <a:lnTo>
                  <a:pt x="655891" y="181559"/>
                </a:lnTo>
                <a:lnTo>
                  <a:pt x="661987" y="187744"/>
                </a:lnTo>
                <a:lnTo>
                  <a:pt x="666559" y="193840"/>
                </a:lnTo>
                <a:lnTo>
                  <a:pt x="674179" y="196888"/>
                </a:lnTo>
                <a:lnTo>
                  <a:pt x="687895" y="196888"/>
                </a:lnTo>
                <a:lnTo>
                  <a:pt x="693991" y="195364"/>
                </a:lnTo>
                <a:lnTo>
                  <a:pt x="698563" y="192316"/>
                </a:lnTo>
                <a:lnTo>
                  <a:pt x="701725" y="190538"/>
                </a:lnTo>
                <a:lnTo>
                  <a:pt x="706755" y="187312"/>
                </a:lnTo>
                <a:lnTo>
                  <a:pt x="713778" y="182372"/>
                </a:lnTo>
                <a:lnTo>
                  <a:pt x="716889" y="180035"/>
                </a:lnTo>
                <a:lnTo>
                  <a:pt x="722947" y="175463"/>
                </a:lnTo>
                <a:lnTo>
                  <a:pt x="722947" y="183083"/>
                </a:lnTo>
                <a:lnTo>
                  <a:pt x="724471" y="189268"/>
                </a:lnTo>
                <a:lnTo>
                  <a:pt x="725995" y="192316"/>
                </a:lnTo>
                <a:lnTo>
                  <a:pt x="729043" y="195364"/>
                </a:lnTo>
                <a:lnTo>
                  <a:pt x="732091" y="196888"/>
                </a:lnTo>
                <a:lnTo>
                  <a:pt x="736663" y="196888"/>
                </a:lnTo>
                <a:lnTo>
                  <a:pt x="765708" y="175463"/>
                </a:lnTo>
                <a:lnTo>
                  <a:pt x="765708" y="167843"/>
                </a:lnTo>
                <a:close/>
              </a:path>
              <a:path w="839469" h="197485">
                <a:moveTo>
                  <a:pt x="838860" y="189268"/>
                </a:moveTo>
                <a:lnTo>
                  <a:pt x="832764" y="189268"/>
                </a:lnTo>
                <a:lnTo>
                  <a:pt x="828192" y="187744"/>
                </a:lnTo>
                <a:lnTo>
                  <a:pt x="825144" y="186118"/>
                </a:lnTo>
                <a:lnTo>
                  <a:pt x="823620" y="186118"/>
                </a:lnTo>
                <a:lnTo>
                  <a:pt x="820572" y="183070"/>
                </a:lnTo>
                <a:lnTo>
                  <a:pt x="820572" y="181546"/>
                </a:lnTo>
                <a:lnTo>
                  <a:pt x="819048" y="178498"/>
                </a:lnTo>
                <a:lnTo>
                  <a:pt x="819048" y="0"/>
                </a:lnTo>
                <a:lnTo>
                  <a:pt x="812952" y="0"/>
                </a:lnTo>
                <a:lnTo>
                  <a:pt x="774852" y="15240"/>
                </a:lnTo>
                <a:lnTo>
                  <a:pt x="777900" y="19812"/>
                </a:lnTo>
                <a:lnTo>
                  <a:pt x="780948" y="18288"/>
                </a:lnTo>
                <a:lnTo>
                  <a:pt x="790092" y="18288"/>
                </a:lnTo>
                <a:lnTo>
                  <a:pt x="794664" y="22860"/>
                </a:lnTo>
                <a:lnTo>
                  <a:pt x="794664" y="26009"/>
                </a:lnTo>
                <a:lnTo>
                  <a:pt x="795553" y="29413"/>
                </a:lnTo>
                <a:lnTo>
                  <a:pt x="795997" y="34963"/>
                </a:lnTo>
                <a:lnTo>
                  <a:pt x="796175" y="42506"/>
                </a:lnTo>
                <a:lnTo>
                  <a:pt x="796188" y="173926"/>
                </a:lnTo>
                <a:lnTo>
                  <a:pt x="794664" y="178498"/>
                </a:lnTo>
                <a:lnTo>
                  <a:pt x="794664" y="181546"/>
                </a:lnTo>
                <a:lnTo>
                  <a:pt x="793140" y="184594"/>
                </a:lnTo>
                <a:lnTo>
                  <a:pt x="791616" y="186118"/>
                </a:lnTo>
                <a:lnTo>
                  <a:pt x="788568" y="187744"/>
                </a:lnTo>
                <a:lnTo>
                  <a:pt x="787044" y="187744"/>
                </a:lnTo>
                <a:lnTo>
                  <a:pt x="782472" y="189268"/>
                </a:lnTo>
                <a:lnTo>
                  <a:pt x="777900" y="189268"/>
                </a:lnTo>
                <a:lnTo>
                  <a:pt x="777900" y="193840"/>
                </a:lnTo>
                <a:lnTo>
                  <a:pt x="838860" y="193840"/>
                </a:lnTo>
                <a:lnTo>
                  <a:pt x="838860" y="189268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solidFill>
                <a:schemeClr val="tx1"/>
              </a:solidFill>
            </a:endParaRPr>
          </a:p>
        </p:txBody>
      </p:sp>
      <p:pic>
        <p:nvPicPr>
          <p:cNvPr id="116" name="object 116"/>
          <p:cNvPicPr/>
          <p:nvPr/>
        </p:nvPicPr>
        <p:blipFill>
          <a:blip r:embed="rId83"/>
          <a:stretch>
            <a:fillRect/>
          </a:stretch>
        </p:blipFill>
        <p:spPr>
          <a:xfrm>
            <a:off x="1760304" y="4217838"/>
            <a:ext cx="1253014" cy="223473"/>
          </a:xfrm>
          <a:prstGeom prst="rect">
            <a:avLst/>
          </a:prstGeom>
        </p:spPr>
      </p:pic>
      <p:pic>
        <p:nvPicPr>
          <p:cNvPr id="117" name="object 117"/>
          <p:cNvPicPr/>
          <p:nvPr/>
        </p:nvPicPr>
        <p:blipFill>
          <a:blip r:embed="rId84"/>
          <a:stretch>
            <a:fillRect/>
          </a:stretch>
        </p:blipFill>
        <p:spPr>
          <a:xfrm>
            <a:off x="950119" y="4960956"/>
            <a:ext cx="1409167" cy="205991"/>
          </a:xfrm>
          <a:prstGeom prst="rect">
            <a:avLst/>
          </a:prstGeom>
        </p:spPr>
      </p:pic>
      <p:pic>
        <p:nvPicPr>
          <p:cNvPr id="118" name="object 118"/>
          <p:cNvPicPr/>
          <p:nvPr/>
        </p:nvPicPr>
        <p:blipFill>
          <a:blip r:embed="rId85"/>
          <a:stretch>
            <a:fillRect/>
          </a:stretch>
        </p:blipFill>
        <p:spPr>
          <a:xfrm>
            <a:off x="2439969" y="4960956"/>
            <a:ext cx="1409167" cy="265242"/>
          </a:xfrm>
          <a:prstGeom prst="rect">
            <a:avLst/>
          </a:prstGeom>
        </p:spPr>
      </p:pic>
      <p:grpSp>
        <p:nvGrpSpPr>
          <p:cNvPr id="119" name="object 119"/>
          <p:cNvGrpSpPr/>
          <p:nvPr/>
        </p:nvGrpSpPr>
        <p:grpSpPr>
          <a:xfrm>
            <a:off x="3920489" y="4990624"/>
            <a:ext cx="815648" cy="174979"/>
            <a:chOff x="3920489" y="4990624"/>
            <a:chExt cx="815648" cy="174979"/>
          </a:xfrm>
        </p:grpSpPr>
        <p:pic>
          <p:nvPicPr>
            <p:cNvPr id="120" name="object 120"/>
            <p:cNvPicPr/>
            <p:nvPr/>
          </p:nvPicPr>
          <p:blipFill>
            <a:blip r:embed="rId86"/>
            <a:stretch>
              <a:fillRect/>
            </a:stretch>
          </p:blipFill>
          <p:spPr>
            <a:xfrm>
              <a:off x="3920489" y="4990624"/>
              <a:ext cx="418624" cy="174979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87"/>
            <a:stretch>
              <a:fillRect/>
            </a:stretch>
          </p:blipFill>
          <p:spPr>
            <a:xfrm>
              <a:off x="4356595" y="4990624"/>
              <a:ext cx="285329" cy="174979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88"/>
            <a:stretch>
              <a:fillRect/>
            </a:stretch>
          </p:blipFill>
          <p:spPr>
            <a:xfrm>
              <a:off x="4660750" y="5048530"/>
              <a:ext cx="75387" cy="117073"/>
            </a:xfrm>
            <a:prstGeom prst="rect">
              <a:avLst/>
            </a:prstGeom>
          </p:spPr>
        </p:pic>
      </p:grpSp>
      <p:pic>
        <p:nvPicPr>
          <p:cNvPr id="123" name="object 123"/>
          <p:cNvPicPr/>
          <p:nvPr/>
        </p:nvPicPr>
        <p:blipFill>
          <a:blip r:embed="rId89"/>
          <a:stretch>
            <a:fillRect/>
          </a:stretch>
        </p:blipFill>
        <p:spPr>
          <a:xfrm>
            <a:off x="4808836" y="4990624"/>
            <a:ext cx="858678" cy="224818"/>
          </a:xfrm>
          <a:prstGeom prst="rect">
            <a:avLst/>
          </a:prstGeom>
        </p:spPr>
      </p:pic>
      <p:sp>
        <p:nvSpPr>
          <p:cNvPr id="124" name="object 124"/>
          <p:cNvSpPr/>
          <p:nvPr/>
        </p:nvSpPr>
        <p:spPr>
          <a:xfrm>
            <a:off x="5744158" y="4990629"/>
            <a:ext cx="534521" cy="175372"/>
          </a:xfrm>
          <a:custGeom>
            <a:avLst/>
            <a:gdLst/>
            <a:ahLst/>
            <a:cxnLst/>
            <a:rect l="l" t="t" r="r" b="b"/>
            <a:pathLst>
              <a:path w="605790" h="198754">
                <a:moveTo>
                  <a:pt x="131254" y="183070"/>
                </a:moveTo>
                <a:lnTo>
                  <a:pt x="129730" y="178498"/>
                </a:lnTo>
                <a:lnTo>
                  <a:pt x="125158" y="180022"/>
                </a:lnTo>
                <a:lnTo>
                  <a:pt x="116014" y="180022"/>
                </a:lnTo>
                <a:lnTo>
                  <a:pt x="114388" y="178498"/>
                </a:lnTo>
                <a:lnTo>
                  <a:pt x="111340" y="175450"/>
                </a:lnTo>
                <a:lnTo>
                  <a:pt x="111340" y="170878"/>
                </a:lnTo>
                <a:lnTo>
                  <a:pt x="110464" y="167474"/>
                </a:lnTo>
                <a:lnTo>
                  <a:pt x="110007" y="161925"/>
                </a:lnTo>
                <a:lnTo>
                  <a:pt x="109842" y="154381"/>
                </a:lnTo>
                <a:lnTo>
                  <a:pt x="109816" y="76301"/>
                </a:lnTo>
                <a:lnTo>
                  <a:pt x="109816" y="18288"/>
                </a:lnTo>
                <a:lnTo>
                  <a:pt x="109816" y="0"/>
                </a:lnTo>
                <a:lnTo>
                  <a:pt x="103720" y="0"/>
                </a:lnTo>
                <a:lnTo>
                  <a:pt x="67144" y="15240"/>
                </a:lnTo>
                <a:lnTo>
                  <a:pt x="68668" y="21336"/>
                </a:lnTo>
                <a:lnTo>
                  <a:pt x="74764" y="18288"/>
                </a:lnTo>
                <a:lnTo>
                  <a:pt x="80860" y="18288"/>
                </a:lnTo>
                <a:lnTo>
                  <a:pt x="85432" y="22860"/>
                </a:lnTo>
                <a:lnTo>
                  <a:pt x="86956" y="27432"/>
                </a:lnTo>
                <a:lnTo>
                  <a:pt x="86956" y="76301"/>
                </a:lnTo>
                <a:lnTo>
                  <a:pt x="86956" y="100685"/>
                </a:lnTo>
                <a:lnTo>
                  <a:pt x="86956" y="170878"/>
                </a:lnTo>
                <a:lnTo>
                  <a:pt x="81229" y="175996"/>
                </a:lnTo>
                <a:lnTo>
                  <a:pt x="75336" y="179832"/>
                </a:lnTo>
                <a:lnTo>
                  <a:pt x="69176" y="182232"/>
                </a:lnTo>
                <a:lnTo>
                  <a:pt x="62572" y="183070"/>
                </a:lnTo>
                <a:lnTo>
                  <a:pt x="55740" y="182194"/>
                </a:lnTo>
                <a:lnTo>
                  <a:pt x="27711" y="150672"/>
                </a:lnTo>
                <a:lnTo>
                  <a:pt x="24472" y="126593"/>
                </a:lnTo>
                <a:lnTo>
                  <a:pt x="25311" y="113728"/>
                </a:lnTo>
                <a:lnTo>
                  <a:pt x="42760" y="77825"/>
                </a:lnTo>
                <a:lnTo>
                  <a:pt x="50380" y="74777"/>
                </a:lnTo>
                <a:lnTo>
                  <a:pt x="67144" y="74777"/>
                </a:lnTo>
                <a:lnTo>
                  <a:pt x="76288" y="80873"/>
                </a:lnTo>
                <a:lnTo>
                  <a:pt x="79336" y="83921"/>
                </a:lnTo>
                <a:lnTo>
                  <a:pt x="82384" y="90017"/>
                </a:lnTo>
                <a:lnTo>
                  <a:pt x="85432" y="94589"/>
                </a:lnTo>
                <a:lnTo>
                  <a:pt x="86956" y="100685"/>
                </a:lnTo>
                <a:lnTo>
                  <a:pt x="86956" y="76301"/>
                </a:lnTo>
                <a:lnTo>
                  <a:pt x="85153" y="74777"/>
                </a:lnTo>
                <a:lnTo>
                  <a:pt x="81178" y="71412"/>
                </a:lnTo>
                <a:lnTo>
                  <a:pt x="74955" y="68110"/>
                </a:lnTo>
                <a:lnTo>
                  <a:pt x="67894" y="66217"/>
                </a:lnTo>
                <a:lnTo>
                  <a:pt x="59524" y="65633"/>
                </a:lnTo>
                <a:lnTo>
                  <a:pt x="47294" y="67056"/>
                </a:lnTo>
                <a:lnTo>
                  <a:pt x="9042" y="99326"/>
                </a:lnTo>
                <a:lnTo>
                  <a:pt x="0" y="137350"/>
                </a:lnTo>
                <a:lnTo>
                  <a:pt x="876" y="150253"/>
                </a:lnTo>
                <a:lnTo>
                  <a:pt x="22745" y="188671"/>
                </a:lnTo>
                <a:lnTo>
                  <a:pt x="50380" y="198310"/>
                </a:lnTo>
                <a:lnTo>
                  <a:pt x="58000" y="198310"/>
                </a:lnTo>
                <a:lnTo>
                  <a:pt x="64096" y="196786"/>
                </a:lnTo>
                <a:lnTo>
                  <a:pt x="68668" y="193738"/>
                </a:lnTo>
                <a:lnTo>
                  <a:pt x="74764" y="190690"/>
                </a:lnTo>
                <a:lnTo>
                  <a:pt x="80860" y="186118"/>
                </a:lnTo>
                <a:lnTo>
                  <a:pt x="83908" y="183070"/>
                </a:lnTo>
                <a:lnTo>
                  <a:pt x="86956" y="180022"/>
                </a:lnTo>
                <a:lnTo>
                  <a:pt x="86956" y="198310"/>
                </a:lnTo>
                <a:lnTo>
                  <a:pt x="93052" y="198310"/>
                </a:lnTo>
                <a:lnTo>
                  <a:pt x="131254" y="183070"/>
                </a:lnTo>
                <a:close/>
              </a:path>
              <a:path w="605790" h="198754">
                <a:moveTo>
                  <a:pt x="260883" y="129641"/>
                </a:moveTo>
                <a:lnTo>
                  <a:pt x="247167" y="86969"/>
                </a:lnTo>
                <a:lnTo>
                  <a:pt x="236499" y="77266"/>
                </a:lnTo>
                <a:lnTo>
                  <a:pt x="236499" y="140398"/>
                </a:lnTo>
                <a:lnTo>
                  <a:pt x="235927" y="152323"/>
                </a:lnTo>
                <a:lnTo>
                  <a:pt x="215074" y="189166"/>
                </a:lnTo>
                <a:lnTo>
                  <a:pt x="205930" y="189166"/>
                </a:lnTo>
                <a:lnTo>
                  <a:pt x="172097" y="158762"/>
                </a:lnTo>
                <a:lnTo>
                  <a:pt x="166420" y="124447"/>
                </a:lnTo>
                <a:lnTo>
                  <a:pt x="166458" y="117614"/>
                </a:lnTo>
                <a:lnTo>
                  <a:pt x="183070" y="79349"/>
                </a:lnTo>
                <a:lnTo>
                  <a:pt x="187642" y="76301"/>
                </a:lnTo>
                <a:lnTo>
                  <a:pt x="192214" y="74777"/>
                </a:lnTo>
                <a:lnTo>
                  <a:pt x="196786" y="74777"/>
                </a:lnTo>
                <a:lnTo>
                  <a:pt x="228104" y="98513"/>
                </a:lnTo>
                <a:lnTo>
                  <a:pt x="236499" y="140398"/>
                </a:lnTo>
                <a:lnTo>
                  <a:pt x="236499" y="77266"/>
                </a:lnTo>
                <a:lnTo>
                  <a:pt x="232448" y="74777"/>
                </a:lnTo>
                <a:lnTo>
                  <a:pt x="226555" y="71158"/>
                </a:lnTo>
                <a:lnTo>
                  <a:pt x="214515" y="67030"/>
                </a:lnTo>
                <a:lnTo>
                  <a:pt x="201358" y="65633"/>
                </a:lnTo>
                <a:lnTo>
                  <a:pt x="193624" y="66179"/>
                </a:lnTo>
                <a:lnTo>
                  <a:pt x="159829" y="83921"/>
                </a:lnTo>
                <a:lnTo>
                  <a:pt x="140970" y="124447"/>
                </a:lnTo>
                <a:lnTo>
                  <a:pt x="140398" y="132689"/>
                </a:lnTo>
                <a:lnTo>
                  <a:pt x="141274" y="144767"/>
                </a:lnTo>
                <a:lnTo>
                  <a:pt x="164477" y="185458"/>
                </a:lnTo>
                <a:lnTo>
                  <a:pt x="199834" y="198310"/>
                </a:lnTo>
                <a:lnTo>
                  <a:pt x="208483" y="197739"/>
                </a:lnTo>
                <a:lnTo>
                  <a:pt x="244309" y="178498"/>
                </a:lnTo>
                <a:lnTo>
                  <a:pt x="260553" y="137934"/>
                </a:lnTo>
                <a:lnTo>
                  <a:pt x="260883" y="129641"/>
                </a:lnTo>
                <a:close/>
              </a:path>
              <a:path w="605790" h="198754">
                <a:moveTo>
                  <a:pt x="471385" y="70192"/>
                </a:moveTo>
                <a:lnTo>
                  <a:pt x="431673" y="70192"/>
                </a:lnTo>
                <a:lnTo>
                  <a:pt x="431673" y="74764"/>
                </a:lnTo>
                <a:lnTo>
                  <a:pt x="437857" y="74764"/>
                </a:lnTo>
                <a:lnTo>
                  <a:pt x="440905" y="76288"/>
                </a:lnTo>
                <a:lnTo>
                  <a:pt x="442429" y="76288"/>
                </a:lnTo>
                <a:lnTo>
                  <a:pt x="445477" y="79336"/>
                </a:lnTo>
                <a:lnTo>
                  <a:pt x="445477" y="83908"/>
                </a:lnTo>
                <a:lnTo>
                  <a:pt x="442429" y="93052"/>
                </a:lnTo>
                <a:lnTo>
                  <a:pt x="416433" y="161734"/>
                </a:lnTo>
                <a:lnTo>
                  <a:pt x="387477" y="90004"/>
                </a:lnTo>
                <a:lnTo>
                  <a:pt x="387477" y="79336"/>
                </a:lnTo>
                <a:lnTo>
                  <a:pt x="389001" y="77812"/>
                </a:lnTo>
                <a:lnTo>
                  <a:pt x="392049" y="76288"/>
                </a:lnTo>
                <a:lnTo>
                  <a:pt x="396621" y="74764"/>
                </a:lnTo>
                <a:lnTo>
                  <a:pt x="402717" y="74764"/>
                </a:lnTo>
                <a:lnTo>
                  <a:pt x="402717" y="70192"/>
                </a:lnTo>
                <a:lnTo>
                  <a:pt x="344805" y="70192"/>
                </a:lnTo>
                <a:lnTo>
                  <a:pt x="344805" y="74764"/>
                </a:lnTo>
                <a:lnTo>
                  <a:pt x="349377" y="74764"/>
                </a:lnTo>
                <a:lnTo>
                  <a:pt x="353949" y="76288"/>
                </a:lnTo>
                <a:lnTo>
                  <a:pt x="355473" y="76288"/>
                </a:lnTo>
                <a:lnTo>
                  <a:pt x="361569" y="82384"/>
                </a:lnTo>
                <a:lnTo>
                  <a:pt x="363093" y="88480"/>
                </a:lnTo>
                <a:lnTo>
                  <a:pt x="370713" y="106768"/>
                </a:lnTo>
                <a:lnTo>
                  <a:pt x="344805" y="164782"/>
                </a:lnTo>
                <a:lnTo>
                  <a:pt x="317271" y="93052"/>
                </a:lnTo>
                <a:lnTo>
                  <a:pt x="315747" y="88480"/>
                </a:lnTo>
                <a:lnTo>
                  <a:pt x="314223" y="85432"/>
                </a:lnTo>
                <a:lnTo>
                  <a:pt x="314223" y="80860"/>
                </a:lnTo>
                <a:lnTo>
                  <a:pt x="315747" y="77812"/>
                </a:lnTo>
                <a:lnTo>
                  <a:pt x="317271" y="77812"/>
                </a:lnTo>
                <a:lnTo>
                  <a:pt x="318795" y="76288"/>
                </a:lnTo>
                <a:lnTo>
                  <a:pt x="321843" y="74764"/>
                </a:lnTo>
                <a:lnTo>
                  <a:pt x="326415" y="74764"/>
                </a:lnTo>
                <a:lnTo>
                  <a:pt x="326415" y="70192"/>
                </a:lnTo>
                <a:lnTo>
                  <a:pt x="274599" y="70192"/>
                </a:lnTo>
                <a:lnTo>
                  <a:pt x="274599" y="74764"/>
                </a:lnTo>
                <a:lnTo>
                  <a:pt x="283743" y="77812"/>
                </a:lnTo>
                <a:lnTo>
                  <a:pt x="286791" y="79336"/>
                </a:lnTo>
                <a:lnTo>
                  <a:pt x="288315" y="82384"/>
                </a:lnTo>
                <a:lnTo>
                  <a:pt x="291363" y="86956"/>
                </a:lnTo>
                <a:lnTo>
                  <a:pt x="294411" y="93052"/>
                </a:lnTo>
                <a:lnTo>
                  <a:pt x="334137" y="198310"/>
                </a:lnTo>
                <a:lnTo>
                  <a:pt x="338709" y="198310"/>
                </a:lnTo>
                <a:lnTo>
                  <a:pt x="375285" y="118960"/>
                </a:lnTo>
                <a:lnTo>
                  <a:pt x="407289" y="198310"/>
                </a:lnTo>
                <a:lnTo>
                  <a:pt x="411861" y="198310"/>
                </a:lnTo>
                <a:lnTo>
                  <a:pt x="454621" y="90004"/>
                </a:lnTo>
                <a:lnTo>
                  <a:pt x="457669" y="80860"/>
                </a:lnTo>
                <a:lnTo>
                  <a:pt x="463765" y="76288"/>
                </a:lnTo>
                <a:lnTo>
                  <a:pt x="471385" y="74764"/>
                </a:lnTo>
                <a:lnTo>
                  <a:pt x="471385" y="70192"/>
                </a:lnTo>
                <a:close/>
              </a:path>
              <a:path w="605790" h="198754">
                <a:moveTo>
                  <a:pt x="605599" y="189166"/>
                </a:moveTo>
                <a:lnTo>
                  <a:pt x="594931" y="189166"/>
                </a:lnTo>
                <a:lnTo>
                  <a:pt x="590359" y="184594"/>
                </a:lnTo>
                <a:lnTo>
                  <a:pt x="588835" y="181546"/>
                </a:lnTo>
                <a:lnTo>
                  <a:pt x="587311" y="180022"/>
                </a:lnTo>
                <a:lnTo>
                  <a:pt x="587311" y="102196"/>
                </a:lnTo>
                <a:lnTo>
                  <a:pt x="585787" y="93052"/>
                </a:lnTo>
                <a:lnTo>
                  <a:pt x="581215" y="79336"/>
                </a:lnTo>
                <a:lnTo>
                  <a:pt x="576643" y="74764"/>
                </a:lnTo>
                <a:lnTo>
                  <a:pt x="572071" y="71716"/>
                </a:lnTo>
                <a:lnTo>
                  <a:pt x="567499" y="67144"/>
                </a:lnTo>
                <a:lnTo>
                  <a:pt x="561403" y="65620"/>
                </a:lnTo>
                <a:lnTo>
                  <a:pt x="553783" y="65620"/>
                </a:lnTo>
                <a:lnTo>
                  <a:pt x="544296" y="67322"/>
                </a:lnTo>
                <a:lnTo>
                  <a:pt x="534263" y="72288"/>
                </a:lnTo>
                <a:lnTo>
                  <a:pt x="523684" y="80416"/>
                </a:lnTo>
                <a:lnTo>
                  <a:pt x="512546" y="91528"/>
                </a:lnTo>
                <a:lnTo>
                  <a:pt x="512546" y="65620"/>
                </a:lnTo>
                <a:lnTo>
                  <a:pt x="506450" y="65620"/>
                </a:lnTo>
                <a:lnTo>
                  <a:pt x="469874" y="80860"/>
                </a:lnTo>
                <a:lnTo>
                  <a:pt x="471398" y="85432"/>
                </a:lnTo>
                <a:lnTo>
                  <a:pt x="474446" y="83908"/>
                </a:lnTo>
                <a:lnTo>
                  <a:pt x="485114" y="83908"/>
                </a:lnTo>
                <a:lnTo>
                  <a:pt x="488162" y="86956"/>
                </a:lnTo>
                <a:lnTo>
                  <a:pt x="488162" y="88480"/>
                </a:lnTo>
                <a:lnTo>
                  <a:pt x="489686" y="93052"/>
                </a:lnTo>
                <a:lnTo>
                  <a:pt x="489686" y="181546"/>
                </a:lnTo>
                <a:lnTo>
                  <a:pt x="486638" y="184594"/>
                </a:lnTo>
                <a:lnTo>
                  <a:pt x="485114" y="187642"/>
                </a:lnTo>
                <a:lnTo>
                  <a:pt x="480542" y="189166"/>
                </a:lnTo>
                <a:lnTo>
                  <a:pt x="471398" y="189166"/>
                </a:lnTo>
                <a:lnTo>
                  <a:pt x="471398" y="193738"/>
                </a:lnTo>
                <a:lnTo>
                  <a:pt x="532358" y="193738"/>
                </a:lnTo>
                <a:lnTo>
                  <a:pt x="532358" y="189166"/>
                </a:lnTo>
                <a:lnTo>
                  <a:pt x="521690" y="189166"/>
                </a:lnTo>
                <a:lnTo>
                  <a:pt x="518642" y="187642"/>
                </a:lnTo>
                <a:lnTo>
                  <a:pt x="515594" y="184594"/>
                </a:lnTo>
                <a:lnTo>
                  <a:pt x="514070" y="181546"/>
                </a:lnTo>
                <a:lnTo>
                  <a:pt x="512546" y="180022"/>
                </a:lnTo>
                <a:lnTo>
                  <a:pt x="512546" y="100672"/>
                </a:lnTo>
                <a:lnTo>
                  <a:pt x="520547" y="92671"/>
                </a:lnTo>
                <a:lnTo>
                  <a:pt x="528548" y="86956"/>
                </a:lnTo>
                <a:lnTo>
                  <a:pt x="536587" y="83527"/>
                </a:lnTo>
                <a:lnTo>
                  <a:pt x="544639" y="82384"/>
                </a:lnTo>
                <a:lnTo>
                  <a:pt x="552259" y="82384"/>
                </a:lnTo>
                <a:lnTo>
                  <a:pt x="556831" y="85432"/>
                </a:lnTo>
                <a:lnTo>
                  <a:pt x="559879" y="90004"/>
                </a:lnTo>
                <a:lnTo>
                  <a:pt x="562927" y="96100"/>
                </a:lnTo>
                <a:lnTo>
                  <a:pt x="564451" y="103720"/>
                </a:lnTo>
                <a:lnTo>
                  <a:pt x="564451" y="178498"/>
                </a:lnTo>
                <a:lnTo>
                  <a:pt x="562927" y="183070"/>
                </a:lnTo>
                <a:lnTo>
                  <a:pt x="561403" y="184594"/>
                </a:lnTo>
                <a:lnTo>
                  <a:pt x="558355" y="186118"/>
                </a:lnTo>
                <a:lnTo>
                  <a:pt x="556831" y="189166"/>
                </a:lnTo>
                <a:lnTo>
                  <a:pt x="544639" y="189166"/>
                </a:lnTo>
                <a:lnTo>
                  <a:pt x="544639" y="193738"/>
                </a:lnTo>
                <a:lnTo>
                  <a:pt x="605599" y="193738"/>
                </a:lnTo>
                <a:lnTo>
                  <a:pt x="605599" y="189166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solidFill>
                <a:schemeClr val="tx1"/>
              </a:solidFill>
            </a:endParaRPr>
          </a:p>
        </p:txBody>
      </p:sp>
      <p:grpSp>
        <p:nvGrpSpPr>
          <p:cNvPr id="125" name="object 125"/>
          <p:cNvGrpSpPr/>
          <p:nvPr/>
        </p:nvGrpSpPr>
        <p:grpSpPr>
          <a:xfrm>
            <a:off x="6348525" y="4990623"/>
            <a:ext cx="438710" cy="174980"/>
            <a:chOff x="6348525" y="4990623"/>
            <a:chExt cx="438710" cy="174980"/>
          </a:xfrm>
        </p:grpSpPr>
        <p:pic>
          <p:nvPicPr>
            <p:cNvPr id="126" name="object 126"/>
            <p:cNvPicPr/>
            <p:nvPr/>
          </p:nvPicPr>
          <p:blipFill>
            <a:blip r:embed="rId90"/>
            <a:stretch>
              <a:fillRect/>
            </a:stretch>
          </p:blipFill>
          <p:spPr>
            <a:xfrm>
              <a:off x="6348525" y="5048530"/>
              <a:ext cx="195150" cy="117073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91"/>
            <a:stretch>
              <a:fillRect/>
            </a:stretch>
          </p:blipFill>
          <p:spPr>
            <a:xfrm>
              <a:off x="6562501" y="4990623"/>
              <a:ext cx="224734" cy="174979"/>
            </a:xfrm>
            <a:prstGeom prst="rect">
              <a:avLst/>
            </a:prstGeom>
          </p:spPr>
        </p:pic>
      </p:grpSp>
      <p:pic>
        <p:nvPicPr>
          <p:cNvPr id="128" name="object 128"/>
          <p:cNvPicPr/>
          <p:nvPr/>
        </p:nvPicPr>
        <p:blipFill>
          <a:blip r:embed="rId92"/>
          <a:stretch>
            <a:fillRect/>
          </a:stretch>
        </p:blipFill>
        <p:spPr>
          <a:xfrm>
            <a:off x="6855899" y="5016173"/>
            <a:ext cx="1172331" cy="197924"/>
          </a:xfrm>
          <a:prstGeom prst="rect">
            <a:avLst/>
          </a:prstGeom>
        </p:spPr>
      </p:pic>
      <p:pic>
        <p:nvPicPr>
          <p:cNvPr id="129" name="object 129"/>
          <p:cNvPicPr/>
          <p:nvPr/>
        </p:nvPicPr>
        <p:blipFill>
          <a:blip r:embed="rId93"/>
          <a:stretch>
            <a:fillRect/>
          </a:stretch>
        </p:blipFill>
        <p:spPr>
          <a:xfrm>
            <a:off x="951463" y="5296208"/>
            <a:ext cx="345841" cy="173635"/>
          </a:xfrm>
          <a:prstGeom prst="rect">
            <a:avLst/>
          </a:prstGeom>
        </p:spPr>
      </p:pic>
      <p:grpSp>
        <p:nvGrpSpPr>
          <p:cNvPr id="130" name="object 130"/>
          <p:cNvGrpSpPr/>
          <p:nvPr/>
        </p:nvGrpSpPr>
        <p:grpSpPr>
          <a:xfrm>
            <a:off x="1361928" y="5300249"/>
            <a:ext cx="829100" cy="169769"/>
            <a:chOff x="1361928" y="5300248"/>
            <a:chExt cx="829100" cy="169769"/>
          </a:xfrm>
        </p:grpSpPr>
        <p:sp>
          <p:nvSpPr>
            <p:cNvPr id="131" name="object 131"/>
            <p:cNvSpPr/>
            <p:nvPr/>
          </p:nvSpPr>
          <p:spPr>
            <a:xfrm>
              <a:off x="1361928" y="5300248"/>
              <a:ext cx="631451" cy="169769"/>
            </a:xfrm>
            <a:custGeom>
              <a:avLst/>
              <a:gdLst/>
              <a:ahLst/>
              <a:cxnLst/>
              <a:rect l="l" t="t" r="r" b="b"/>
              <a:pathLst>
                <a:path w="715644" h="192404">
                  <a:moveTo>
                    <a:pt x="54965" y="15240"/>
                  </a:moveTo>
                  <a:lnTo>
                    <a:pt x="53441" y="10668"/>
                  </a:lnTo>
                  <a:lnTo>
                    <a:pt x="48768" y="6096"/>
                  </a:lnTo>
                  <a:lnTo>
                    <a:pt x="45720" y="3048"/>
                  </a:lnTo>
                  <a:lnTo>
                    <a:pt x="39624" y="0"/>
                  </a:lnTo>
                  <a:lnTo>
                    <a:pt x="28956" y="0"/>
                  </a:lnTo>
                  <a:lnTo>
                    <a:pt x="22860" y="3048"/>
                  </a:lnTo>
                  <a:lnTo>
                    <a:pt x="15240" y="10668"/>
                  </a:lnTo>
                  <a:lnTo>
                    <a:pt x="13716" y="15240"/>
                  </a:lnTo>
                  <a:lnTo>
                    <a:pt x="13716" y="27432"/>
                  </a:lnTo>
                  <a:lnTo>
                    <a:pt x="15240" y="32105"/>
                  </a:lnTo>
                  <a:lnTo>
                    <a:pt x="22860" y="39725"/>
                  </a:lnTo>
                  <a:lnTo>
                    <a:pt x="28956" y="42773"/>
                  </a:lnTo>
                  <a:lnTo>
                    <a:pt x="39624" y="42773"/>
                  </a:lnTo>
                  <a:lnTo>
                    <a:pt x="48768" y="36677"/>
                  </a:lnTo>
                  <a:lnTo>
                    <a:pt x="53441" y="32105"/>
                  </a:lnTo>
                  <a:lnTo>
                    <a:pt x="54965" y="27432"/>
                  </a:lnTo>
                  <a:lnTo>
                    <a:pt x="54965" y="15240"/>
                  </a:lnTo>
                  <a:close/>
                </a:path>
                <a:path w="715644" h="192404">
                  <a:moveTo>
                    <a:pt x="68681" y="184594"/>
                  </a:moveTo>
                  <a:lnTo>
                    <a:pt x="62585" y="183070"/>
                  </a:lnTo>
                  <a:lnTo>
                    <a:pt x="58013" y="183070"/>
                  </a:lnTo>
                  <a:lnTo>
                    <a:pt x="54965" y="176974"/>
                  </a:lnTo>
                  <a:lnTo>
                    <a:pt x="53441" y="172402"/>
                  </a:lnTo>
                  <a:lnTo>
                    <a:pt x="53441" y="62585"/>
                  </a:lnTo>
                  <a:lnTo>
                    <a:pt x="0" y="62585"/>
                  </a:lnTo>
                  <a:lnTo>
                    <a:pt x="0" y="67157"/>
                  </a:lnTo>
                  <a:lnTo>
                    <a:pt x="6096" y="67157"/>
                  </a:lnTo>
                  <a:lnTo>
                    <a:pt x="10668" y="68681"/>
                  </a:lnTo>
                  <a:lnTo>
                    <a:pt x="12192" y="71729"/>
                  </a:lnTo>
                  <a:lnTo>
                    <a:pt x="13716" y="73253"/>
                  </a:lnTo>
                  <a:lnTo>
                    <a:pt x="15240" y="79349"/>
                  </a:lnTo>
                  <a:lnTo>
                    <a:pt x="15240" y="172402"/>
                  </a:lnTo>
                  <a:lnTo>
                    <a:pt x="13716" y="176974"/>
                  </a:lnTo>
                  <a:lnTo>
                    <a:pt x="12192" y="180022"/>
                  </a:lnTo>
                  <a:lnTo>
                    <a:pt x="9144" y="183070"/>
                  </a:lnTo>
                  <a:lnTo>
                    <a:pt x="6096" y="184594"/>
                  </a:lnTo>
                  <a:lnTo>
                    <a:pt x="0" y="184594"/>
                  </a:lnTo>
                  <a:lnTo>
                    <a:pt x="0" y="189166"/>
                  </a:lnTo>
                  <a:lnTo>
                    <a:pt x="68681" y="189166"/>
                  </a:lnTo>
                  <a:lnTo>
                    <a:pt x="68681" y="184594"/>
                  </a:lnTo>
                  <a:close/>
                </a:path>
                <a:path w="715644" h="192404">
                  <a:moveTo>
                    <a:pt x="218122" y="184594"/>
                  </a:moveTo>
                  <a:lnTo>
                    <a:pt x="204406" y="170878"/>
                  </a:lnTo>
                  <a:lnTo>
                    <a:pt x="204406" y="111442"/>
                  </a:lnTo>
                  <a:lnTo>
                    <a:pt x="204216" y="93446"/>
                  </a:lnTo>
                  <a:lnTo>
                    <a:pt x="178498" y="58000"/>
                  </a:lnTo>
                  <a:lnTo>
                    <a:pt x="164782" y="58000"/>
                  </a:lnTo>
                  <a:lnTo>
                    <a:pt x="132676" y="77812"/>
                  </a:lnTo>
                  <a:lnTo>
                    <a:pt x="132676" y="62572"/>
                  </a:lnTo>
                  <a:lnTo>
                    <a:pt x="80860" y="62572"/>
                  </a:lnTo>
                  <a:lnTo>
                    <a:pt x="80860" y="67144"/>
                  </a:lnTo>
                  <a:lnTo>
                    <a:pt x="86956" y="67144"/>
                  </a:lnTo>
                  <a:lnTo>
                    <a:pt x="90004" y="68668"/>
                  </a:lnTo>
                  <a:lnTo>
                    <a:pt x="91528" y="71716"/>
                  </a:lnTo>
                  <a:lnTo>
                    <a:pt x="94576" y="73240"/>
                  </a:lnTo>
                  <a:lnTo>
                    <a:pt x="94576" y="176974"/>
                  </a:lnTo>
                  <a:lnTo>
                    <a:pt x="90004" y="181546"/>
                  </a:lnTo>
                  <a:lnTo>
                    <a:pt x="86956" y="183070"/>
                  </a:lnTo>
                  <a:lnTo>
                    <a:pt x="80860" y="184594"/>
                  </a:lnTo>
                  <a:lnTo>
                    <a:pt x="80860" y="189166"/>
                  </a:lnTo>
                  <a:lnTo>
                    <a:pt x="144868" y="189166"/>
                  </a:lnTo>
                  <a:lnTo>
                    <a:pt x="144868" y="184594"/>
                  </a:lnTo>
                  <a:lnTo>
                    <a:pt x="140296" y="183070"/>
                  </a:lnTo>
                  <a:lnTo>
                    <a:pt x="137248" y="181546"/>
                  </a:lnTo>
                  <a:lnTo>
                    <a:pt x="135724" y="180022"/>
                  </a:lnTo>
                  <a:lnTo>
                    <a:pt x="134200" y="176974"/>
                  </a:lnTo>
                  <a:lnTo>
                    <a:pt x="132676" y="170878"/>
                  </a:lnTo>
                  <a:lnTo>
                    <a:pt x="132676" y="93052"/>
                  </a:lnTo>
                  <a:lnTo>
                    <a:pt x="138163" y="85940"/>
                  </a:lnTo>
                  <a:lnTo>
                    <a:pt x="143344" y="80670"/>
                  </a:lnTo>
                  <a:lnTo>
                    <a:pt x="148539" y="77419"/>
                  </a:lnTo>
                  <a:lnTo>
                    <a:pt x="154012" y="76288"/>
                  </a:lnTo>
                  <a:lnTo>
                    <a:pt x="157060" y="76288"/>
                  </a:lnTo>
                  <a:lnTo>
                    <a:pt x="158584" y="77812"/>
                  </a:lnTo>
                  <a:lnTo>
                    <a:pt x="161734" y="79336"/>
                  </a:lnTo>
                  <a:lnTo>
                    <a:pt x="164782" y="82384"/>
                  </a:lnTo>
                  <a:lnTo>
                    <a:pt x="164782" y="85432"/>
                  </a:lnTo>
                  <a:lnTo>
                    <a:pt x="166306" y="88480"/>
                  </a:lnTo>
                  <a:lnTo>
                    <a:pt x="166306" y="175450"/>
                  </a:lnTo>
                  <a:lnTo>
                    <a:pt x="164782" y="178498"/>
                  </a:lnTo>
                  <a:lnTo>
                    <a:pt x="161734" y="181546"/>
                  </a:lnTo>
                  <a:lnTo>
                    <a:pt x="158584" y="183070"/>
                  </a:lnTo>
                  <a:lnTo>
                    <a:pt x="154012" y="184594"/>
                  </a:lnTo>
                  <a:lnTo>
                    <a:pt x="154012" y="189166"/>
                  </a:lnTo>
                  <a:lnTo>
                    <a:pt x="218122" y="189166"/>
                  </a:lnTo>
                  <a:lnTo>
                    <a:pt x="218122" y="184594"/>
                  </a:lnTo>
                  <a:close/>
                </a:path>
                <a:path w="715644" h="192404">
                  <a:moveTo>
                    <a:pt x="315760" y="62572"/>
                  </a:moveTo>
                  <a:lnTo>
                    <a:pt x="286804" y="62572"/>
                  </a:lnTo>
                  <a:lnTo>
                    <a:pt x="286804" y="15240"/>
                  </a:lnTo>
                  <a:lnTo>
                    <a:pt x="282232" y="15240"/>
                  </a:lnTo>
                  <a:lnTo>
                    <a:pt x="254558" y="51765"/>
                  </a:lnTo>
                  <a:lnTo>
                    <a:pt x="231838" y="70192"/>
                  </a:lnTo>
                  <a:lnTo>
                    <a:pt x="231838" y="74764"/>
                  </a:lnTo>
                  <a:lnTo>
                    <a:pt x="248602" y="74764"/>
                  </a:lnTo>
                  <a:lnTo>
                    <a:pt x="248602" y="143446"/>
                  </a:lnTo>
                  <a:lnTo>
                    <a:pt x="248793" y="160401"/>
                  </a:lnTo>
                  <a:lnTo>
                    <a:pt x="260794" y="184594"/>
                  </a:lnTo>
                  <a:lnTo>
                    <a:pt x="265366" y="189166"/>
                  </a:lnTo>
                  <a:lnTo>
                    <a:pt x="273088" y="190690"/>
                  </a:lnTo>
                  <a:lnTo>
                    <a:pt x="280708" y="190690"/>
                  </a:lnTo>
                  <a:lnTo>
                    <a:pt x="292392" y="189001"/>
                  </a:lnTo>
                  <a:lnTo>
                    <a:pt x="302234" y="184023"/>
                  </a:lnTo>
                  <a:lnTo>
                    <a:pt x="310057" y="175907"/>
                  </a:lnTo>
                  <a:lnTo>
                    <a:pt x="315760" y="164782"/>
                  </a:lnTo>
                  <a:lnTo>
                    <a:pt x="312712" y="161734"/>
                  </a:lnTo>
                  <a:lnTo>
                    <a:pt x="306616" y="170878"/>
                  </a:lnTo>
                  <a:lnTo>
                    <a:pt x="302044" y="175450"/>
                  </a:lnTo>
                  <a:lnTo>
                    <a:pt x="294424" y="175450"/>
                  </a:lnTo>
                  <a:lnTo>
                    <a:pt x="292900" y="173926"/>
                  </a:lnTo>
                  <a:lnTo>
                    <a:pt x="291376" y="173926"/>
                  </a:lnTo>
                  <a:lnTo>
                    <a:pt x="288328" y="170878"/>
                  </a:lnTo>
                  <a:lnTo>
                    <a:pt x="286804" y="167830"/>
                  </a:lnTo>
                  <a:lnTo>
                    <a:pt x="286804" y="74764"/>
                  </a:lnTo>
                  <a:lnTo>
                    <a:pt x="315760" y="74764"/>
                  </a:lnTo>
                  <a:lnTo>
                    <a:pt x="315760" y="62572"/>
                  </a:lnTo>
                  <a:close/>
                </a:path>
                <a:path w="715644" h="192404">
                  <a:moveTo>
                    <a:pt x="437769" y="120586"/>
                  </a:moveTo>
                  <a:lnTo>
                    <a:pt x="436651" y="111442"/>
                  </a:lnTo>
                  <a:lnTo>
                    <a:pt x="436029" y="106286"/>
                  </a:lnTo>
                  <a:lnTo>
                    <a:pt x="433006" y="93446"/>
                  </a:lnTo>
                  <a:lnTo>
                    <a:pt x="406336" y="62191"/>
                  </a:lnTo>
                  <a:lnTo>
                    <a:pt x="404241" y="61429"/>
                  </a:lnTo>
                  <a:lnTo>
                    <a:pt x="404241" y="111442"/>
                  </a:lnTo>
                  <a:lnTo>
                    <a:pt x="367563" y="111442"/>
                  </a:lnTo>
                  <a:lnTo>
                    <a:pt x="375285" y="73240"/>
                  </a:lnTo>
                  <a:lnTo>
                    <a:pt x="381381" y="67144"/>
                  </a:lnTo>
                  <a:lnTo>
                    <a:pt x="392049" y="67144"/>
                  </a:lnTo>
                  <a:lnTo>
                    <a:pt x="393573" y="68668"/>
                  </a:lnTo>
                  <a:lnTo>
                    <a:pt x="398145" y="71716"/>
                  </a:lnTo>
                  <a:lnTo>
                    <a:pt x="404241" y="111442"/>
                  </a:lnTo>
                  <a:lnTo>
                    <a:pt x="404241" y="61429"/>
                  </a:lnTo>
                  <a:lnTo>
                    <a:pt x="397878" y="59105"/>
                  </a:lnTo>
                  <a:lnTo>
                    <a:pt x="389001" y="58000"/>
                  </a:lnTo>
                  <a:lnTo>
                    <a:pt x="377799" y="59143"/>
                  </a:lnTo>
                  <a:lnTo>
                    <a:pt x="340639" y="87172"/>
                  </a:lnTo>
                  <a:lnTo>
                    <a:pt x="330987" y="128206"/>
                  </a:lnTo>
                  <a:lnTo>
                    <a:pt x="331825" y="140449"/>
                  </a:lnTo>
                  <a:lnTo>
                    <a:pt x="350926" y="180644"/>
                  </a:lnTo>
                  <a:lnTo>
                    <a:pt x="385953" y="192214"/>
                  </a:lnTo>
                  <a:lnTo>
                    <a:pt x="393687" y="191884"/>
                  </a:lnTo>
                  <a:lnTo>
                    <a:pt x="426339" y="172212"/>
                  </a:lnTo>
                  <a:lnTo>
                    <a:pt x="437769" y="154114"/>
                  </a:lnTo>
                  <a:lnTo>
                    <a:pt x="433197" y="151066"/>
                  </a:lnTo>
                  <a:lnTo>
                    <a:pt x="427101" y="158686"/>
                  </a:lnTo>
                  <a:lnTo>
                    <a:pt x="422529" y="164782"/>
                  </a:lnTo>
                  <a:lnTo>
                    <a:pt x="413385" y="170878"/>
                  </a:lnTo>
                  <a:lnTo>
                    <a:pt x="408813" y="172402"/>
                  </a:lnTo>
                  <a:lnTo>
                    <a:pt x="404241" y="172402"/>
                  </a:lnTo>
                  <a:lnTo>
                    <a:pt x="371576" y="143256"/>
                  </a:lnTo>
                  <a:lnTo>
                    <a:pt x="367563" y="120586"/>
                  </a:lnTo>
                  <a:lnTo>
                    <a:pt x="437769" y="120586"/>
                  </a:lnTo>
                  <a:close/>
                </a:path>
                <a:path w="715644" h="192404">
                  <a:moveTo>
                    <a:pt x="562838" y="70192"/>
                  </a:moveTo>
                  <a:lnTo>
                    <a:pt x="561314" y="65620"/>
                  </a:lnTo>
                  <a:lnTo>
                    <a:pt x="555218" y="59524"/>
                  </a:lnTo>
                  <a:lnTo>
                    <a:pt x="552170" y="58000"/>
                  </a:lnTo>
                  <a:lnTo>
                    <a:pt x="539978" y="58000"/>
                  </a:lnTo>
                  <a:lnTo>
                    <a:pt x="506450" y="90004"/>
                  </a:lnTo>
                  <a:lnTo>
                    <a:pt x="506450" y="62572"/>
                  </a:lnTo>
                  <a:lnTo>
                    <a:pt x="454533" y="62572"/>
                  </a:lnTo>
                  <a:lnTo>
                    <a:pt x="454533" y="67144"/>
                  </a:lnTo>
                  <a:lnTo>
                    <a:pt x="459105" y="67144"/>
                  </a:lnTo>
                  <a:lnTo>
                    <a:pt x="462153" y="68668"/>
                  </a:lnTo>
                  <a:lnTo>
                    <a:pt x="463677" y="68668"/>
                  </a:lnTo>
                  <a:lnTo>
                    <a:pt x="466725" y="71716"/>
                  </a:lnTo>
                  <a:lnTo>
                    <a:pt x="466725" y="74764"/>
                  </a:lnTo>
                  <a:lnTo>
                    <a:pt x="468249" y="76288"/>
                  </a:lnTo>
                  <a:lnTo>
                    <a:pt x="468249" y="170878"/>
                  </a:lnTo>
                  <a:lnTo>
                    <a:pt x="466725" y="176974"/>
                  </a:lnTo>
                  <a:lnTo>
                    <a:pt x="465201" y="180022"/>
                  </a:lnTo>
                  <a:lnTo>
                    <a:pt x="463677" y="181546"/>
                  </a:lnTo>
                  <a:lnTo>
                    <a:pt x="454533" y="184594"/>
                  </a:lnTo>
                  <a:lnTo>
                    <a:pt x="454533" y="189166"/>
                  </a:lnTo>
                  <a:lnTo>
                    <a:pt x="523214" y="189166"/>
                  </a:lnTo>
                  <a:lnTo>
                    <a:pt x="523214" y="184594"/>
                  </a:lnTo>
                  <a:lnTo>
                    <a:pt x="517118" y="184594"/>
                  </a:lnTo>
                  <a:lnTo>
                    <a:pt x="514070" y="183070"/>
                  </a:lnTo>
                  <a:lnTo>
                    <a:pt x="512546" y="181546"/>
                  </a:lnTo>
                  <a:lnTo>
                    <a:pt x="509498" y="181546"/>
                  </a:lnTo>
                  <a:lnTo>
                    <a:pt x="507974" y="178498"/>
                  </a:lnTo>
                  <a:lnTo>
                    <a:pt x="507974" y="176974"/>
                  </a:lnTo>
                  <a:lnTo>
                    <a:pt x="506450" y="175450"/>
                  </a:lnTo>
                  <a:lnTo>
                    <a:pt x="506450" y="129730"/>
                  </a:lnTo>
                  <a:lnTo>
                    <a:pt x="506730" y="121970"/>
                  </a:lnTo>
                  <a:lnTo>
                    <a:pt x="507593" y="114630"/>
                  </a:lnTo>
                  <a:lnTo>
                    <a:pt x="509016" y="107581"/>
                  </a:lnTo>
                  <a:lnTo>
                    <a:pt x="511022" y="100672"/>
                  </a:lnTo>
                  <a:lnTo>
                    <a:pt x="512546" y="94576"/>
                  </a:lnTo>
                  <a:lnTo>
                    <a:pt x="515594" y="90004"/>
                  </a:lnTo>
                  <a:lnTo>
                    <a:pt x="518642" y="86956"/>
                  </a:lnTo>
                  <a:lnTo>
                    <a:pt x="521690" y="85432"/>
                  </a:lnTo>
                  <a:lnTo>
                    <a:pt x="523214" y="83908"/>
                  </a:lnTo>
                  <a:lnTo>
                    <a:pt x="527786" y="83908"/>
                  </a:lnTo>
                  <a:lnTo>
                    <a:pt x="529310" y="85432"/>
                  </a:lnTo>
                  <a:lnTo>
                    <a:pt x="530834" y="85432"/>
                  </a:lnTo>
                  <a:lnTo>
                    <a:pt x="535406" y="90004"/>
                  </a:lnTo>
                  <a:lnTo>
                    <a:pt x="539978" y="93052"/>
                  </a:lnTo>
                  <a:lnTo>
                    <a:pt x="543026" y="94576"/>
                  </a:lnTo>
                  <a:lnTo>
                    <a:pt x="552170" y="94576"/>
                  </a:lnTo>
                  <a:lnTo>
                    <a:pt x="556742" y="93052"/>
                  </a:lnTo>
                  <a:lnTo>
                    <a:pt x="558266" y="90004"/>
                  </a:lnTo>
                  <a:lnTo>
                    <a:pt x="561314" y="86956"/>
                  </a:lnTo>
                  <a:lnTo>
                    <a:pt x="562330" y="83908"/>
                  </a:lnTo>
                  <a:lnTo>
                    <a:pt x="562838" y="82384"/>
                  </a:lnTo>
                  <a:lnTo>
                    <a:pt x="562838" y="70192"/>
                  </a:lnTo>
                  <a:close/>
                </a:path>
                <a:path w="715644" h="192404">
                  <a:moveTo>
                    <a:pt x="715429" y="184594"/>
                  </a:moveTo>
                  <a:lnTo>
                    <a:pt x="706285" y="181546"/>
                  </a:lnTo>
                  <a:lnTo>
                    <a:pt x="704761" y="180022"/>
                  </a:lnTo>
                  <a:lnTo>
                    <a:pt x="703237" y="176974"/>
                  </a:lnTo>
                  <a:lnTo>
                    <a:pt x="701713" y="170878"/>
                  </a:lnTo>
                  <a:lnTo>
                    <a:pt x="701713" y="111442"/>
                  </a:lnTo>
                  <a:lnTo>
                    <a:pt x="701522" y="93446"/>
                  </a:lnTo>
                  <a:lnTo>
                    <a:pt x="677227" y="58000"/>
                  </a:lnTo>
                  <a:lnTo>
                    <a:pt x="661987" y="58000"/>
                  </a:lnTo>
                  <a:lnTo>
                    <a:pt x="654367" y="59524"/>
                  </a:lnTo>
                  <a:lnTo>
                    <a:pt x="649795" y="62572"/>
                  </a:lnTo>
                  <a:lnTo>
                    <a:pt x="643699" y="65620"/>
                  </a:lnTo>
                  <a:lnTo>
                    <a:pt x="637603" y="71716"/>
                  </a:lnTo>
                  <a:lnTo>
                    <a:pt x="629983" y="77812"/>
                  </a:lnTo>
                  <a:lnTo>
                    <a:pt x="629983" y="62572"/>
                  </a:lnTo>
                  <a:lnTo>
                    <a:pt x="578078" y="62572"/>
                  </a:lnTo>
                  <a:lnTo>
                    <a:pt x="578078" y="67144"/>
                  </a:lnTo>
                  <a:lnTo>
                    <a:pt x="584174" y="67144"/>
                  </a:lnTo>
                  <a:lnTo>
                    <a:pt x="587222" y="68668"/>
                  </a:lnTo>
                  <a:lnTo>
                    <a:pt x="591883" y="73240"/>
                  </a:lnTo>
                  <a:lnTo>
                    <a:pt x="591883" y="176974"/>
                  </a:lnTo>
                  <a:lnTo>
                    <a:pt x="587222" y="181546"/>
                  </a:lnTo>
                  <a:lnTo>
                    <a:pt x="584174" y="183070"/>
                  </a:lnTo>
                  <a:lnTo>
                    <a:pt x="578078" y="184594"/>
                  </a:lnTo>
                  <a:lnTo>
                    <a:pt x="578078" y="189166"/>
                  </a:lnTo>
                  <a:lnTo>
                    <a:pt x="642175" y="189166"/>
                  </a:lnTo>
                  <a:lnTo>
                    <a:pt x="642175" y="184594"/>
                  </a:lnTo>
                  <a:lnTo>
                    <a:pt x="637603" y="183070"/>
                  </a:lnTo>
                  <a:lnTo>
                    <a:pt x="634555" y="181546"/>
                  </a:lnTo>
                  <a:lnTo>
                    <a:pt x="633031" y="180022"/>
                  </a:lnTo>
                  <a:lnTo>
                    <a:pt x="631507" y="176974"/>
                  </a:lnTo>
                  <a:lnTo>
                    <a:pt x="629983" y="170878"/>
                  </a:lnTo>
                  <a:lnTo>
                    <a:pt x="629983" y="93052"/>
                  </a:lnTo>
                  <a:lnTo>
                    <a:pt x="635482" y="85940"/>
                  </a:lnTo>
                  <a:lnTo>
                    <a:pt x="640842" y="80670"/>
                  </a:lnTo>
                  <a:lnTo>
                    <a:pt x="646480" y="77419"/>
                  </a:lnTo>
                  <a:lnTo>
                    <a:pt x="652843" y="76288"/>
                  </a:lnTo>
                  <a:lnTo>
                    <a:pt x="654367" y="76288"/>
                  </a:lnTo>
                  <a:lnTo>
                    <a:pt x="657415" y="77812"/>
                  </a:lnTo>
                  <a:lnTo>
                    <a:pt x="661987" y="82384"/>
                  </a:lnTo>
                  <a:lnTo>
                    <a:pt x="661987" y="85432"/>
                  </a:lnTo>
                  <a:lnTo>
                    <a:pt x="663511" y="88480"/>
                  </a:lnTo>
                  <a:lnTo>
                    <a:pt x="663511" y="175450"/>
                  </a:lnTo>
                  <a:lnTo>
                    <a:pt x="661987" y="178498"/>
                  </a:lnTo>
                  <a:lnTo>
                    <a:pt x="658939" y="181546"/>
                  </a:lnTo>
                  <a:lnTo>
                    <a:pt x="655891" y="183070"/>
                  </a:lnTo>
                  <a:lnTo>
                    <a:pt x="651319" y="184594"/>
                  </a:lnTo>
                  <a:lnTo>
                    <a:pt x="651319" y="189166"/>
                  </a:lnTo>
                  <a:lnTo>
                    <a:pt x="715429" y="189166"/>
                  </a:lnTo>
                  <a:lnTo>
                    <a:pt x="715429" y="184594"/>
                  </a:lnTo>
                  <a:close/>
                </a:path>
              </a:pathLst>
            </a:custGeom>
            <a:solidFill>
              <a:srgbClr val="CC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tx1"/>
                </a:solidFill>
              </a:endParaRPr>
            </a:p>
          </p:txBody>
        </p:sp>
        <p:pic>
          <p:nvPicPr>
            <p:cNvPr id="132" name="object 132"/>
            <p:cNvPicPr/>
            <p:nvPr/>
          </p:nvPicPr>
          <p:blipFill>
            <a:blip r:embed="rId94"/>
            <a:stretch>
              <a:fillRect/>
            </a:stretch>
          </p:blipFill>
          <p:spPr>
            <a:xfrm>
              <a:off x="2012015" y="5304276"/>
              <a:ext cx="179014" cy="164222"/>
            </a:xfrm>
            <a:prstGeom prst="rect">
              <a:avLst/>
            </a:prstGeom>
          </p:spPr>
        </p:pic>
      </p:grpSp>
      <p:pic>
        <p:nvPicPr>
          <p:cNvPr id="133" name="object 133"/>
          <p:cNvPicPr/>
          <p:nvPr/>
        </p:nvPicPr>
        <p:blipFill>
          <a:blip r:embed="rId95"/>
          <a:stretch>
            <a:fillRect/>
          </a:stretch>
        </p:blipFill>
        <p:spPr>
          <a:xfrm>
            <a:off x="2265073" y="5313689"/>
            <a:ext cx="956926" cy="156154"/>
          </a:xfrm>
          <a:prstGeom prst="rect">
            <a:avLst/>
          </a:prstGeom>
        </p:spPr>
      </p:pic>
      <p:pic>
        <p:nvPicPr>
          <p:cNvPr id="134" name="object 134"/>
          <p:cNvPicPr/>
          <p:nvPr/>
        </p:nvPicPr>
        <p:blipFill>
          <a:blip r:embed="rId96"/>
          <a:stretch>
            <a:fillRect/>
          </a:stretch>
        </p:blipFill>
        <p:spPr>
          <a:xfrm>
            <a:off x="3297387" y="5296208"/>
            <a:ext cx="345841" cy="173635"/>
          </a:xfrm>
          <a:prstGeom prst="rect">
            <a:avLst/>
          </a:prstGeom>
        </p:spPr>
      </p:pic>
      <p:pic>
        <p:nvPicPr>
          <p:cNvPr id="135" name="object 135"/>
          <p:cNvPicPr/>
          <p:nvPr/>
        </p:nvPicPr>
        <p:blipFill>
          <a:blip r:embed="rId97"/>
          <a:stretch>
            <a:fillRect/>
          </a:stretch>
        </p:blipFill>
        <p:spPr>
          <a:xfrm>
            <a:off x="3715926" y="5296208"/>
            <a:ext cx="773878" cy="223474"/>
          </a:xfrm>
          <a:prstGeom prst="rect">
            <a:avLst/>
          </a:prstGeom>
        </p:spPr>
      </p:pic>
      <p:grpSp>
        <p:nvGrpSpPr>
          <p:cNvPr id="136" name="object 136"/>
          <p:cNvGrpSpPr/>
          <p:nvPr/>
        </p:nvGrpSpPr>
        <p:grpSpPr>
          <a:xfrm>
            <a:off x="4566537" y="5351425"/>
            <a:ext cx="413159" cy="118418"/>
            <a:chOff x="4566537" y="5351425"/>
            <a:chExt cx="413159" cy="118418"/>
          </a:xfrm>
        </p:grpSpPr>
        <p:pic>
          <p:nvPicPr>
            <p:cNvPr id="137" name="object 137"/>
            <p:cNvPicPr/>
            <p:nvPr/>
          </p:nvPicPr>
          <p:blipFill>
            <a:blip r:embed="rId98"/>
            <a:stretch>
              <a:fillRect/>
            </a:stretch>
          </p:blipFill>
          <p:spPr>
            <a:xfrm>
              <a:off x="4566537" y="5351425"/>
              <a:ext cx="121107" cy="115729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99"/>
            <a:stretch>
              <a:fillRect/>
            </a:stretch>
          </p:blipFill>
          <p:spPr>
            <a:xfrm>
              <a:off x="4705125" y="5351425"/>
              <a:ext cx="274571" cy="118418"/>
            </a:xfrm>
            <a:prstGeom prst="rect">
              <a:avLst/>
            </a:prstGeom>
          </p:spPr>
        </p:pic>
      </p:grpSp>
      <p:pic>
        <p:nvPicPr>
          <p:cNvPr id="139" name="object 139"/>
          <p:cNvPicPr/>
          <p:nvPr/>
        </p:nvPicPr>
        <p:blipFill>
          <a:blip r:embed="rId100"/>
          <a:stretch>
            <a:fillRect/>
          </a:stretch>
        </p:blipFill>
        <p:spPr>
          <a:xfrm>
            <a:off x="5057775" y="5304276"/>
            <a:ext cx="1230154" cy="215404"/>
          </a:xfrm>
          <a:prstGeom prst="rect">
            <a:avLst/>
          </a:prstGeom>
        </p:spPr>
      </p:pic>
      <p:sp>
        <p:nvSpPr>
          <p:cNvPr id="140" name="object 140"/>
          <p:cNvSpPr/>
          <p:nvPr/>
        </p:nvSpPr>
        <p:spPr>
          <a:xfrm>
            <a:off x="627978" y="6115722"/>
            <a:ext cx="71718" cy="71718"/>
          </a:xfrm>
          <a:custGeom>
            <a:avLst/>
            <a:gdLst/>
            <a:ahLst/>
            <a:cxnLst/>
            <a:rect l="l" t="t" r="r" b="b"/>
            <a:pathLst>
              <a:path w="81279" h="81279">
                <a:moveTo>
                  <a:pt x="80771" y="80771"/>
                </a:moveTo>
                <a:lnTo>
                  <a:pt x="0" y="80771"/>
                </a:lnTo>
                <a:lnTo>
                  <a:pt x="0" y="0"/>
                </a:lnTo>
                <a:lnTo>
                  <a:pt x="80771" y="0"/>
                </a:lnTo>
                <a:lnTo>
                  <a:pt x="80771" y="80771"/>
                </a:lnTo>
                <a:close/>
              </a:path>
            </a:pathLst>
          </a:custGeom>
          <a:solidFill>
            <a:srgbClr val="568962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solidFill>
                <a:schemeClr val="tx1"/>
              </a:solidFill>
            </a:endParaRPr>
          </a:p>
        </p:txBody>
      </p:sp>
      <p:pic>
        <p:nvPicPr>
          <p:cNvPr id="141" name="object 141"/>
          <p:cNvPicPr/>
          <p:nvPr/>
        </p:nvPicPr>
        <p:blipFill>
          <a:blip r:embed="rId101"/>
          <a:stretch>
            <a:fillRect/>
          </a:stretch>
        </p:blipFill>
        <p:spPr>
          <a:xfrm>
            <a:off x="946085" y="6070339"/>
            <a:ext cx="850610" cy="173635"/>
          </a:xfrm>
          <a:prstGeom prst="rect">
            <a:avLst/>
          </a:prstGeom>
        </p:spPr>
      </p:pic>
      <p:pic>
        <p:nvPicPr>
          <p:cNvPr id="142" name="object 142"/>
          <p:cNvPicPr/>
          <p:nvPr/>
        </p:nvPicPr>
        <p:blipFill>
          <a:blip r:embed="rId102"/>
          <a:stretch>
            <a:fillRect/>
          </a:stretch>
        </p:blipFill>
        <p:spPr>
          <a:xfrm>
            <a:off x="1866620" y="6070339"/>
            <a:ext cx="1080807" cy="223473"/>
          </a:xfrm>
          <a:prstGeom prst="rect">
            <a:avLst/>
          </a:prstGeom>
        </p:spPr>
      </p:pic>
      <p:sp>
        <p:nvSpPr>
          <p:cNvPr id="143" name="object 143"/>
          <p:cNvSpPr/>
          <p:nvPr/>
        </p:nvSpPr>
        <p:spPr>
          <a:xfrm>
            <a:off x="3024154" y="6070339"/>
            <a:ext cx="637054" cy="173691"/>
          </a:xfrm>
          <a:custGeom>
            <a:avLst/>
            <a:gdLst/>
            <a:ahLst/>
            <a:cxnLst/>
            <a:rect l="l" t="t" r="r" b="b"/>
            <a:pathLst>
              <a:path w="721995" h="196850">
                <a:moveTo>
                  <a:pt x="129641" y="125069"/>
                </a:moveTo>
                <a:lnTo>
                  <a:pt x="117995" y="83921"/>
                </a:lnTo>
                <a:lnTo>
                  <a:pt x="106781" y="72440"/>
                </a:lnTo>
                <a:lnTo>
                  <a:pt x="106781" y="134213"/>
                </a:lnTo>
                <a:lnTo>
                  <a:pt x="106184" y="146227"/>
                </a:lnTo>
                <a:lnTo>
                  <a:pt x="84594" y="182689"/>
                </a:lnTo>
                <a:lnTo>
                  <a:pt x="73152" y="186118"/>
                </a:lnTo>
                <a:lnTo>
                  <a:pt x="62484" y="186118"/>
                </a:lnTo>
                <a:lnTo>
                  <a:pt x="57912" y="183070"/>
                </a:lnTo>
                <a:lnTo>
                  <a:pt x="53340" y="181546"/>
                </a:lnTo>
                <a:lnTo>
                  <a:pt x="44196" y="172402"/>
                </a:lnTo>
                <a:lnTo>
                  <a:pt x="44196" y="99161"/>
                </a:lnTo>
                <a:lnTo>
                  <a:pt x="48768" y="93065"/>
                </a:lnTo>
                <a:lnTo>
                  <a:pt x="53340" y="90017"/>
                </a:lnTo>
                <a:lnTo>
                  <a:pt x="57912" y="86969"/>
                </a:lnTo>
                <a:lnTo>
                  <a:pt x="67056" y="83921"/>
                </a:lnTo>
                <a:lnTo>
                  <a:pt x="71628" y="83921"/>
                </a:lnTo>
                <a:lnTo>
                  <a:pt x="104305" y="112306"/>
                </a:lnTo>
                <a:lnTo>
                  <a:pt x="106781" y="134213"/>
                </a:lnTo>
                <a:lnTo>
                  <a:pt x="106781" y="72440"/>
                </a:lnTo>
                <a:lnTo>
                  <a:pt x="100863" y="68491"/>
                </a:lnTo>
                <a:lnTo>
                  <a:pt x="92087" y="65227"/>
                </a:lnTo>
                <a:lnTo>
                  <a:pt x="82296" y="64109"/>
                </a:lnTo>
                <a:lnTo>
                  <a:pt x="72059" y="65798"/>
                </a:lnTo>
                <a:lnTo>
                  <a:pt x="62103" y="70777"/>
                </a:lnTo>
                <a:lnTo>
                  <a:pt x="52717" y="78892"/>
                </a:lnTo>
                <a:lnTo>
                  <a:pt x="44196" y="90017"/>
                </a:lnTo>
                <a:lnTo>
                  <a:pt x="44196" y="16764"/>
                </a:lnTo>
                <a:lnTo>
                  <a:pt x="44196" y="0"/>
                </a:lnTo>
                <a:lnTo>
                  <a:pt x="38100" y="0"/>
                </a:lnTo>
                <a:lnTo>
                  <a:pt x="0" y="15240"/>
                </a:lnTo>
                <a:lnTo>
                  <a:pt x="1524" y="19812"/>
                </a:lnTo>
                <a:lnTo>
                  <a:pt x="6096" y="18288"/>
                </a:lnTo>
                <a:lnTo>
                  <a:pt x="9144" y="16764"/>
                </a:lnTo>
                <a:lnTo>
                  <a:pt x="13716" y="16764"/>
                </a:lnTo>
                <a:lnTo>
                  <a:pt x="15240" y="18288"/>
                </a:lnTo>
                <a:lnTo>
                  <a:pt x="16764" y="18288"/>
                </a:lnTo>
                <a:lnTo>
                  <a:pt x="18288" y="19812"/>
                </a:lnTo>
                <a:lnTo>
                  <a:pt x="19812" y="22860"/>
                </a:lnTo>
                <a:lnTo>
                  <a:pt x="19812" y="25908"/>
                </a:lnTo>
                <a:lnTo>
                  <a:pt x="20688" y="29324"/>
                </a:lnTo>
                <a:lnTo>
                  <a:pt x="21145" y="34861"/>
                </a:lnTo>
                <a:lnTo>
                  <a:pt x="21310" y="42418"/>
                </a:lnTo>
                <a:lnTo>
                  <a:pt x="21336" y="181546"/>
                </a:lnTo>
                <a:lnTo>
                  <a:pt x="36576" y="190690"/>
                </a:lnTo>
                <a:lnTo>
                  <a:pt x="44196" y="192214"/>
                </a:lnTo>
                <a:lnTo>
                  <a:pt x="51816" y="195262"/>
                </a:lnTo>
                <a:lnTo>
                  <a:pt x="59436" y="196786"/>
                </a:lnTo>
                <a:lnTo>
                  <a:pt x="65532" y="196786"/>
                </a:lnTo>
                <a:lnTo>
                  <a:pt x="77571" y="195643"/>
                </a:lnTo>
                <a:lnTo>
                  <a:pt x="88633" y="192214"/>
                </a:lnTo>
                <a:lnTo>
                  <a:pt x="98831" y="186499"/>
                </a:lnTo>
                <a:lnTo>
                  <a:pt x="99275" y="186118"/>
                </a:lnTo>
                <a:lnTo>
                  <a:pt x="108305" y="178498"/>
                </a:lnTo>
                <a:lnTo>
                  <a:pt x="118059" y="168236"/>
                </a:lnTo>
                <a:lnTo>
                  <a:pt x="124688" y="155829"/>
                </a:lnTo>
                <a:lnTo>
                  <a:pt x="128447" y="141389"/>
                </a:lnTo>
                <a:lnTo>
                  <a:pt x="129641" y="125069"/>
                </a:lnTo>
                <a:close/>
              </a:path>
              <a:path w="721995" h="196850">
                <a:moveTo>
                  <a:pt x="236410" y="76301"/>
                </a:moveTo>
                <a:lnTo>
                  <a:pt x="234886" y="71729"/>
                </a:lnTo>
                <a:lnTo>
                  <a:pt x="228790" y="65633"/>
                </a:lnTo>
                <a:lnTo>
                  <a:pt x="224218" y="64109"/>
                </a:lnTo>
                <a:lnTo>
                  <a:pt x="219646" y="64109"/>
                </a:lnTo>
                <a:lnTo>
                  <a:pt x="210769" y="65849"/>
                </a:lnTo>
                <a:lnTo>
                  <a:pt x="202450" y="71158"/>
                </a:lnTo>
                <a:lnTo>
                  <a:pt x="194703" y="80187"/>
                </a:lnTo>
                <a:lnTo>
                  <a:pt x="187540" y="93065"/>
                </a:lnTo>
                <a:lnTo>
                  <a:pt x="187540" y="64109"/>
                </a:lnTo>
                <a:lnTo>
                  <a:pt x="181444" y="64109"/>
                </a:lnTo>
                <a:lnTo>
                  <a:pt x="143344" y="79349"/>
                </a:lnTo>
                <a:lnTo>
                  <a:pt x="144868" y="83921"/>
                </a:lnTo>
                <a:lnTo>
                  <a:pt x="147916" y="83921"/>
                </a:lnTo>
                <a:lnTo>
                  <a:pt x="150964" y="82397"/>
                </a:lnTo>
                <a:lnTo>
                  <a:pt x="157060" y="82397"/>
                </a:lnTo>
                <a:lnTo>
                  <a:pt x="158584" y="83921"/>
                </a:lnTo>
                <a:lnTo>
                  <a:pt x="160108" y="83921"/>
                </a:lnTo>
                <a:lnTo>
                  <a:pt x="161632" y="85445"/>
                </a:lnTo>
                <a:lnTo>
                  <a:pt x="163156" y="88493"/>
                </a:lnTo>
                <a:lnTo>
                  <a:pt x="163156" y="90017"/>
                </a:lnTo>
                <a:lnTo>
                  <a:pt x="164045" y="93421"/>
                </a:lnTo>
                <a:lnTo>
                  <a:pt x="164490" y="98971"/>
                </a:lnTo>
                <a:lnTo>
                  <a:pt x="164668" y="106514"/>
                </a:lnTo>
                <a:lnTo>
                  <a:pt x="164680" y="176987"/>
                </a:lnTo>
                <a:lnTo>
                  <a:pt x="163156" y="178511"/>
                </a:lnTo>
                <a:lnTo>
                  <a:pt x="163156" y="181559"/>
                </a:lnTo>
                <a:lnTo>
                  <a:pt x="161632" y="183083"/>
                </a:lnTo>
                <a:lnTo>
                  <a:pt x="158584" y="184607"/>
                </a:lnTo>
                <a:lnTo>
                  <a:pt x="155536" y="187655"/>
                </a:lnTo>
                <a:lnTo>
                  <a:pt x="144868" y="187655"/>
                </a:lnTo>
                <a:lnTo>
                  <a:pt x="144868" y="192227"/>
                </a:lnTo>
                <a:lnTo>
                  <a:pt x="208978" y="192227"/>
                </a:lnTo>
                <a:lnTo>
                  <a:pt x="208978" y="187655"/>
                </a:lnTo>
                <a:lnTo>
                  <a:pt x="198208" y="187655"/>
                </a:lnTo>
                <a:lnTo>
                  <a:pt x="195160" y="186131"/>
                </a:lnTo>
                <a:lnTo>
                  <a:pt x="189064" y="180035"/>
                </a:lnTo>
                <a:lnTo>
                  <a:pt x="187540" y="175463"/>
                </a:lnTo>
                <a:lnTo>
                  <a:pt x="187540" y="103733"/>
                </a:lnTo>
                <a:lnTo>
                  <a:pt x="190588" y="96113"/>
                </a:lnTo>
                <a:lnTo>
                  <a:pt x="195160" y="90017"/>
                </a:lnTo>
                <a:lnTo>
                  <a:pt x="202882" y="82397"/>
                </a:lnTo>
                <a:lnTo>
                  <a:pt x="207454" y="82397"/>
                </a:lnTo>
                <a:lnTo>
                  <a:pt x="208978" y="83921"/>
                </a:lnTo>
                <a:lnTo>
                  <a:pt x="218122" y="90017"/>
                </a:lnTo>
                <a:lnTo>
                  <a:pt x="221170" y="91541"/>
                </a:lnTo>
                <a:lnTo>
                  <a:pt x="230314" y="91541"/>
                </a:lnTo>
                <a:lnTo>
                  <a:pt x="233362" y="88493"/>
                </a:lnTo>
                <a:lnTo>
                  <a:pt x="234886" y="85445"/>
                </a:lnTo>
                <a:lnTo>
                  <a:pt x="236410" y="83921"/>
                </a:lnTo>
                <a:lnTo>
                  <a:pt x="236410" y="76301"/>
                </a:lnTo>
                <a:close/>
              </a:path>
              <a:path w="721995" h="196850">
                <a:moveTo>
                  <a:pt x="352336" y="114401"/>
                </a:moveTo>
                <a:lnTo>
                  <a:pt x="351726" y="106781"/>
                </a:lnTo>
                <a:lnTo>
                  <a:pt x="351472" y="103543"/>
                </a:lnTo>
                <a:lnTo>
                  <a:pt x="348894" y="93827"/>
                </a:lnTo>
                <a:lnTo>
                  <a:pt x="344576" y="85255"/>
                </a:lnTo>
                <a:lnTo>
                  <a:pt x="338518" y="77825"/>
                </a:lnTo>
                <a:lnTo>
                  <a:pt x="334759" y="74777"/>
                </a:lnTo>
                <a:lnTo>
                  <a:pt x="331114" y="71818"/>
                </a:lnTo>
                <a:lnTo>
                  <a:pt x="323278" y="67830"/>
                </a:lnTo>
                <a:lnTo>
                  <a:pt x="323278" y="99161"/>
                </a:lnTo>
                <a:lnTo>
                  <a:pt x="323278" y="106781"/>
                </a:lnTo>
                <a:lnTo>
                  <a:pt x="265366" y="106781"/>
                </a:lnTo>
                <a:lnTo>
                  <a:pt x="266814" y="99326"/>
                </a:lnTo>
                <a:lnTo>
                  <a:pt x="288226" y="74777"/>
                </a:lnTo>
                <a:lnTo>
                  <a:pt x="300418" y="74777"/>
                </a:lnTo>
                <a:lnTo>
                  <a:pt x="309562" y="77825"/>
                </a:lnTo>
                <a:lnTo>
                  <a:pt x="314134" y="80873"/>
                </a:lnTo>
                <a:lnTo>
                  <a:pt x="318706" y="85445"/>
                </a:lnTo>
                <a:lnTo>
                  <a:pt x="320230" y="90017"/>
                </a:lnTo>
                <a:lnTo>
                  <a:pt x="321754" y="93065"/>
                </a:lnTo>
                <a:lnTo>
                  <a:pt x="303466" y="64109"/>
                </a:lnTo>
                <a:lnTo>
                  <a:pt x="291465" y="65252"/>
                </a:lnTo>
                <a:lnTo>
                  <a:pt x="255193" y="92392"/>
                </a:lnTo>
                <a:lnTo>
                  <a:pt x="245554" y="132689"/>
                </a:lnTo>
                <a:lnTo>
                  <a:pt x="246672" y="146748"/>
                </a:lnTo>
                <a:lnTo>
                  <a:pt x="270624" y="186499"/>
                </a:lnTo>
                <a:lnTo>
                  <a:pt x="300418" y="196786"/>
                </a:lnTo>
                <a:lnTo>
                  <a:pt x="310400" y="195910"/>
                </a:lnTo>
                <a:lnTo>
                  <a:pt x="319659" y="193167"/>
                </a:lnTo>
                <a:lnTo>
                  <a:pt x="328066" y="188429"/>
                </a:lnTo>
                <a:lnTo>
                  <a:pt x="335470" y="181546"/>
                </a:lnTo>
                <a:lnTo>
                  <a:pt x="341261" y="173926"/>
                </a:lnTo>
                <a:lnTo>
                  <a:pt x="341579" y="173532"/>
                </a:lnTo>
                <a:lnTo>
                  <a:pt x="346227" y="165354"/>
                </a:lnTo>
                <a:lnTo>
                  <a:pt x="349707" y="156908"/>
                </a:lnTo>
                <a:lnTo>
                  <a:pt x="352336" y="148018"/>
                </a:lnTo>
                <a:lnTo>
                  <a:pt x="347764" y="144970"/>
                </a:lnTo>
                <a:lnTo>
                  <a:pt x="344246" y="152400"/>
                </a:lnTo>
                <a:lnTo>
                  <a:pt x="340626" y="158686"/>
                </a:lnTo>
                <a:lnTo>
                  <a:pt x="336727" y="163830"/>
                </a:lnTo>
                <a:lnTo>
                  <a:pt x="332422" y="167830"/>
                </a:lnTo>
                <a:lnTo>
                  <a:pt x="326326" y="172402"/>
                </a:lnTo>
                <a:lnTo>
                  <a:pt x="318706" y="173926"/>
                </a:lnTo>
                <a:lnTo>
                  <a:pt x="311086" y="173926"/>
                </a:lnTo>
                <a:lnTo>
                  <a:pt x="273088" y="150063"/>
                </a:lnTo>
                <a:lnTo>
                  <a:pt x="265366" y="114401"/>
                </a:lnTo>
                <a:lnTo>
                  <a:pt x="352336" y="114401"/>
                </a:lnTo>
                <a:close/>
              </a:path>
              <a:path w="721995" h="196850">
                <a:moveTo>
                  <a:pt x="481965" y="167843"/>
                </a:moveTo>
                <a:lnTo>
                  <a:pt x="477393" y="172415"/>
                </a:lnTo>
                <a:lnTo>
                  <a:pt x="472821" y="175463"/>
                </a:lnTo>
                <a:lnTo>
                  <a:pt x="469773" y="178511"/>
                </a:lnTo>
                <a:lnTo>
                  <a:pt x="466725" y="178511"/>
                </a:lnTo>
                <a:lnTo>
                  <a:pt x="465201" y="176987"/>
                </a:lnTo>
                <a:lnTo>
                  <a:pt x="463677" y="176987"/>
                </a:lnTo>
                <a:lnTo>
                  <a:pt x="463677" y="175463"/>
                </a:lnTo>
                <a:lnTo>
                  <a:pt x="462153" y="173939"/>
                </a:lnTo>
                <a:lnTo>
                  <a:pt x="462153" y="169367"/>
                </a:lnTo>
                <a:lnTo>
                  <a:pt x="460629" y="161747"/>
                </a:lnTo>
                <a:lnTo>
                  <a:pt x="460629" y="118973"/>
                </a:lnTo>
                <a:lnTo>
                  <a:pt x="460629" y="86969"/>
                </a:lnTo>
                <a:lnTo>
                  <a:pt x="427202" y="64630"/>
                </a:lnTo>
                <a:lnTo>
                  <a:pt x="419481" y="64109"/>
                </a:lnTo>
                <a:lnTo>
                  <a:pt x="409473" y="64706"/>
                </a:lnTo>
                <a:lnTo>
                  <a:pt x="373672" y="88493"/>
                </a:lnTo>
                <a:lnTo>
                  <a:pt x="373672" y="99161"/>
                </a:lnTo>
                <a:lnTo>
                  <a:pt x="375196" y="103733"/>
                </a:lnTo>
                <a:lnTo>
                  <a:pt x="379768" y="108305"/>
                </a:lnTo>
                <a:lnTo>
                  <a:pt x="391960" y="108305"/>
                </a:lnTo>
                <a:lnTo>
                  <a:pt x="393484" y="105257"/>
                </a:lnTo>
                <a:lnTo>
                  <a:pt x="396532" y="103733"/>
                </a:lnTo>
                <a:lnTo>
                  <a:pt x="396532" y="83921"/>
                </a:lnTo>
                <a:lnTo>
                  <a:pt x="398056" y="80873"/>
                </a:lnTo>
                <a:lnTo>
                  <a:pt x="402628" y="77825"/>
                </a:lnTo>
                <a:lnTo>
                  <a:pt x="405676" y="74777"/>
                </a:lnTo>
                <a:lnTo>
                  <a:pt x="410248" y="73253"/>
                </a:lnTo>
                <a:lnTo>
                  <a:pt x="422529" y="73253"/>
                </a:lnTo>
                <a:lnTo>
                  <a:pt x="439293" y="109829"/>
                </a:lnTo>
                <a:lnTo>
                  <a:pt x="439293" y="118973"/>
                </a:lnTo>
                <a:lnTo>
                  <a:pt x="439293" y="166319"/>
                </a:lnTo>
                <a:lnTo>
                  <a:pt x="430720" y="172313"/>
                </a:lnTo>
                <a:lnTo>
                  <a:pt x="423278" y="176606"/>
                </a:lnTo>
                <a:lnTo>
                  <a:pt x="416966" y="179171"/>
                </a:lnTo>
                <a:lnTo>
                  <a:pt x="411772" y="180035"/>
                </a:lnTo>
                <a:lnTo>
                  <a:pt x="407200" y="180035"/>
                </a:lnTo>
                <a:lnTo>
                  <a:pt x="402628" y="176987"/>
                </a:lnTo>
                <a:lnTo>
                  <a:pt x="398056" y="172415"/>
                </a:lnTo>
                <a:lnTo>
                  <a:pt x="393484" y="169367"/>
                </a:lnTo>
                <a:lnTo>
                  <a:pt x="391960" y="163271"/>
                </a:lnTo>
                <a:lnTo>
                  <a:pt x="391960" y="151079"/>
                </a:lnTo>
                <a:lnTo>
                  <a:pt x="416102" y="127977"/>
                </a:lnTo>
                <a:lnTo>
                  <a:pt x="422135" y="125450"/>
                </a:lnTo>
                <a:lnTo>
                  <a:pt x="429856" y="122351"/>
                </a:lnTo>
                <a:lnTo>
                  <a:pt x="439293" y="118973"/>
                </a:lnTo>
                <a:lnTo>
                  <a:pt x="439293" y="109829"/>
                </a:lnTo>
                <a:lnTo>
                  <a:pt x="401497" y="125691"/>
                </a:lnTo>
                <a:lnTo>
                  <a:pt x="370624" y="152603"/>
                </a:lnTo>
                <a:lnTo>
                  <a:pt x="369100" y="157175"/>
                </a:lnTo>
                <a:lnTo>
                  <a:pt x="369100" y="172415"/>
                </a:lnTo>
                <a:lnTo>
                  <a:pt x="372148" y="180035"/>
                </a:lnTo>
                <a:lnTo>
                  <a:pt x="378244" y="186131"/>
                </a:lnTo>
                <a:lnTo>
                  <a:pt x="382816" y="192227"/>
                </a:lnTo>
                <a:lnTo>
                  <a:pt x="390436" y="195275"/>
                </a:lnTo>
                <a:lnTo>
                  <a:pt x="404152" y="195275"/>
                </a:lnTo>
                <a:lnTo>
                  <a:pt x="410248" y="193751"/>
                </a:lnTo>
                <a:lnTo>
                  <a:pt x="414820" y="192227"/>
                </a:lnTo>
                <a:lnTo>
                  <a:pt x="418033" y="190246"/>
                </a:lnTo>
                <a:lnTo>
                  <a:pt x="430123" y="181724"/>
                </a:lnTo>
                <a:lnTo>
                  <a:pt x="432600" y="180035"/>
                </a:lnTo>
                <a:lnTo>
                  <a:pt x="439293" y="175463"/>
                </a:lnTo>
                <a:lnTo>
                  <a:pt x="439293" y="183083"/>
                </a:lnTo>
                <a:lnTo>
                  <a:pt x="440817" y="187655"/>
                </a:lnTo>
                <a:lnTo>
                  <a:pt x="442341" y="190703"/>
                </a:lnTo>
                <a:lnTo>
                  <a:pt x="445389" y="193751"/>
                </a:lnTo>
                <a:lnTo>
                  <a:pt x="448437" y="195275"/>
                </a:lnTo>
                <a:lnTo>
                  <a:pt x="453009" y="195275"/>
                </a:lnTo>
                <a:lnTo>
                  <a:pt x="460108" y="194106"/>
                </a:lnTo>
                <a:lnTo>
                  <a:pt x="467487" y="190512"/>
                </a:lnTo>
                <a:lnTo>
                  <a:pt x="474865" y="184340"/>
                </a:lnTo>
                <a:lnTo>
                  <a:pt x="479526" y="178511"/>
                </a:lnTo>
                <a:lnTo>
                  <a:pt x="481965" y="175463"/>
                </a:lnTo>
                <a:lnTo>
                  <a:pt x="481965" y="167843"/>
                </a:lnTo>
                <a:close/>
              </a:path>
              <a:path w="721995" h="196850">
                <a:moveTo>
                  <a:pt x="550633" y="187655"/>
                </a:moveTo>
                <a:lnTo>
                  <a:pt x="538441" y="187655"/>
                </a:lnTo>
                <a:lnTo>
                  <a:pt x="536917" y="186131"/>
                </a:lnTo>
                <a:lnTo>
                  <a:pt x="533869" y="184607"/>
                </a:lnTo>
                <a:lnTo>
                  <a:pt x="532345" y="183083"/>
                </a:lnTo>
                <a:lnTo>
                  <a:pt x="532345" y="180035"/>
                </a:lnTo>
                <a:lnTo>
                  <a:pt x="530821" y="178511"/>
                </a:lnTo>
                <a:lnTo>
                  <a:pt x="530821" y="123545"/>
                </a:lnTo>
                <a:lnTo>
                  <a:pt x="530821" y="16776"/>
                </a:lnTo>
                <a:lnTo>
                  <a:pt x="530821" y="12"/>
                </a:lnTo>
                <a:lnTo>
                  <a:pt x="523201" y="12"/>
                </a:lnTo>
                <a:lnTo>
                  <a:pt x="486537" y="15252"/>
                </a:lnTo>
                <a:lnTo>
                  <a:pt x="489585" y="19824"/>
                </a:lnTo>
                <a:lnTo>
                  <a:pt x="495681" y="16776"/>
                </a:lnTo>
                <a:lnTo>
                  <a:pt x="500253" y="16776"/>
                </a:lnTo>
                <a:lnTo>
                  <a:pt x="501777" y="18300"/>
                </a:lnTo>
                <a:lnTo>
                  <a:pt x="503301" y="18300"/>
                </a:lnTo>
                <a:lnTo>
                  <a:pt x="504825" y="19824"/>
                </a:lnTo>
                <a:lnTo>
                  <a:pt x="506349" y="22872"/>
                </a:lnTo>
                <a:lnTo>
                  <a:pt x="506349" y="25920"/>
                </a:lnTo>
                <a:lnTo>
                  <a:pt x="507225" y="29324"/>
                </a:lnTo>
                <a:lnTo>
                  <a:pt x="507682" y="34874"/>
                </a:lnTo>
                <a:lnTo>
                  <a:pt x="507847" y="42418"/>
                </a:lnTo>
                <a:lnTo>
                  <a:pt x="507873" y="172415"/>
                </a:lnTo>
                <a:lnTo>
                  <a:pt x="506349" y="178511"/>
                </a:lnTo>
                <a:lnTo>
                  <a:pt x="504825" y="181559"/>
                </a:lnTo>
                <a:lnTo>
                  <a:pt x="504825" y="183083"/>
                </a:lnTo>
                <a:lnTo>
                  <a:pt x="501777" y="186131"/>
                </a:lnTo>
                <a:lnTo>
                  <a:pt x="497205" y="187655"/>
                </a:lnTo>
                <a:lnTo>
                  <a:pt x="486537" y="187655"/>
                </a:lnTo>
                <a:lnTo>
                  <a:pt x="486537" y="192227"/>
                </a:lnTo>
                <a:lnTo>
                  <a:pt x="550633" y="192227"/>
                </a:lnTo>
                <a:lnTo>
                  <a:pt x="550633" y="187655"/>
                </a:lnTo>
                <a:close/>
              </a:path>
              <a:path w="721995" h="196850">
                <a:moveTo>
                  <a:pt x="625309" y="187655"/>
                </a:moveTo>
                <a:lnTo>
                  <a:pt x="616165" y="187655"/>
                </a:lnTo>
                <a:lnTo>
                  <a:pt x="607021" y="183083"/>
                </a:lnTo>
                <a:lnTo>
                  <a:pt x="602449" y="178511"/>
                </a:lnTo>
                <a:lnTo>
                  <a:pt x="599592" y="175387"/>
                </a:lnTo>
                <a:lnTo>
                  <a:pt x="595591" y="170700"/>
                </a:lnTo>
                <a:lnTo>
                  <a:pt x="590448" y="164579"/>
                </a:lnTo>
                <a:lnTo>
                  <a:pt x="584161" y="157175"/>
                </a:lnTo>
                <a:lnTo>
                  <a:pt x="552157" y="115925"/>
                </a:lnTo>
                <a:lnTo>
                  <a:pt x="584161" y="86969"/>
                </a:lnTo>
                <a:lnTo>
                  <a:pt x="590257" y="82397"/>
                </a:lnTo>
                <a:lnTo>
                  <a:pt x="594829" y="77825"/>
                </a:lnTo>
                <a:lnTo>
                  <a:pt x="600925" y="76301"/>
                </a:lnTo>
                <a:lnTo>
                  <a:pt x="605497" y="73253"/>
                </a:lnTo>
                <a:lnTo>
                  <a:pt x="619213" y="73253"/>
                </a:lnTo>
                <a:lnTo>
                  <a:pt x="619213" y="68681"/>
                </a:lnTo>
                <a:lnTo>
                  <a:pt x="564349" y="68681"/>
                </a:lnTo>
                <a:lnTo>
                  <a:pt x="564349" y="73253"/>
                </a:lnTo>
                <a:lnTo>
                  <a:pt x="570445" y="73253"/>
                </a:lnTo>
                <a:lnTo>
                  <a:pt x="575017" y="77825"/>
                </a:lnTo>
                <a:lnTo>
                  <a:pt x="575017" y="80873"/>
                </a:lnTo>
                <a:lnTo>
                  <a:pt x="571969" y="83921"/>
                </a:lnTo>
                <a:lnTo>
                  <a:pt x="568921" y="88493"/>
                </a:lnTo>
                <a:lnTo>
                  <a:pt x="561301" y="94589"/>
                </a:lnTo>
                <a:lnTo>
                  <a:pt x="530821" y="123545"/>
                </a:lnTo>
                <a:lnTo>
                  <a:pt x="568921" y="172415"/>
                </a:lnTo>
                <a:lnTo>
                  <a:pt x="571969" y="176987"/>
                </a:lnTo>
                <a:lnTo>
                  <a:pt x="573493" y="180035"/>
                </a:lnTo>
                <a:lnTo>
                  <a:pt x="573493" y="186131"/>
                </a:lnTo>
                <a:lnTo>
                  <a:pt x="571969" y="186131"/>
                </a:lnTo>
                <a:lnTo>
                  <a:pt x="570445" y="187655"/>
                </a:lnTo>
                <a:lnTo>
                  <a:pt x="564349" y="187655"/>
                </a:lnTo>
                <a:lnTo>
                  <a:pt x="564349" y="192227"/>
                </a:lnTo>
                <a:lnTo>
                  <a:pt x="625309" y="192227"/>
                </a:lnTo>
                <a:lnTo>
                  <a:pt x="625309" y="187655"/>
                </a:lnTo>
                <a:close/>
              </a:path>
              <a:path w="721995" h="196850">
                <a:moveTo>
                  <a:pt x="721423" y="158699"/>
                </a:moveTo>
                <a:lnTo>
                  <a:pt x="693991" y="123545"/>
                </a:lnTo>
                <a:lnTo>
                  <a:pt x="665035" y="109829"/>
                </a:lnTo>
                <a:lnTo>
                  <a:pt x="658939" y="105257"/>
                </a:lnTo>
                <a:lnTo>
                  <a:pt x="655891" y="102209"/>
                </a:lnTo>
                <a:lnTo>
                  <a:pt x="652843" y="97637"/>
                </a:lnTo>
                <a:lnTo>
                  <a:pt x="652843" y="83921"/>
                </a:lnTo>
                <a:lnTo>
                  <a:pt x="654367" y="80873"/>
                </a:lnTo>
                <a:lnTo>
                  <a:pt x="657415" y="77825"/>
                </a:lnTo>
                <a:lnTo>
                  <a:pt x="661987" y="74777"/>
                </a:lnTo>
                <a:lnTo>
                  <a:pt x="666559" y="73253"/>
                </a:lnTo>
                <a:lnTo>
                  <a:pt x="681799" y="73253"/>
                </a:lnTo>
                <a:lnTo>
                  <a:pt x="707707" y="106781"/>
                </a:lnTo>
                <a:lnTo>
                  <a:pt x="712279" y="106781"/>
                </a:lnTo>
                <a:lnTo>
                  <a:pt x="712279" y="73253"/>
                </a:lnTo>
                <a:lnTo>
                  <a:pt x="712279" y="70205"/>
                </a:lnTo>
                <a:lnTo>
                  <a:pt x="712279" y="64109"/>
                </a:lnTo>
                <a:lnTo>
                  <a:pt x="707707" y="64109"/>
                </a:lnTo>
                <a:lnTo>
                  <a:pt x="706183" y="67157"/>
                </a:lnTo>
                <a:lnTo>
                  <a:pt x="703135" y="70205"/>
                </a:lnTo>
                <a:lnTo>
                  <a:pt x="698563" y="70205"/>
                </a:lnTo>
                <a:lnTo>
                  <a:pt x="695515" y="68681"/>
                </a:lnTo>
                <a:lnTo>
                  <a:pt x="690943" y="67157"/>
                </a:lnTo>
                <a:lnTo>
                  <a:pt x="678751" y="64109"/>
                </a:lnTo>
                <a:lnTo>
                  <a:pt x="674179" y="64109"/>
                </a:lnTo>
                <a:lnTo>
                  <a:pt x="638556" y="86588"/>
                </a:lnTo>
                <a:lnTo>
                  <a:pt x="636079" y="100685"/>
                </a:lnTo>
                <a:lnTo>
                  <a:pt x="636079" y="108305"/>
                </a:lnTo>
                <a:lnTo>
                  <a:pt x="668083" y="137261"/>
                </a:lnTo>
                <a:lnTo>
                  <a:pt x="677278" y="142506"/>
                </a:lnTo>
                <a:lnTo>
                  <a:pt x="701611" y="163271"/>
                </a:lnTo>
                <a:lnTo>
                  <a:pt x="701611" y="175463"/>
                </a:lnTo>
                <a:lnTo>
                  <a:pt x="698563" y="180035"/>
                </a:lnTo>
                <a:lnTo>
                  <a:pt x="695515" y="183083"/>
                </a:lnTo>
                <a:lnTo>
                  <a:pt x="686371" y="189179"/>
                </a:lnTo>
                <a:lnTo>
                  <a:pt x="680275" y="189179"/>
                </a:lnTo>
                <a:lnTo>
                  <a:pt x="646557" y="166890"/>
                </a:lnTo>
                <a:lnTo>
                  <a:pt x="640651" y="149555"/>
                </a:lnTo>
                <a:lnTo>
                  <a:pt x="636079" y="149555"/>
                </a:lnTo>
                <a:lnTo>
                  <a:pt x="636079" y="195275"/>
                </a:lnTo>
                <a:lnTo>
                  <a:pt x="640651" y="195275"/>
                </a:lnTo>
                <a:lnTo>
                  <a:pt x="642175" y="192227"/>
                </a:lnTo>
                <a:lnTo>
                  <a:pt x="643699" y="190703"/>
                </a:lnTo>
                <a:lnTo>
                  <a:pt x="648271" y="190703"/>
                </a:lnTo>
                <a:lnTo>
                  <a:pt x="649795" y="192227"/>
                </a:lnTo>
                <a:lnTo>
                  <a:pt x="652843" y="192227"/>
                </a:lnTo>
                <a:lnTo>
                  <a:pt x="660323" y="194221"/>
                </a:lnTo>
                <a:lnTo>
                  <a:pt x="666940" y="195656"/>
                </a:lnTo>
                <a:lnTo>
                  <a:pt x="672985" y="196507"/>
                </a:lnTo>
                <a:lnTo>
                  <a:pt x="678751" y="196799"/>
                </a:lnTo>
                <a:lnTo>
                  <a:pt x="686701" y="196202"/>
                </a:lnTo>
                <a:lnTo>
                  <a:pt x="694372" y="194322"/>
                </a:lnTo>
                <a:lnTo>
                  <a:pt x="701471" y="191008"/>
                </a:lnTo>
                <a:lnTo>
                  <a:pt x="701865" y="190703"/>
                </a:lnTo>
                <a:lnTo>
                  <a:pt x="703808" y="189179"/>
                </a:lnTo>
                <a:lnTo>
                  <a:pt x="707707" y="186131"/>
                </a:lnTo>
                <a:lnTo>
                  <a:pt x="713701" y="180771"/>
                </a:lnTo>
                <a:lnTo>
                  <a:pt x="717994" y="174129"/>
                </a:lnTo>
                <a:lnTo>
                  <a:pt x="720559" y="166624"/>
                </a:lnTo>
                <a:lnTo>
                  <a:pt x="721423" y="158699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solidFill>
                <a:schemeClr val="tx1"/>
              </a:solidFill>
            </a:endParaRPr>
          </a:p>
        </p:txBody>
      </p:sp>
      <p:grpSp>
        <p:nvGrpSpPr>
          <p:cNvPr id="144" name="object 144"/>
          <p:cNvGrpSpPr/>
          <p:nvPr/>
        </p:nvGrpSpPr>
        <p:grpSpPr>
          <a:xfrm>
            <a:off x="3732145" y="6070339"/>
            <a:ext cx="524856" cy="173636"/>
            <a:chOff x="3732146" y="6070339"/>
            <a:chExt cx="524856" cy="173636"/>
          </a:xfrm>
        </p:grpSpPr>
        <p:pic>
          <p:nvPicPr>
            <p:cNvPr id="145" name="object 145"/>
            <p:cNvPicPr/>
            <p:nvPr/>
          </p:nvPicPr>
          <p:blipFill>
            <a:blip r:embed="rId103"/>
            <a:stretch>
              <a:fillRect/>
            </a:stretch>
          </p:blipFill>
          <p:spPr>
            <a:xfrm>
              <a:off x="3732146" y="6126902"/>
              <a:ext cx="196411" cy="117073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104"/>
            <a:stretch>
              <a:fillRect/>
            </a:stretch>
          </p:blipFill>
          <p:spPr>
            <a:xfrm>
              <a:off x="3946040" y="6070339"/>
              <a:ext cx="310962" cy="173635"/>
            </a:xfrm>
            <a:prstGeom prst="rect">
              <a:avLst/>
            </a:prstGeom>
          </p:spPr>
        </p:pic>
      </p:grpSp>
      <p:grpSp>
        <p:nvGrpSpPr>
          <p:cNvPr id="147" name="object 147"/>
          <p:cNvGrpSpPr/>
          <p:nvPr/>
        </p:nvGrpSpPr>
        <p:grpSpPr>
          <a:xfrm>
            <a:off x="4336424" y="6094542"/>
            <a:ext cx="535611" cy="197924"/>
            <a:chOff x="4336425" y="6094542"/>
            <a:chExt cx="535611" cy="197924"/>
          </a:xfrm>
        </p:grpSpPr>
        <p:pic>
          <p:nvPicPr>
            <p:cNvPr id="148" name="object 148"/>
            <p:cNvPicPr/>
            <p:nvPr/>
          </p:nvPicPr>
          <p:blipFill>
            <a:blip r:embed="rId105"/>
            <a:stretch>
              <a:fillRect/>
            </a:stretch>
          </p:blipFill>
          <p:spPr>
            <a:xfrm>
              <a:off x="4336425" y="6126900"/>
              <a:ext cx="213976" cy="165566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106"/>
            <a:stretch>
              <a:fillRect/>
            </a:stretch>
          </p:blipFill>
          <p:spPr>
            <a:xfrm>
              <a:off x="4570654" y="6094542"/>
              <a:ext cx="301382" cy="187166"/>
            </a:xfrm>
            <a:prstGeom prst="rect">
              <a:avLst/>
            </a:prstGeom>
          </p:spPr>
        </p:pic>
      </p:grpSp>
      <p:grpSp>
        <p:nvGrpSpPr>
          <p:cNvPr id="150" name="object 150"/>
          <p:cNvGrpSpPr/>
          <p:nvPr/>
        </p:nvGrpSpPr>
        <p:grpSpPr>
          <a:xfrm>
            <a:off x="4946079" y="6039326"/>
            <a:ext cx="900449" cy="204647"/>
            <a:chOff x="4946080" y="6039326"/>
            <a:chExt cx="900449" cy="204647"/>
          </a:xfrm>
        </p:grpSpPr>
        <p:pic>
          <p:nvPicPr>
            <p:cNvPr id="151" name="object 151"/>
            <p:cNvPicPr/>
            <p:nvPr/>
          </p:nvPicPr>
          <p:blipFill>
            <a:blip r:embed="rId107"/>
            <a:stretch>
              <a:fillRect/>
            </a:stretch>
          </p:blipFill>
          <p:spPr>
            <a:xfrm>
              <a:off x="4946080" y="6101266"/>
              <a:ext cx="113039" cy="142706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108"/>
            <a:stretch>
              <a:fillRect/>
            </a:stretch>
          </p:blipFill>
          <p:spPr>
            <a:xfrm>
              <a:off x="5076599" y="6101266"/>
              <a:ext cx="256993" cy="142706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109"/>
            <a:stretch>
              <a:fillRect/>
            </a:stretch>
          </p:blipFill>
          <p:spPr>
            <a:xfrm>
              <a:off x="5355207" y="6101267"/>
              <a:ext cx="92869" cy="142706"/>
            </a:xfrm>
            <a:prstGeom prst="rect">
              <a:avLst/>
            </a:prstGeom>
          </p:spPr>
        </p:pic>
        <p:pic>
          <p:nvPicPr>
            <p:cNvPr id="154" name="object 154"/>
            <p:cNvPicPr/>
            <p:nvPr/>
          </p:nvPicPr>
          <p:blipFill>
            <a:blip r:embed="rId110"/>
            <a:stretch>
              <a:fillRect/>
            </a:stretch>
          </p:blipFill>
          <p:spPr>
            <a:xfrm>
              <a:off x="5465557" y="6039326"/>
              <a:ext cx="215307" cy="204647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111"/>
            <a:stretch>
              <a:fillRect/>
            </a:stretch>
          </p:blipFill>
          <p:spPr>
            <a:xfrm>
              <a:off x="5701133" y="6101266"/>
              <a:ext cx="145396" cy="138672"/>
            </a:xfrm>
            <a:prstGeom prst="rect">
              <a:avLst/>
            </a:prstGeom>
          </p:spPr>
        </p:pic>
      </p:grpSp>
      <p:pic>
        <p:nvPicPr>
          <p:cNvPr id="156" name="object 156"/>
          <p:cNvPicPr/>
          <p:nvPr/>
        </p:nvPicPr>
        <p:blipFill>
          <a:blip r:embed="rId112"/>
          <a:stretch>
            <a:fillRect/>
          </a:stretch>
        </p:blipFill>
        <p:spPr>
          <a:xfrm>
            <a:off x="5920572" y="6126900"/>
            <a:ext cx="819598" cy="117073"/>
          </a:xfrm>
          <a:prstGeom prst="rect">
            <a:avLst/>
          </a:prstGeom>
        </p:spPr>
      </p:pic>
      <p:grpSp>
        <p:nvGrpSpPr>
          <p:cNvPr id="157" name="object 157"/>
          <p:cNvGrpSpPr/>
          <p:nvPr/>
        </p:nvGrpSpPr>
        <p:grpSpPr>
          <a:xfrm>
            <a:off x="6818249" y="6070339"/>
            <a:ext cx="440054" cy="173636"/>
            <a:chOff x="6818249" y="6070339"/>
            <a:chExt cx="440054" cy="173636"/>
          </a:xfrm>
        </p:grpSpPr>
        <p:pic>
          <p:nvPicPr>
            <p:cNvPr id="158" name="object 158"/>
            <p:cNvPicPr/>
            <p:nvPr/>
          </p:nvPicPr>
          <p:blipFill>
            <a:blip r:embed="rId113"/>
            <a:stretch>
              <a:fillRect/>
            </a:stretch>
          </p:blipFill>
          <p:spPr>
            <a:xfrm>
              <a:off x="6818249" y="6126902"/>
              <a:ext cx="196495" cy="117073"/>
            </a:xfrm>
            <a:prstGeom prst="rect">
              <a:avLst/>
            </a:prstGeom>
          </p:spPr>
        </p:pic>
        <p:pic>
          <p:nvPicPr>
            <p:cNvPr id="159" name="object 159"/>
            <p:cNvPicPr/>
            <p:nvPr/>
          </p:nvPicPr>
          <p:blipFill>
            <a:blip r:embed="rId114"/>
            <a:stretch>
              <a:fillRect/>
            </a:stretch>
          </p:blipFill>
          <p:spPr>
            <a:xfrm>
              <a:off x="7033569" y="6070339"/>
              <a:ext cx="224734" cy="173635"/>
            </a:xfrm>
            <a:prstGeom prst="rect">
              <a:avLst/>
            </a:prstGeom>
          </p:spPr>
        </p:pic>
      </p:grpSp>
      <p:grpSp>
        <p:nvGrpSpPr>
          <p:cNvPr id="160" name="object 160"/>
          <p:cNvGrpSpPr/>
          <p:nvPr/>
        </p:nvGrpSpPr>
        <p:grpSpPr>
          <a:xfrm>
            <a:off x="7325610" y="6070337"/>
            <a:ext cx="590841" cy="173691"/>
            <a:chOff x="7325610" y="6070337"/>
            <a:chExt cx="590841" cy="173691"/>
          </a:xfrm>
        </p:grpSpPr>
        <p:sp>
          <p:nvSpPr>
            <p:cNvPr id="161" name="object 161"/>
            <p:cNvSpPr/>
            <p:nvPr/>
          </p:nvSpPr>
          <p:spPr>
            <a:xfrm>
              <a:off x="7325610" y="6070337"/>
              <a:ext cx="496981" cy="173691"/>
            </a:xfrm>
            <a:custGeom>
              <a:avLst/>
              <a:gdLst/>
              <a:ahLst/>
              <a:cxnLst/>
              <a:rect l="l" t="t" r="r" b="b"/>
              <a:pathLst>
                <a:path w="563245" h="196850">
                  <a:moveTo>
                    <a:pt x="131165" y="181559"/>
                  </a:moveTo>
                  <a:lnTo>
                    <a:pt x="129641" y="176987"/>
                  </a:lnTo>
                  <a:lnTo>
                    <a:pt x="126593" y="178511"/>
                  </a:lnTo>
                  <a:lnTo>
                    <a:pt x="115925" y="178511"/>
                  </a:lnTo>
                  <a:lnTo>
                    <a:pt x="112877" y="175463"/>
                  </a:lnTo>
                  <a:lnTo>
                    <a:pt x="112877" y="173939"/>
                  </a:lnTo>
                  <a:lnTo>
                    <a:pt x="111353" y="170891"/>
                  </a:lnTo>
                  <a:lnTo>
                    <a:pt x="111353" y="74777"/>
                  </a:lnTo>
                  <a:lnTo>
                    <a:pt x="111353" y="16776"/>
                  </a:lnTo>
                  <a:lnTo>
                    <a:pt x="111353" y="12"/>
                  </a:lnTo>
                  <a:lnTo>
                    <a:pt x="105257" y="12"/>
                  </a:lnTo>
                  <a:lnTo>
                    <a:pt x="67157" y="15252"/>
                  </a:lnTo>
                  <a:lnTo>
                    <a:pt x="68681" y="19824"/>
                  </a:lnTo>
                  <a:lnTo>
                    <a:pt x="73253" y="18300"/>
                  </a:lnTo>
                  <a:lnTo>
                    <a:pt x="76301" y="16776"/>
                  </a:lnTo>
                  <a:lnTo>
                    <a:pt x="80873" y="16776"/>
                  </a:lnTo>
                  <a:lnTo>
                    <a:pt x="82397" y="18300"/>
                  </a:lnTo>
                  <a:lnTo>
                    <a:pt x="83921" y="18300"/>
                  </a:lnTo>
                  <a:lnTo>
                    <a:pt x="85445" y="19824"/>
                  </a:lnTo>
                  <a:lnTo>
                    <a:pt x="86969" y="22872"/>
                  </a:lnTo>
                  <a:lnTo>
                    <a:pt x="86969" y="25920"/>
                  </a:lnTo>
                  <a:lnTo>
                    <a:pt x="87845" y="29324"/>
                  </a:lnTo>
                  <a:lnTo>
                    <a:pt x="88303" y="34874"/>
                  </a:lnTo>
                  <a:lnTo>
                    <a:pt x="88468" y="42418"/>
                  </a:lnTo>
                  <a:lnTo>
                    <a:pt x="88493" y="74777"/>
                  </a:lnTo>
                  <a:lnTo>
                    <a:pt x="88493" y="105257"/>
                  </a:lnTo>
                  <a:lnTo>
                    <a:pt x="88493" y="169367"/>
                  </a:lnTo>
                  <a:lnTo>
                    <a:pt x="82753" y="174485"/>
                  </a:lnTo>
                  <a:lnTo>
                    <a:pt x="76873" y="178320"/>
                  </a:lnTo>
                  <a:lnTo>
                    <a:pt x="70700" y="180721"/>
                  </a:lnTo>
                  <a:lnTo>
                    <a:pt x="64109" y="181559"/>
                  </a:lnTo>
                  <a:lnTo>
                    <a:pt x="57277" y="180670"/>
                  </a:lnTo>
                  <a:lnTo>
                    <a:pt x="28587" y="149161"/>
                  </a:lnTo>
                  <a:lnTo>
                    <a:pt x="25908" y="125069"/>
                  </a:lnTo>
                  <a:lnTo>
                    <a:pt x="26746" y="112217"/>
                  </a:lnTo>
                  <a:lnTo>
                    <a:pt x="44297" y="76301"/>
                  </a:lnTo>
                  <a:lnTo>
                    <a:pt x="51917" y="73253"/>
                  </a:lnTo>
                  <a:lnTo>
                    <a:pt x="64109" y="73253"/>
                  </a:lnTo>
                  <a:lnTo>
                    <a:pt x="88493" y="105257"/>
                  </a:lnTo>
                  <a:lnTo>
                    <a:pt x="88493" y="74777"/>
                  </a:lnTo>
                  <a:lnTo>
                    <a:pt x="86614" y="73253"/>
                  </a:lnTo>
                  <a:lnTo>
                    <a:pt x="82486" y="69900"/>
                  </a:lnTo>
                  <a:lnTo>
                    <a:pt x="75920" y="66586"/>
                  </a:lnTo>
                  <a:lnTo>
                    <a:pt x="68770" y="64706"/>
                  </a:lnTo>
                  <a:lnTo>
                    <a:pt x="61061" y="64109"/>
                  </a:lnTo>
                  <a:lnTo>
                    <a:pt x="48158" y="65544"/>
                  </a:lnTo>
                  <a:lnTo>
                    <a:pt x="10287" y="98450"/>
                  </a:lnTo>
                  <a:lnTo>
                    <a:pt x="0" y="135737"/>
                  </a:lnTo>
                  <a:lnTo>
                    <a:pt x="1104" y="148704"/>
                  </a:lnTo>
                  <a:lnTo>
                    <a:pt x="23545" y="187147"/>
                  </a:lnTo>
                  <a:lnTo>
                    <a:pt x="51917" y="196799"/>
                  </a:lnTo>
                  <a:lnTo>
                    <a:pt x="58013" y="196799"/>
                  </a:lnTo>
                  <a:lnTo>
                    <a:pt x="64109" y="195275"/>
                  </a:lnTo>
                  <a:lnTo>
                    <a:pt x="76301" y="189179"/>
                  </a:lnTo>
                  <a:lnTo>
                    <a:pt x="82397" y="184607"/>
                  </a:lnTo>
                  <a:lnTo>
                    <a:pt x="85445" y="181559"/>
                  </a:lnTo>
                  <a:lnTo>
                    <a:pt x="88493" y="178511"/>
                  </a:lnTo>
                  <a:lnTo>
                    <a:pt x="88493" y="196799"/>
                  </a:lnTo>
                  <a:lnTo>
                    <a:pt x="94589" y="196799"/>
                  </a:lnTo>
                  <a:lnTo>
                    <a:pt x="131165" y="181559"/>
                  </a:lnTo>
                  <a:close/>
                </a:path>
                <a:path w="563245" h="196850">
                  <a:moveTo>
                    <a:pt x="248615" y="114401"/>
                  </a:moveTo>
                  <a:lnTo>
                    <a:pt x="248005" y="106781"/>
                  </a:lnTo>
                  <a:lnTo>
                    <a:pt x="247751" y="103543"/>
                  </a:lnTo>
                  <a:lnTo>
                    <a:pt x="245186" y="93827"/>
                  </a:lnTo>
                  <a:lnTo>
                    <a:pt x="240893" y="85255"/>
                  </a:lnTo>
                  <a:lnTo>
                    <a:pt x="234899" y="77825"/>
                  </a:lnTo>
                  <a:lnTo>
                    <a:pt x="231584" y="74777"/>
                  </a:lnTo>
                  <a:lnTo>
                    <a:pt x="228371" y="71818"/>
                  </a:lnTo>
                  <a:lnTo>
                    <a:pt x="221183" y="67957"/>
                  </a:lnTo>
                  <a:lnTo>
                    <a:pt x="221183" y="106781"/>
                  </a:lnTo>
                  <a:lnTo>
                    <a:pt x="163271" y="106781"/>
                  </a:lnTo>
                  <a:lnTo>
                    <a:pt x="186131" y="74777"/>
                  </a:lnTo>
                  <a:lnTo>
                    <a:pt x="198323" y="74777"/>
                  </a:lnTo>
                  <a:lnTo>
                    <a:pt x="219659" y="99161"/>
                  </a:lnTo>
                  <a:lnTo>
                    <a:pt x="221183" y="106781"/>
                  </a:lnTo>
                  <a:lnTo>
                    <a:pt x="221183" y="67957"/>
                  </a:lnTo>
                  <a:lnTo>
                    <a:pt x="220421" y="67538"/>
                  </a:lnTo>
                  <a:lnTo>
                    <a:pt x="211315" y="64960"/>
                  </a:lnTo>
                  <a:lnTo>
                    <a:pt x="201371" y="64109"/>
                  </a:lnTo>
                  <a:lnTo>
                    <a:pt x="189369" y="65252"/>
                  </a:lnTo>
                  <a:lnTo>
                    <a:pt x="153047" y="92392"/>
                  </a:lnTo>
                  <a:lnTo>
                    <a:pt x="143357" y="132689"/>
                  </a:lnTo>
                  <a:lnTo>
                    <a:pt x="144475" y="146748"/>
                  </a:lnTo>
                  <a:lnTo>
                    <a:pt x="168529" y="186499"/>
                  </a:lnTo>
                  <a:lnTo>
                    <a:pt x="198323" y="196786"/>
                  </a:lnTo>
                  <a:lnTo>
                    <a:pt x="208051" y="195910"/>
                  </a:lnTo>
                  <a:lnTo>
                    <a:pt x="216801" y="193167"/>
                  </a:lnTo>
                  <a:lnTo>
                    <a:pt x="224675" y="188429"/>
                  </a:lnTo>
                  <a:lnTo>
                    <a:pt x="231851" y="181546"/>
                  </a:lnTo>
                  <a:lnTo>
                    <a:pt x="237794" y="173926"/>
                  </a:lnTo>
                  <a:lnTo>
                    <a:pt x="238112" y="173532"/>
                  </a:lnTo>
                  <a:lnTo>
                    <a:pt x="243090" y="165354"/>
                  </a:lnTo>
                  <a:lnTo>
                    <a:pt x="246634" y="156908"/>
                  </a:lnTo>
                  <a:lnTo>
                    <a:pt x="248615" y="148018"/>
                  </a:lnTo>
                  <a:lnTo>
                    <a:pt x="244043" y="144970"/>
                  </a:lnTo>
                  <a:lnTo>
                    <a:pt x="241249" y="152400"/>
                  </a:lnTo>
                  <a:lnTo>
                    <a:pt x="237756" y="158686"/>
                  </a:lnTo>
                  <a:lnTo>
                    <a:pt x="233959" y="163830"/>
                  </a:lnTo>
                  <a:lnTo>
                    <a:pt x="230327" y="167830"/>
                  </a:lnTo>
                  <a:lnTo>
                    <a:pt x="224231" y="172402"/>
                  </a:lnTo>
                  <a:lnTo>
                    <a:pt x="216611" y="173926"/>
                  </a:lnTo>
                  <a:lnTo>
                    <a:pt x="208991" y="173926"/>
                  </a:lnTo>
                  <a:lnTo>
                    <a:pt x="170980" y="150063"/>
                  </a:lnTo>
                  <a:lnTo>
                    <a:pt x="163271" y="114401"/>
                  </a:lnTo>
                  <a:lnTo>
                    <a:pt x="248615" y="114401"/>
                  </a:lnTo>
                  <a:close/>
                </a:path>
                <a:path w="563245" h="196850">
                  <a:moveTo>
                    <a:pt x="385965" y="125069"/>
                  </a:moveTo>
                  <a:lnTo>
                    <a:pt x="374319" y="83921"/>
                  </a:lnTo>
                  <a:lnTo>
                    <a:pt x="363105" y="72644"/>
                  </a:lnTo>
                  <a:lnTo>
                    <a:pt x="363105" y="134213"/>
                  </a:lnTo>
                  <a:lnTo>
                    <a:pt x="362508" y="146227"/>
                  </a:lnTo>
                  <a:lnTo>
                    <a:pt x="340906" y="182689"/>
                  </a:lnTo>
                  <a:lnTo>
                    <a:pt x="329476" y="186118"/>
                  </a:lnTo>
                  <a:lnTo>
                    <a:pt x="318808" y="186118"/>
                  </a:lnTo>
                  <a:lnTo>
                    <a:pt x="314236" y="183070"/>
                  </a:lnTo>
                  <a:lnTo>
                    <a:pt x="309664" y="181546"/>
                  </a:lnTo>
                  <a:lnTo>
                    <a:pt x="300520" y="172402"/>
                  </a:lnTo>
                  <a:lnTo>
                    <a:pt x="300520" y="99161"/>
                  </a:lnTo>
                  <a:lnTo>
                    <a:pt x="305092" y="93065"/>
                  </a:lnTo>
                  <a:lnTo>
                    <a:pt x="309664" y="90017"/>
                  </a:lnTo>
                  <a:lnTo>
                    <a:pt x="314236" y="86969"/>
                  </a:lnTo>
                  <a:lnTo>
                    <a:pt x="323380" y="83921"/>
                  </a:lnTo>
                  <a:lnTo>
                    <a:pt x="327952" y="83921"/>
                  </a:lnTo>
                  <a:lnTo>
                    <a:pt x="360616" y="112306"/>
                  </a:lnTo>
                  <a:lnTo>
                    <a:pt x="363105" y="134213"/>
                  </a:lnTo>
                  <a:lnTo>
                    <a:pt x="363105" y="72644"/>
                  </a:lnTo>
                  <a:lnTo>
                    <a:pt x="356577" y="68491"/>
                  </a:lnTo>
                  <a:lnTo>
                    <a:pt x="347726" y="65227"/>
                  </a:lnTo>
                  <a:lnTo>
                    <a:pt x="338620" y="64109"/>
                  </a:lnTo>
                  <a:lnTo>
                    <a:pt x="328383" y="65798"/>
                  </a:lnTo>
                  <a:lnTo>
                    <a:pt x="318427" y="70777"/>
                  </a:lnTo>
                  <a:lnTo>
                    <a:pt x="309041" y="78892"/>
                  </a:lnTo>
                  <a:lnTo>
                    <a:pt x="300520" y="90017"/>
                  </a:lnTo>
                  <a:lnTo>
                    <a:pt x="300520" y="16764"/>
                  </a:lnTo>
                  <a:lnTo>
                    <a:pt x="300520" y="0"/>
                  </a:lnTo>
                  <a:lnTo>
                    <a:pt x="294424" y="0"/>
                  </a:lnTo>
                  <a:lnTo>
                    <a:pt x="256324" y="15240"/>
                  </a:lnTo>
                  <a:lnTo>
                    <a:pt x="257848" y="19812"/>
                  </a:lnTo>
                  <a:lnTo>
                    <a:pt x="262420" y="18288"/>
                  </a:lnTo>
                  <a:lnTo>
                    <a:pt x="265468" y="16764"/>
                  </a:lnTo>
                  <a:lnTo>
                    <a:pt x="270040" y="16764"/>
                  </a:lnTo>
                  <a:lnTo>
                    <a:pt x="271564" y="18288"/>
                  </a:lnTo>
                  <a:lnTo>
                    <a:pt x="273088" y="18288"/>
                  </a:lnTo>
                  <a:lnTo>
                    <a:pt x="274612" y="19812"/>
                  </a:lnTo>
                  <a:lnTo>
                    <a:pt x="276136" y="22860"/>
                  </a:lnTo>
                  <a:lnTo>
                    <a:pt x="276136" y="25908"/>
                  </a:lnTo>
                  <a:lnTo>
                    <a:pt x="277012" y="29324"/>
                  </a:lnTo>
                  <a:lnTo>
                    <a:pt x="277469" y="34861"/>
                  </a:lnTo>
                  <a:lnTo>
                    <a:pt x="277634" y="42418"/>
                  </a:lnTo>
                  <a:lnTo>
                    <a:pt x="277660" y="181546"/>
                  </a:lnTo>
                  <a:lnTo>
                    <a:pt x="292900" y="190690"/>
                  </a:lnTo>
                  <a:lnTo>
                    <a:pt x="300520" y="192214"/>
                  </a:lnTo>
                  <a:lnTo>
                    <a:pt x="308140" y="195262"/>
                  </a:lnTo>
                  <a:lnTo>
                    <a:pt x="315760" y="196786"/>
                  </a:lnTo>
                  <a:lnTo>
                    <a:pt x="321856" y="196786"/>
                  </a:lnTo>
                  <a:lnTo>
                    <a:pt x="333235" y="195643"/>
                  </a:lnTo>
                  <a:lnTo>
                    <a:pt x="344347" y="192214"/>
                  </a:lnTo>
                  <a:lnTo>
                    <a:pt x="354901" y="186499"/>
                  </a:lnTo>
                  <a:lnTo>
                    <a:pt x="355358" y="186118"/>
                  </a:lnTo>
                  <a:lnTo>
                    <a:pt x="364629" y="178498"/>
                  </a:lnTo>
                  <a:lnTo>
                    <a:pt x="374383" y="168236"/>
                  </a:lnTo>
                  <a:lnTo>
                    <a:pt x="381012" y="155829"/>
                  </a:lnTo>
                  <a:lnTo>
                    <a:pt x="384771" y="141389"/>
                  </a:lnTo>
                  <a:lnTo>
                    <a:pt x="385965" y="125069"/>
                  </a:lnTo>
                  <a:close/>
                </a:path>
                <a:path w="563245" h="196850">
                  <a:moveTo>
                    <a:pt x="492734" y="76301"/>
                  </a:moveTo>
                  <a:lnTo>
                    <a:pt x="491210" y="71729"/>
                  </a:lnTo>
                  <a:lnTo>
                    <a:pt x="485114" y="65633"/>
                  </a:lnTo>
                  <a:lnTo>
                    <a:pt x="480542" y="64109"/>
                  </a:lnTo>
                  <a:lnTo>
                    <a:pt x="475970" y="64109"/>
                  </a:lnTo>
                  <a:lnTo>
                    <a:pt x="467956" y="65849"/>
                  </a:lnTo>
                  <a:lnTo>
                    <a:pt x="459917" y="71158"/>
                  </a:lnTo>
                  <a:lnTo>
                    <a:pt x="451891" y="80187"/>
                  </a:lnTo>
                  <a:lnTo>
                    <a:pt x="443865" y="93065"/>
                  </a:lnTo>
                  <a:lnTo>
                    <a:pt x="443865" y="64109"/>
                  </a:lnTo>
                  <a:lnTo>
                    <a:pt x="437769" y="64109"/>
                  </a:lnTo>
                  <a:lnTo>
                    <a:pt x="401193" y="79349"/>
                  </a:lnTo>
                  <a:lnTo>
                    <a:pt x="401193" y="83921"/>
                  </a:lnTo>
                  <a:lnTo>
                    <a:pt x="405765" y="83921"/>
                  </a:lnTo>
                  <a:lnTo>
                    <a:pt x="408813" y="82397"/>
                  </a:lnTo>
                  <a:lnTo>
                    <a:pt x="413385" y="82397"/>
                  </a:lnTo>
                  <a:lnTo>
                    <a:pt x="416433" y="83921"/>
                  </a:lnTo>
                  <a:lnTo>
                    <a:pt x="417957" y="83921"/>
                  </a:lnTo>
                  <a:lnTo>
                    <a:pt x="419481" y="85445"/>
                  </a:lnTo>
                  <a:lnTo>
                    <a:pt x="419481" y="88493"/>
                  </a:lnTo>
                  <a:lnTo>
                    <a:pt x="421005" y="90017"/>
                  </a:lnTo>
                  <a:lnTo>
                    <a:pt x="421005" y="178511"/>
                  </a:lnTo>
                  <a:lnTo>
                    <a:pt x="419481" y="181559"/>
                  </a:lnTo>
                  <a:lnTo>
                    <a:pt x="413385" y="187655"/>
                  </a:lnTo>
                  <a:lnTo>
                    <a:pt x="401193" y="187655"/>
                  </a:lnTo>
                  <a:lnTo>
                    <a:pt x="401193" y="192227"/>
                  </a:lnTo>
                  <a:lnTo>
                    <a:pt x="465302" y="192227"/>
                  </a:lnTo>
                  <a:lnTo>
                    <a:pt x="465302" y="187655"/>
                  </a:lnTo>
                  <a:lnTo>
                    <a:pt x="456057" y="187655"/>
                  </a:lnTo>
                  <a:lnTo>
                    <a:pt x="453009" y="186131"/>
                  </a:lnTo>
                  <a:lnTo>
                    <a:pt x="449961" y="183083"/>
                  </a:lnTo>
                  <a:lnTo>
                    <a:pt x="446913" y="181559"/>
                  </a:lnTo>
                  <a:lnTo>
                    <a:pt x="446913" y="180035"/>
                  </a:lnTo>
                  <a:lnTo>
                    <a:pt x="443865" y="170891"/>
                  </a:lnTo>
                  <a:lnTo>
                    <a:pt x="443865" y="103733"/>
                  </a:lnTo>
                  <a:lnTo>
                    <a:pt x="448437" y="96113"/>
                  </a:lnTo>
                  <a:lnTo>
                    <a:pt x="453009" y="90017"/>
                  </a:lnTo>
                  <a:lnTo>
                    <a:pt x="456057" y="85445"/>
                  </a:lnTo>
                  <a:lnTo>
                    <a:pt x="459105" y="83921"/>
                  </a:lnTo>
                  <a:lnTo>
                    <a:pt x="460629" y="82397"/>
                  </a:lnTo>
                  <a:lnTo>
                    <a:pt x="463778" y="82397"/>
                  </a:lnTo>
                  <a:lnTo>
                    <a:pt x="466826" y="83921"/>
                  </a:lnTo>
                  <a:lnTo>
                    <a:pt x="471398" y="86969"/>
                  </a:lnTo>
                  <a:lnTo>
                    <a:pt x="474446" y="90017"/>
                  </a:lnTo>
                  <a:lnTo>
                    <a:pt x="477494" y="91541"/>
                  </a:lnTo>
                  <a:lnTo>
                    <a:pt x="488162" y="91541"/>
                  </a:lnTo>
                  <a:lnTo>
                    <a:pt x="489686" y="88493"/>
                  </a:lnTo>
                  <a:lnTo>
                    <a:pt x="492734" y="85445"/>
                  </a:lnTo>
                  <a:lnTo>
                    <a:pt x="492734" y="76301"/>
                  </a:lnTo>
                  <a:close/>
                </a:path>
                <a:path w="563245" h="196850">
                  <a:moveTo>
                    <a:pt x="547598" y="9156"/>
                  </a:moveTo>
                  <a:lnTo>
                    <a:pt x="546074" y="6108"/>
                  </a:lnTo>
                  <a:lnTo>
                    <a:pt x="539978" y="12"/>
                  </a:lnTo>
                  <a:lnTo>
                    <a:pt x="526262" y="12"/>
                  </a:lnTo>
                  <a:lnTo>
                    <a:pt x="520166" y="6108"/>
                  </a:lnTo>
                  <a:lnTo>
                    <a:pt x="518642" y="9156"/>
                  </a:lnTo>
                  <a:lnTo>
                    <a:pt x="518642" y="16776"/>
                  </a:lnTo>
                  <a:lnTo>
                    <a:pt x="520166" y="19824"/>
                  </a:lnTo>
                  <a:lnTo>
                    <a:pt x="526262" y="25920"/>
                  </a:lnTo>
                  <a:lnTo>
                    <a:pt x="529310" y="27444"/>
                  </a:lnTo>
                  <a:lnTo>
                    <a:pt x="536930" y="27444"/>
                  </a:lnTo>
                  <a:lnTo>
                    <a:pt x="539978" y="25920"/>
                  </a:lnTo>
                  <a:lnTo>
                    <a:pt x="546074" y="19824"/>
                  </a:lnTo>
                  <a:lnTo>
                    <a:pt x="547598" y="16776"/>
                  </a:lnTo>
                  <a:lnTo>
                    <a:pt x="547598" y="9156"/>
                  </a:lnTo>
                  <a:close/>
                </a:path>
                <a:path w="563245" h="196850">
                  <a:moveTo>
                    <a:pt x="562838" y="187655"/>
                  </a:moveTo>
                  <a:lnTo>
                    <a:pt x="553694" y="187655"/>
                  </a:lnTo>
                  <a:lnTo>
                    <a:pt x="550646" y="186131"/>
                  </a:lnTo>
                  <a:lnTo>
                    <a:pt x="547598" y="183083"/>
                  </a:lnTo>
                  <a:lnTo>
                    <a:pt x="544550" y="176987"/>
                  </a:lnTo>
                  <a:lnTo>
                    <a:pt x="544550" y="82397"/>
                  </a:lnTo>
                  <a:lnTo>
                    <a:pt x="544550" y="64109"/>
                  </a:lnTo>
                  <a:lnTo>
                    <a:pt x="538454" y="64109"/>
                  </a:lnTo>
                  <a:lnTo>
                    <a:pt x="500354" y="79349"/>
                  </a:lnTo>
                  <a:lnTo>
                    <a:pt x="503402" y="83921"/>
                  </a:lnTo>
                  <a:lnTo>
                    <a:pt x="506450" y="83921"/>
                  </a:lnTo>
                  <a:lnTo>
                    <a:pt x="509498" y="82397"/>
                  </a:lnTo>
                  <a:lnTo>
                    <a:pt x="514070" y="82397"/>
                  </a:lnTo>
                  <a:lnTo>
                    <a:pt x="517118" y="83921"/>
                  </a:lnTo>
                  <a:lnTo>
                    <a:pt x="520166" y="86969"/>
                  </a:lnTo>
                  <a:lnTo>
                    <a:pt x="520166" y="90017"/>
                  </a:lnTo>
                  <a:lnTo>
                    <a:pt x="521042" y="94284"/>
                  </a:lnTo>
                  <a:lnTo>
                    <a:pt x="521500" y="100114"/>
                  </a:lnTo>
                  <a:lnTo>
                    <a:pt x="521665" y="107378"/>
                  </a:lnTo>
                  <a:lnTo>
                    <a:pt x="521690" y="176987"/>
                  </a:lnTo>
                  <a:lnTo>
                    <a:pt x="518642" y="183083"/>
                  </a:lnTo>
                  <a:lnTo>
                    <a:pt x="515594" y="186131"/>
                  </a:lnTo>
                  <a:lnTo>
                    <a:pt x="512546" y="187655"/>
                  </a:lnTo>
                  <a:lnTo>
                    <a:pt x="503402" y="187655"/>
                  </a:lnTo>
                  <a:lnTo>
                    <a:pt x="503402" y="192227"/>
                  </a:lnTo>
                  <a:lnTo>
                    <a:pt x="562838" y="192227"/>
                  </a:lnTo>
                  <a:lnTo>
                    <a:pt x="562838" y="187655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tx1"/>
                </a:solidFill>
              </a:endParaRPr>
            </a:p>
          </p:txBody>
        </p:sp>
        <p:pic>
          <p:nvPicPr>
            <p:cNvPr id="162" name="object 162"/>
            <p:cNvPicPr/>
            <p:nvPr/>
          </p:nvPicPr>
          <p:blipFill>
            <a:blip r:embed="rId115"/>
            <a:stretch>
              <a:fillRect/>
            </a:stretch>
          </p:blipFill>
          <p:spPr>
            <a:xfrm>
              <a:off x="7841148" y="6126901"/>
              <a:ext cx="75304" cy="117073"/>
            </a:xfrm>
            <a:prstGeom prst="rect">
              <a:avLst/>
            </a:prstGeom>
          </p:spPr>
        </p:pic>
      </p:grpSp>
      <p:pic>
        <p:nvPicPr>
          <p:cNvPr id="163" name="object 163"/>
          <p:cNvPicPr/>
          <p:nvPr/>
        </p:nvPicPr>
        <p:blipFill>
          <a:blip r:embed="rId116"/>
          <a:stretch>
            <a:fillRect/>
          </a:stretch>
        </p:blipFill>
        <p:spPr>
          <a:xfrm>
            <a:off x="7982427" y="6070338"/>
            <a:ext cx="246333" cy="223473"/>
          </a:xfrm>
          <a:prstGeom prst="rect">
            <a:avLst/>
          </a:prstGeom>
        </p:spPr>
      </p:pic>
      <p:grpSp>
        <p:nvGrpSpPr>
          <p:cNvPr id="164" name="object 164"/>
          <p:cNvGrpSpPr/>
          <p:nvPr/>
        </p:nvGrpSpPr>
        <p:grpSpPr>
          <a:xfrm>
            <a:off x="944740" y="6374578"/>
            <a:ext cx="671596" cy="174979"/>
            <a:chOff x="944740" y="6374578"/>
            <a:chExt cx="671596" cy="174979"/>
          </a:xfrm>
        </p:grpSpPr>
        <p:pic>
          <p:nvPicPr>
            <p:cNvPr id="165" name="object 165"/>
            <p:cNvPicPr/>
            <p:nvPr/>
          </p:nvPicPr>
          <p:blipFill>
            <a:blip r:embed="rId117"/>
            <a:stretch>
              <a:fillRect/>
            </a:stretch>
          </p:blipFill>
          <p:spPr>
            <a:xfrm>
              <a:off x="944740" y="6374578"/>
              <a:ext cx="422573" cy="174979"/>
            </a:xfrm>
            <a:prstGeom prst="rect">
              <a:avLst/>
            </a:prstGeom>
          </p:spPr>
        </p:pic>
        <p:pic>
          <p:nvPicPr>
            <p:cNvPr id="166" name="object 166"/>
            <p:cNvPicPr/>
            <p:nvPr/>
          </p:nvPicPr>
          <p:blipFill>
            <a:blip r:embed="rId118"/>
            <a:stretch>
              <a:fillRect/>
            </a:stretch>
          </p:blipFill>
          <p:spPr>
            <a:xfrm>
              <a:off x="1384795" y="6374578"/>
              <a:ext cx="231541" cy="174979"/>
            </a:xfrm>
            <a:prstGeom prst="rect">
              <a:avLst/>
            </a:prstGeom>
          </p:spPr>
        </p:pic>
      </p:grpSp>
      <p:pic>
        <p:nvPicPr>
          <p:cNvPr id="167" name="object 167"/>
          <p:cNvPicPr/>
          <p:nvPr/>
        </p:nvPicPr>
        <p:blipFill>
          <a:blip r:embed="rId119"/>
          <a:stretch>
            <a:fillRect/>
          </a:stretch>
        </p:blipFill>
        <p:spPr>
          <a:xfrm>
            <a:off x="1695758" y="6400128"/>
            <a:ext cx="608311" cy="199268"/>
          </a:xfrm>
          <a:prstGeom prst="rect">
            <a:avLst/>
          </a:prstGeom>
        </p:spPr>
      </p:pic>
      <p:pic>
        <p:nvPicPr>
          <p:cNvPr id="168" name="object 168"/>
          <p:cNvPicPr/>
          <p:nvPr/>
        </p:nvPicPr>
        <p:blipFill>
          <a:blip r:embed="rId120"/>
          <a:stretch>
            <a:fillRect/>
          </a:stretch>
        </p:blipFill>
        <p:spPr>
          <a:xfrm>
            <a:off x="2390215" y="6374578"/>
            <a:ext cx="434760" cy="174979"/>
          </a:xfrm>
          <a:prstGeom prst="rect">
            <a:avLst/>
          </a:prstGeom>
        </p:spPr>
      </p:pic>
      <p:pic>
        <p:nvPicPr>
          <p:cNvPr id="169" name="object 169"/>
          <p:cNvPicPr/>
          <p:nvPr/>
        </p:nvPicPr>
        <p:blipFill>
          <a:blip r:embed="rId121"/>
          <a:stretch>
            <a:fillRect/>
          </a:stretch>
        </p:blipFill>
        <p:spPr>
          <a:xfrm>
            <a:off x="2900278" y="6432484"/>
            <a:ext cx="187082" cy="117073"/>
          </a:xfrm>
          <a:prstGeom prst="rect">
            <a:avLst/>
          </a:prstGeom>
        </p:spPr>
      </p:pic>
      <p:sp>
        <p:nvSpPr>
          <p:cNvPr id="170" name="object 170"/>
          <p:cNvSpPr/>
          <p:nvPr/>
        </p:nvSpPr>
        <p:spPr>
          <a:xfrm>
            <a:off x="3156014" y="6400138"/>
            <a:ext cx="591110" cy="187699"/>
          </a:xfrm>
          <a:custGeom>
            <a:avLst/>
            <a:gdLst/>
            <a:ahLst/>
            <a:cxnLst/>
            <a:rect l="l" t="t" r="r" b="b"/>
            <a:pathLst>
              <a:path w="669925" h="212725">
                <a:moveTo>
                  <a:pt x="196786" y="41236"/>
                </a:moveTo>
                <a:lnTo>
                  <a:pt x="157073" y="41236"/>
                </a:lnTo>
                <a:lnTo>
                  <a:pt x="157073" y="45808"/>
                </a:lnTo>
                <a:lnTo>
                  <a:pt x="166306" y="45808"/>
                </a:lnTo>
                <a:lnTo>
                  <a:pt x="170878" y="50380"/>
                </a:lnTo>
                <a:lnTo>
                  <a:pt x="170878" y="54952"/>
                </a:lnTo>
                <a:lnTo>
                  <a:pt x="167830" y="64096"/>
                </a:lnTo>
                <a:lnTo>
                  <a:pt x="141833" y="132765"/>
                </a:lnTo>
                <a:lnTo>
                  <a:pt x="112877" y="61048"/>
                </a:lnTo>
                <a:lnTo>
                  <a:pt x="112877" y="50380"/>
                </a:lnTo>
                <a:lnTo>
                  <a:pt x="114401" y="48856"/>
                </a:lnTo>
                <a:lnTo>
                  <a:pt x="117449" y="47332"/>
                </a:lnTo>
                <a:lnTo>
                  <a:pt x="122021" y="45808"/>
                </a:lnTo>
                <a:lnTo>
                  <a:pt x="129641" y="45808"/>
                </a:lnTo>
                <a:lnTo>
                  <a:pt x="129641" y="41236"/>
                </a:lnTo>
                <a:lnTo>
                  <a:pt x="70205" y="41236"/>
                </a:lnTo>
                <a:lnTo>
                  <a:pt x="70205" y="45808"/>
                </a:lnTo>
                <a:lnTo>
                  <a:pt x="74777" y="45808"/>
                </a:lnTo>
                <a:lnTo>
                  <a:pt x="79349" y="47332"/>
                </a:lnTo>
                <a:lnTo>
                  <a:pt x="80873" y="47332"/>
                </a:lnTo>
                <a:lnTo>
                  <a:pt x="86969" y="53428"/>
                </a:lnTo>
                <a:lnTo>
                  <a:pt x="90017" y="59524"/>
                </a:lnTo>
                <a:lnTo>
                  <a:pt x="96113" y="77812"/>
                </a:lnTo>
                <a:lnTo>
                  <a:pt x="70205" y="135813"/>
                </a:lnTo>
                <a:lnTo>
                  <a:pt x="42672" y="64096"/>
                </a:lnTo>
                <a:lnTo>
                  <a:pt x="41148" y="59524"/>
                </a:lnTo>
                <a:lnTo>
                  <a:pt x="41148" y="48856"/>
                </a:lnTo>
                <a:lnTo>
                  <a:pt x="42672" y="48856"/>
                </a:lnTo>
                <a:lnTo>
                  <a:pt x="44196" y="47332"/>
                </a:lnTo>
                <a:lnTo>
                  <a:pt x="47244" y="45808"/>
                </a:lnTo>
                <a:lnTo>
                  <a:pt x="51816" y="45808"/>
                </a:lnTo>
                <a:lnTo>
                  <a:pt x="51816" y="41236"/>
                </a:lnTo>
                <a:lnTo>
                  <a:pt x="0" y="41236"/>
                </a:lnTo>
                <a:lnTo>
                  <a:pt x="0" y="45808"/>
                </a:lnTo>
                <a:lnTo>
                  <a:pt x="6096" y="47332"/>
                </a:lnTo>
                <a:lnTo>
                  <a:pt x="12192" y="50380"/>
                </a:lnTo>
                <a:lnTo>
                  <a:pt x="15240" y="53428"/>
                </a:lnTo>
                <a:lnTo>
                  <a:pt x="16764" y="58000"/>
                </a:lnTo>
                <a:lnTo>
                  <a:pt x="19812" y="64096"/>
                </a:lnTo>
                <a:lnTo>
                  <a:pt x="59537" y="169341"/>
                </a:lnTo>
                <a:lnTo>
                  <a:pt x="65633" y="169341"/>
                </a:lnTo>
                <a:lnTo>
                  <a:pt x="100685" y="90004"/>
                </a:lnTo>
                <a:lnTo>
                  <a:pt x="132689" y="169341"/>
                </a:lnTo>
                <a:lnTo>
                  <a:pt x="137261" y="169341"/>
                </a:lnTo>
                <a:lnTo>
                  <a:pt x="180022" y="61048"/>
                </a:lnTo>
                <a:lnTo>
                  <a:pt x="183070" y="51904"/>
                </a:lnTo>
                <a:lnTo>
                  <a:pt x="189166" y="47332"/>
                </a:lnTo>
                <a:lnTo>
                  <a:pt x="196786" y="45808"/>
                </a:lnTo>
                <a:lnTo>
                  <a:pt x="196786" y="41236"/>
                </a:lnTo>
                <a:close/>
              </a:path>
              <a:path w="669925" h="212725">
                <a:moveTo>
                  <a:pt x="317284" y="138874"/>
                </a:moveTo>
                <a:lnTo>
                  <a:pt x="308140" y="148018"/>
                </a:lnTo>
                <a:lnTo>
                  <a:pt x="305092" y="149542"/>
                </a:lnTo>
                <a:lnTo>
                  <a:pt x="303568" y="151066"/>
                </a:lnTo>
                <a:lnTo>
                  <a:pt x="300520" y="151066"/>
                </a:lnTo>
                <a:lnTo>
                  <a:pt x="298996" y="149542"/>
                </a:lnTo>
                <a:lnTo>
                  <a:pt x="297472" y="149542"/>
                </a:lnTo>
                <a:lnTo>
                  <a:pt x="297472" y="148018"/>
                </a:lnTo>
                <a:lnTo>
                  <a:pt x="295948" y="146494"/>
                </a:lnTo>
                <a:lnTo>
                  <a:pt x="295948" y="91528"/>
                </a:lnTo>
                <a:lnTo>
                  <a:pt x="295948" y="67144"/>
                </a:lnTo>
                <a:lnTo>
                  <a:pt x="294424" y="59524"/>
                </a:lnTo>
                <a:lnTo>
                  <a:pt x="292900" y="54952"/>
                </a:lnTo>
                <a:lnTo>
                  <a:pt x="286804" y="45808"/>
                </a:lnTo>
                <a:lnTo>
                  <a:pt x="280708" y="42760"/>
                </a:lnTo>
                <a:lnTo>
                  <a:pt x="275551" y="39878"/>
                </a:lnTo>
                <a:lnTo>
                  <a:pt x="269227" y="37998"/>
                </a:lnTo>
                <a:lnTo>
                  <a:pt x="261772" y="36969"/>
                </a:lnTo>
                <a:lnTo>
                  <a:pt x="253187" y="36664"/>
                </a:lnTo>
                <a:lnTo>
                  <a:pt x="243446" y="37261"/>
                </a:lnTo>
                <a:lnTo>
                  <a:pt x="207467" y="61048"/>
                </a:lnTo>
                <a:lnTo>
                  <a:pt x="207467" y="71716"/>
                </a:lnTo>
                <a:lnTo>
                  <a:pt x="208991" y="74764"/>
                </a:lnTo>
                <a:lnTo>
                  <a:pt x="212039" y="77812"/>
                </a:lnTo>
                <a:lnTo>
                  <a:pt x="213563" y="80860"/>
                </a:lnTo>
                <a:lnTo>
                  <a:pt x="225755" y="80860"/>
                </a:lnTo>
                <a:lnTo>
                  <a:pt x="227279" y="77812"/>
                </a:lnTo>
                <a:lnTo>
                  <a:pt x="230327" y="76288"/>
                </a:lnTo>
                <a:lnTo>
                  <a:pt x="231851" y="71716"/>
                </a:lnTo>
                <a:lnTo>
                  <a:pt x="231851" y="68668"/>
                </a:lnTo>
                <a:lnTo>
                  <a:pt x="230327" y="61048"/>
                </a:lnTo>
                <a:lnTo>
                  <a:pt x="230327" y="56476"/>
                </a:lnTo>
                <a:lnTo>
                  <a:pt x="231851" y="53428"/>
                </a:lnTo>
                <a:lnTo>
                  <a:pt x="236423" y="50380"/>
                </a:lnTo>
                <a:lnTo>
                  <a:pt x="239471" y="47332"/>
                </a:lnTo>
                <a:lnTo>
                  <a:pt x="244043" y="45808"/>
                </a:lnTo>
                <a:lnTo>
                  <a:pt x="257759" y="45808"/>
                </a:lnTo>
                <a:lnTo>
                  <a:pt x="273088" y="82384"/>
                </a:lnTo>
                <a:lnTo>
                  <a:pt x="273088" y="91528"/>
                </a:lnTo>
                <a:lnTo>
                  <a:pt x="273088" y="138874"/>
                </a:lnTo>
                <a:lnTo>
                  <a:pt x="264464" y="144868"/>
                </a:lnTo>
                <a:lnTo>
                  <a:pt x="256997" y="149161"/>
                </a:lnTo>
                <a:lnTo>
                  <a:pt x="250710" y="151726"/>
                </a:lnTo>
                <a:lnTo>
                  <a:pt x="245567" y="152590"/>
                </a:lnTo>
                <a:lnTo>
                  <a:pt x="240995" y="152590"/>
                </a:lnTo>
                <a:lnTo>
                  <a:pt x="236423" y="149542"/>
                </a:lnTo>
                <a:lnTo>
                  <a:pt x="231851" y="144970"/>
                </a:lnTo>
                <a:lnTo>
                  <a:pt x="225755" y="135826"/>
                </a:lnTo>
                <a:lnTo>
                  <a:pt x="225755" y="123634"/>
                </a:lnTo>
                <a:lnTo>
                  <a:pt x="227279" y="119062"/>
                </a:lnTo>
                <a:lnTo>
                  <a:pt x="233375" y="109918"/>
                </a:lnTo>
                <a:lnTo>
                  <a:pt x="239471" y="106870"/>
                </a:lnTo>
                <a:lnTo>
                  <a:pt x="245567" y="102298"/>
                </a:lnTo>
                <a:lnTo>
                  <a:pt x="249847" y="100622"/>
                </a:lnTo>
                <a:lnTo>
                  <a:pt x="255854" y="98094"/>
                </a:lnTo>
                <a:lnTo>
                  <a:pt x="263601" y="94970"/>
                </a:lnTo>
                <a:lnTo>
                  <a:pt x="273088" y="91528"/>
                </a:lnTo>
                <a:lnTo>
                  <a:pt x="273088" y="82384"/>
                </a:lnTo>
                <a:lnTo>
                  <a:pt x="235280" y="98323"/>
                </a:lnTo>
                <a:lnTo>
                  <a:pt x="207467" y="120586"/>
                </a:lnTo>
                <a:lnTo>
                  <a:pt x="204419" y="123634"/>
                </a:lnTo>
                <a:lnTo>
                  <a:pt x="202895" y="129730"/>
                </a:lnTo>
                <a:lnTo>
                  <a:pt x="202895" y="144970"/>
                </a:lnTo>
                <a:lnTo>
                  <a:pt x="205943" y="152590"/>
                </a:lnTo>
                <a:lnTo>
                  <a:pt x="212039" y="158686"/>
                </a:lnTo>
                <a:lnTo>
                  <a:pt x="216611" y="164782"/>
                </a:lnTo>
                <a:lnTo>
                  <a:pt x="224231" y="167830"/>
                </a:lnTo>
                <a:lnTo>
                  <a:pt x="237947" y="167830"/>
                </a:lnTo>
                <a:lnTo>
                  <a:pt x="273088" y="146494"/>
                </a:lnTo>
                <a:lnTo>
                  <a:pt x="273088" y="154114"/>
                </a:lnTo>
                <a:lnTo>
                  <a:pt x="274612" y="160210"/>
                </a:lnTo>
                <a:lnTo>
                  <a:pt x="276136" y="163258"/>
                </a:lnTo>
                <a:lnTo>
                  <a:pt x="279184" y="166306"/>
                </a:lnTo>
                <a:lnTo>
                  <a:pt x="283756" y="167830"/>
                </a:lnTo>
                <a:lnTo>
                  <a:pt x="286804" y="167830"/>
                </a:lnTo>
                <a:lnTo>
                  <a:pt x="293928" y="166420"/>
                </a:lnTo>
                <a:lnTo>
                  <a:pt x="301472" y="162306"/>
                </a:lnTo>
                <a:lnTo>
                  <a:pt x="309308" y="155613"/>
                </a:lnTo>
                <a:lnTo>
                  <a:pt x="313283" y="151066"/>
                </a:lnTo>
                <a:lnTo>
                  <a:pt x="317284" y="146494"/>
                </a:lnTo>
                <a:lnTo>
                  <a:pt x="317284" y="138874"/>
                </a:lnTo>
                <a:close/>
              </a:path>
              <a:path w="669925" h="212725">
                <a:moveTo>
                  <a:pt x="395109" y="140398"/>
                </a:moveTo>
                <a:lnTo>
                  <a:pt x="389013" y="140398"/>
                </a:lnTo>
                <a:lnTo>
                  <a:pt x="385965" y="146494"/>
                </a:lnTo>
                <a:lnTo>
                  <a:pt x="382917" y="148018"/>
                </a:lnTo>
                <a:lnTo>
                  <a:pt x="379869" y="151066"/>
                </a:lnTo>
                <a:lnTo>
                  <a:pt x="370624" y="151066"/>
                </a:lnTo>
                <a:lnTo>
                  <a:pt x="367576" y="149542"/>
                </a:lnTo>
                <a:lnTo>
                  <a:pt x="366052" y="146494"/>
                </a:lnTo>
                <a:lnTo>
                  <a:pt x="363004" y="144970"/>
                </a:lnTo>
                <a:lnTo>
                  <a:pt x="361480" y="138874"/>
                </a:lnTo>
                <a:lnTo>
                  <a:pt x="361480" y="50380"/>
                </a:lnTo>
                <a:lnTo>
                  <a:pt x="390537" y="50380"/>
                </a:lnTo>
                <a:lnTo>
                  <a:pt x="390537" y="41236"/>
                </a:lnTo>
                <a:lnTo>
                  <a:pt x="361480" y="41236"/>
                </a:lnTo>
                <a:lnTo>
                  <a:pt x="361480" y="0"/>
                </a:lnTo>
                <a:lnTo>
                  <a:pt x="358432" y="0"/>
                </a:lnTo>
                <a:lnTo>
                  <a:pt x="349288" y="18376"/>
                </a:lnTo>
                <a:lnTo>
                  <a:pt x="340144" y="30568"/>
                </a:lnTo>
                <a:lnTo>
                  <a:pt x="335572" y="35140"/>
                </a:lnTo>
                <a:lnTo>
                  <a:pt x="329476" y="39712"/>
                </a:lnTo>
                <a:lnTo>
                  <a:pt x="324904" y="44284"/>
                </a:lnTo>
                <a:lnTo>
                  <a:pt x="320332" y="45808"/>
                </a:lnTo>
                <a:lnTo>
                  <a:pt x="320332" y="50380"/>
                </a:lnTo>
                <a:lnTo>
                  <a:pt x="340144" y="50380"/>
                </a:lnTo>
                <a:lnTo>
                  <a:pt x="340144" y="149542"/>
                </a:lnTo>
                <a:lnTo>
                  <a:pt x="341668" y="154114"/>
                </a:lnTo>
                <a:lnTo>
                  <a:pt x="344716" y="158686"/>
                </a:lnTo>
                <a:lnTo>
                  <a:pt x="347764" y="161734"/>
                </a:lnTo>
                <a:lnTo>
                  <a:pt x="350812" y="163258"/>
                </a:lnTo>
                <a:lnTo>
                  <a:pt x="355384" y="166306"/>
                </a:lnTo>
                <a:lnTo>
                  <a:pt x="359956" y="167830"/>
                </a:lnTo>
                <a:lnTo>
                  <a:pt x="369100" y="167830"/>
                </a:lnTo>
                <a:lnTo>
                  <a:pt x="375297" y="164782"/>
                </a:lnTo>
                <a:lnTo>
                  <a:pt x="387489" y="155638"/>
                </a:lnTo>
                <a:lnTo>
                  <a:pt x="392061" y="149542"/>
                </a:lnTo>
                <a:lnTo>
                  <a:pt x="395109" y="140398"/>
                </a:lnTo>
                <a:close/>
              </a:path>
              <a:path w="669925" h="212725">
                <a:moveTo>
                  <a:pt x="511022" y="86956"/>
                </a:moveTo>
                <a:lnTo>
                  <a:pt x="497306" y="50380"/>
                </a:lnTo>
                <a:lnTo>
                  <a:pt x="482066" y="40055"/>
                </a:lnTo>
                <a:lnTo>
                  <a:pt x="482066" y="71716"/>
                </a:lnTo>
                <a:lnTo>
                  <a:pt x="482066" y="79336"/>
                </a:lnTo>
                <a:lnTo>
                  <a:pt x="424065" y="79336"/>
                </a:lnTo>
                <a:lnTo>
                  <a:pt x="425513" y="71882"/>
                </a:lnTo>
                <a:lnTo>
                  <a:pt x="448449" y="45808"/>
                </a:lnTo>
                <a:lnTo>
                  <a:pt x="460641" y="45808"/>
                </a:lnTo>
                <a:lnTo>
                  <a:pt x="465213" y="47332"/>
                </a:lnTo>
                <a:lnTo>
                  <a:pt x="474357" y="53428"/>
                </a:lnTo>
                <a:lnTo>
                  <a:pt x="477405" y="58000"/>
                </a:lnTo>
                <a:lnTo>
                  <a:pt x="478929" y="62572"/>
                </a:lnTo>
                <a:lnTo>
                  <a:pt x="480542" y="65620"/>
                </a:lnTo>
                <a:lnTo>
                  <a:pt x="482066" y="71716"/>
                </a:lnTo>
                <a:lnTo>
                  <a:pt x="482066" y="40055"/>
                </a:lnTo>
                <a:lnTo>
                  <a:pt x="473443" y="37528"/>
                </a:lnTo>
                <a:lnTo>
                  <a:pt x="463689" y="36664"/>
                </a:lnTo>
                <a:lnTo>
                  <a:pt x="451688" y="37807"/>
                </a:lnTo>
                <a:lnTo>
                  <a:pt x="414769" y="64719"/>
                </a:lnTo>
                <a:lnTo>
                  <a:pt x="405777" y="103822"/>
                </a:lnTo>
                <a:lnTo>
                  <a:pt x="406654" y="118059"/>
                </a:lnTo>
                <a:lnTo>
                  <a:pt x="429539" y="159067"/>
                </a:lnTo>
                <a:lnTo>
                  <a:pt x="459117" y="169354"/>
                </a:lnTo>
                <a:lnTo>
                  <a:pt x="469747" y="168249"/>
                </a:lnTo>
                <a:lnTo>
                  <a:pt x="505498" y="137731"/>
                </a:lnTo>
                <a:lnTo>
                  <a:pt x="511022" y="119062"/>
                </a:lnTo>
                <a:lnTo>
                  <a:pt x="506450" y="117538"/>
                </a:lnTo>
                <a:lnTo>
                  <a:pt x="502996" y="124968"/>
                </a:lnTo>
                <a:lnTo>
                  <a:pt x="499402" y="131254"/>
                </a:lnTo>
                <a:lnTo>
                  <a:pt x="495515" y="136398"/>
                </a:lnTo>
                <a:lnTo>
                  <a:pt x="491210" y="140398"/>
                </a:lnTo>
                <a:lnTo>
                  <a:pt x="485114" y="144970"/>
                </a:lnTo>
                <a:lnTo>
                  <a:pt x="478929" y="146494"/>
                </a:lnTo>
                <a:lnTo>
                  <a:pt x="469785" y="146494"/>
                </a:lnTo>
                <a:lnTo>
                  <a:pt x="431774" y="122415"/>
                </a:lnTo>
                <a:lnTo>
                  <a:pt x="424065" y="86956"/>
                </a:lnTo>
                <a:lnTo>
                  <a:pt x="511022" y="86956"/>
                </a:lnTo>
                <a:close/>
              </a:path>
              <a:path w="669925" h="212725">
                <a:moveTo>
                  <a:pt x="613219" y="47332"/>
                </a:moveTo>
                <a:lnTo>
                  <a:pt x="611695" y="44284"/>
                </a:lnTo>
                <a:lnTo>
                  <a:pt x="605599" y="38188"/>
                </a:lnTo>
                <a:lnTo>
                  <a:pt x="601027" y="36664"/>
                </a:lnTo>
                <a:lnTo>
                  <a:pt x="596455" y="36664"/>
                </a:lnTo>
                <a:lnTo>
                  <a:pt x="588403" y="38379"/>
                </a:lnTo>
                <a:lnTo>
                  <a:pt x="580377" y="43522"/>
                </a:lnTo>
                <a:lnTo>
                  <a:pt x="572363" y="52095"/>
                </a:lnTo>
                <a:lnTo>
                  <a:pt x="564362" y="64096"/>
                </a:lnTo>
                <a:lnTo>
                  <a:pt x="564362" y="54952"/>
                </a:lnTo>
                <a:lnTo>
                  <a:pt x="564362" y="36664"/>
                </a:lnTo>
                <a:lnTo>
                  <a:pt x="558266" y="36664"/>
                </a:lnTo>
                <a:lnTo>
                  <a:pt x="520166" y="51904"/>
                </a:lnTo>
                <a:lnTo>
                  <a:pt x="521690" y="56476"/>
                </a:lnTo>
                <a:lnTo>
                  <a:pt x="524738" y="54952"/>
                </a:lnTo>
                <a:lnTo>
                  <a:pt x="535406" y="54952"/>
                </a:lnTo>
                <a:lnTo>
                  <a:pt x="539978" y="59524"/>
                </a:lnTo>
                <a:lnTo>
                  <a:pt x="539978" y="62572"/>
                </a:lnTo>
                <a:lnTo>
                  <a:pt x="540854" y="65976"/>
                </a:lnTo>
                <a:lnTo>
                  <a:pt x="541312" y="71526"/>
                </a:lnTo>
                <a:lnTo>
                  <a:pt x="541413" y="76288"/>
                </a:lnTo>
                <a:lnTo>
                  <a:pt x="541502" y="149529"/>
                </a:lnTo>
                <a:lnTo>
                  <a:pt x="539978" y="154101"/>
                </a:lnTo>
                <a:lnTo>
                  <a:pt x="538454" y="155625"/>
                </a:lnTo>
                <a:lnTo>
                  <a:pt x="532358" y="158673"/>
                </a:lnTo>
                <a:lnTo>
                  <a:pt x="527786" y="160197"/>
                </a:lnTo>
                <a:lnTo>
                  <a:pt x="521690" y="160197"/>
                </a:lnTo>
                <a:lnTo>
                  <a:pt x="521690" y="164769"/>
                </a:lnTo>
                <a:lnTo>
                  <a:pt x="585698" y="164769"/>
                </a:lnTo>
                <a:lnTo>
                  <a:pt x="585698" y="160197"/>
                </a:lnTo>
                <a:lnTo>
                  <a:pt x="579602" y="160197"/>
                </a:lnTo>
                <a:lnTo>
                  <a:pt x="575030" y="158673"/>
                </a:lnTo>
                <a:lnTo>
                  <a:pt x="571982" y="157149"/>
                </a:lnTo>
                <a:lnTo>
                  <a:pt x="570458" y="155625"/>
                </a:lnTo>
                <a:lnTo>
                  <a:pt x="567410" y="154101"/>
                </a:lnTo>
                <a:lnTo>
                  <a:pt x="564362" y="148005"/>
                </a:lnTo>
                <a:lnTo>
                  <a:pt x="564362" y="76288"/>
                </a:lnTo>
                <a:lnTo>
                  <a:pt x="570458" y="64096"/>
                </a:lnTo>
                <a:lnTo>
                  <a:pt x="571982" y="61048"/>
                </a:lnTo>
                <a:lnTo>
                  <a:pt x="576554" y="58000"/>
                </a:lnTo>
                <a:lnTo>
                  <a:pt x="579602" y="54952"/>
                </a:lnTo>
                <a:lnTo>
                  <a:pt x="584174" y="54952"/>
                </a:lnTo>
                <a:lnTo>
                  <a:pt x="587222" y="56476"/>
                </a:lnTo>
                <a:lnTo>
                  <a:pt x="590359" y="59524"/>
                </a:lnTo>
                <a:lnTo>
                  <a:pt x="594931" y="62572"/>
                </a:lnTo>
                <a:lnTo>
                  <a:pt x="597979" y="64096"/>
                </a:lnTo>
                <a:lnTo>
                  <a:pt x="607123" y="64096"/>
                </a:lnTo>
                <a:lnTo>
                  <a:pt x="610171" y="61048"/>
                </a:lnTo>
                <a:lnTo>
                  <a:pt x="613219" y="54952"/>
                </a:lnTo>
                <a:lnTo>
                  <a:pt x="613219" y="47332"/>
                </a:lnTo>
                <a:close/>
              </a:path>
              <a:path w="669925" h="212725">
                <a:moveTo>
                  <a:pt x="669620" y="157149"/>
                </a:moveTo>
                <a:lnTo>
                  <a:pt x="666572" y="151053"/>
                </a:lnTo>
                <a:lnTo>
                  <a:pt x="662000" y="144957"/>
                </a:lnTo>
                <a:lnTo>
                  <a:pt x="657428" y="140385"/>
                </a:lnTo>
                <a:lnTo>
                  <a:pt x="652856" y="137337"/>
                </a:lnTo>
                <a:lnTo>
                  <a:pt x="640664" y="137337"/>
                </a:lnTo>
                <a:lnTo>
                  <a:pt x="637616" y="138861"/>
                </a:lnTo>
                <a:lnTo>
                  <a:pt x="629996" y="146481"/>
                </a:lnTo>
                <a:lnTo>
                  <a:pt x="628472" y="149529"/>
                </a:lnTo>
                <a:lnTo>
                  <a:pt x="628472" y="158673"/>
                </a:lnTo>
                <a:lnTo>
                  <a:pt x="629996" y="161721"/>
                </a:lnTo>
                <a:lnTo>
                  <a:pt x="633044" y="164769"/>
                </a:lnTo>
                <a:lnTo>
                  <a:pt x="634568" y="167817"/>
                </a:lnTo>
                <a:lnTo>
                  <a:pt x="639140" y="169341"/>
                </a:lnTo>
                <a:lnTo>
                  <a:pt x="645236" y="169341"/>
                </a:lnTo>
                <a:lnTo>
                  <a:pt x="646760" y="167817"/>
                </a:lnTo>
                <a:lnTo>
                  <a:pt x="648284" y="167817"/>
                </a:lnTo>
                <a:lnTo>
                  <a:pt x="654380" y="164769"/>
                </a:lnTo>
                <a:lnTo>
                  <a:pt x="655904" y="164769"/>
                </a:lnTo>
                <a:lnTo>
                  <a:pt x="657428" y="166293"/>
                </a:lnTo>
                <a:lnTo>
                  <a:pt x="657428" y="178587"/>
                </a:lnTo>
                <a:lnTo>
                  <a:pt x="655904" y="184683"/>
                </a:lnTo>
                <a:lnTo>
                  <a:pt x="649808" y="190779"/>
                </a:lnTo>
                <a:lnTo>
                  <a:pt x="645820" y="195948"/>
                </a:lnTo>
                <a:lnTo>
                  <a:pt x="640854" y="200113"/>
                </a:lnTo>
                <a:lnTo>
                  <a:pt x="635012" y="203428"/>
                </a:lnTo>
                <a:lnTo>
                  <a:pt x="628472" y="206019"/>
                </a:lnTo>
                <a:lnTo>
                  <a:pt x="628472" y="212115"/>
                </a:lnTo>
                <a:lnTo>
                  <a:pt x="663829" y="186309"/>
                </a:lnTo>
                <a:lnTo>
                  <a:pt x="669620" y="166293"/>
                </a:lnTo>
                <a:lnTo>
                  <a:pt x="669620" y="164769"/>
                </a:lnTo>
                <a:lnTo>
                  <a:pt x="669620" y="157149"/>
                </a:lnTo>
                <a:close/>
              </a:path>
            </a:pathLst>
          </a:custGeom>
          <a:solidFill>
            <a:srgbClr val="CC00FF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solidFill>
                <a:schemeClr val="tx1"/>
              </a:solidFill>
            </a:endParaRPr>
          </a:p>
        </p:txBody>
      </p:sp>
      <p:sp>
        <p:nvSpPr>
          <p:cNvPr id="171" name="object 171"/>
          <p:cNvSpPr/>
          <p:nvPr/>
        </p:nvSpPr>
        <p:spPr>
          <a:xfrm>
            <a:off x="3828960" y="6374578"/>
            <a:ext cx="534521" cy="212912"/>
          </a:xfrm>
          <a:custGeom>
            <a:avLst/>
            <a:gdLst/>
            <a:ahLst/>
            <a:cxnLst/>
            <a:rect l="l" t="t" r="r" b="b"/>
            <a:pathLst>
              <a:path w="605789" h="241300">
                <a:moveTo>
                  <a:pt x="196786" y="70205"/>
                </a:moveTo>
                <a:lnTo>
                  <a:pt x="158686" y="70205"/>
                </a:lnTo>
                <a:lnTo>
                  <a:pt x="158686" y="74777"/>
                </a:lnTo>
                <a:lnTo>
                  <a:pt x="166306" y="74777"/>
                </a:lnTo>
                <a:lnTo>
                  <a:pt x="167830" y="76301"/>
                </a:lnTo>
                <a:lnTo>
                  <a:pt x="170878" y="77825"/>
                </a:lnTo>
                <a:lnTo>
                  <a:pt x="170878" y="83921"/>
                </a:lnTo>
                <a:lnTo>
                  <a:pt x="167830" y="93065"/>
                </a:lnTo>
                <a:lnTo>
                  <a:pt x="141820" y="161734"/>
                </a:lnTo>
                <a:lnTo>
                  <a:pt x="114388" y="90017"/>
                </a:lnTo>
                <a:lnTo>
                  <a:pt x="112864" y="88493"/>
                </a:lnTo>
                <a:lnTo>
                  <a:pt x="112864" y="79349"/>
                </a:lnTo>
                <a:lnTo>
                  <a:pt x="115912" y="77825"/>
                </a:lnTo>
                <a:lnTo>
                  <a:pt x="117436" y="76301"/>
                </a:lnTo>
                <a:lnTo>
                  <a:pt x="122008" y="74777"/>
                </a:lnTo>
                <a:lnTo>
                  <a:pt x="129628" y="74777"/>
                </a:lnTo>
                <a:lnTo>
                  <a:pt x="129628" y="70205"/>
                </a:lnTo>
                <a:lnTo>
                  <a:pt x="70192" y="70205"/>
                </a:lnTo>
                <a:lnTo>
                  <a:pt x="70192" y="74777"/>
                </a:lnTo>
                <a:lnTo>
                  <a:pt x="74764" y="74777"/>
                </a:lnTo>
                <a:lnTo>
                  <a:pt x="79336" y="76301"/>
                </a:lnTo>
                <a:lnTo>
                  <a:pt x="80860" y="76301"/>
                </a:lnTo>
                <a:lnTo>
                  <a:pt x="86956" y="82397"/>
                </a:lnTo>
                <a:lnTo>
                  <a:pt x="90004" y="88493"/>
                </a:lnTo>
                <a:lnTo>
                  <a:pt x="96100" y="106781"/>
                </a:lnTo>
                <a:lnTo>
                  <a:pt x="70192" y="164782"/>
                </a:lnTo>
                <a:lnTo>
                  <a:pt x="42760" y="93065"/>
                </a:lnTo>
                <a:lnTo>
                  <a:pt x="41236" y="88493"/>
                </a:lnTo>
                <a:lnTo>
                  <a:pt x="41236" y="77825"/>
                </a:lnTo>
                <a:lnTo>
                  <a:pt x="42760" y="77825"/>
                </a:lnTo>
                <a:lnTo>
                  <a:pt x="44284" y="76301"/>
                </a:lnTo>
                <a:lnTo>
                  <a:pt x="47332" y="74777"/>
                </a:lnTo>
                <a:lnTo>
                  <a:pt x="53428" y="74777"/>
                </a:lnTo>
                <a:lnTo>
                  <a:pt x="53428" y="70205"/>
                </a:lnTo>
                <a:lnTo>
                  <a:pt x="0" y="70205"/>
                </a:lnTo>
                <a:lnTo>
                  <a:pt x="0" y="74777"/>
                </a:lnTo>
                <a:lnTo>
                  <a:pt x="6096" y="76301"/>
                </a:lnTo>
                <a:lnTo>
                  <a:pt x="12192" y="79349"/>
                </a:lnTo>
                <a:lnTo>
                  <a:pt x="15240" y="82397"/>
                </a:lnTo>
                <a:lnTo>
                  <a:pt x="18288" y="86969"/>
                </a:lnTo>
                <a:lnTo>
                  <a:pt x="19812" y="93065"/>
                </a:lnTo>
                <a:lnTo>
                  <a:pt x="59524" y="198310"/>
                </a:lnTo>
                <a:lnTo>
                  <a:pt x="65620" y="198310"/>
                </a:lnTo>
                <a:lnTo>
                  <a:pt x="102196" y="118973"/>
                </a:lnTo>
                <a:lnTo>
                  <a:pt x="132676" y="198310"/>
                </a:lnTo>
                <a:lnTo>
                  <a:pt x="138772" y="198310"/>
                </a:lnTo>
                <a:lnTo>
                  <a:pt x="180022" y="90017"/>
                </a:lnTo>
                <a:lnTo>
                  <a:pt x="183070" y="80873"/>
                </a:lnTo>
                <a:lnTo>
                  <a:pt x="189166" y="76301"/>
                </a:lnTo>
                <a:lnTo>
                  <a:pt x="196786" y="74777"/>
                </a:lnTo>
                <a:lnTo>
                  <a:pt x="196786" y="70205"/>
                </a:lnTo>
                <a:close/>
              </a:path>
              <a:path w="605789" h="241300">
                <a:moveTo>
                  <a:pt x="247078" y="7620"/>
                </a:moveTo>
                <a:lnTo>
                  <a:pt x="240982" y="1524"/>
                </a:lnTo>
                <a:lnTo>
                  <a:pt x="237934" y="0"/>
                </a:lnTo>
                <a:lnTo>
                  <a:pt x="230314" y="0"/>
                </a:lnTo>
                <a:lnTo>
                  <a:pt x="227266" y="1524"/>
                </a:lnTo>
                <a:lnTo>
                  <a:pt x="221170" y="7620"/>
                </a:lnTo>
                <a:lnTo>
                  <a:pt x="219646" y="10668"/>
                </a:lnTo>
                <a:lnTo>
                  <a:pt x="219646" y="18288"/>
                </a:lnTo>
                <a:lnTo>
                  <a:pt x="221170" y="21336"/>
                </a:lnTo>
                <a:lnTo>
                  <a:pt x="227266" y="27432"/>
                </a:lnTo>
                <a:lnTo>
                  <a:pt x="230314" y="28956"/>
                </a:lnTo>
                <a:lnTo>
                  <a:pt x="237934" y="28956"/>
                </a:lnTo>
                <a:lnTo>
                  <a:pt x="240982" y="27432"/>
                </a:lnTo>
                <a:lnTo>
                  <a:pt x="247078" y="21336"/>
                </a:lnTo>
                <a:lnTo>
                  <a:pt x="247078" y="7620"/>
                </a:lnTo>
                <a:close/>
              </a:path>
              <a:path w="605789" h="241300">
                <a:moveTo>
                  <a:pt x="263931" y="189166"/>
                </a:moveTo>
                <a:lnTo>
                  <a:pt x="254787" y="189166"/>
                </a:lnTo>
                <a:lnTo>
                  <a:pt x="251650" y="187642"/>
                </a:lnTo>
                <a:lnTo>
                  <a:pt x="248602" y="184594"/>
                </a:lnTo>
                <a:lnTo>
                  <a:pt x="245554" y="178498"/>
                </a:lnTo>
                <a:lnTo>
                  <a:pt x="245554" y="83921"/>
                </a:lnTo>
                <a:lnTo>
                  <a:pt x="245554" y="65633"/>
                </a:lnTo>
                <a:lnTo>
                  <a:pt x="239458" y="65633"/>
                </a:lnTo>
                <a:lnTo>
                  <a:pt x="201358" y="80873"/>
                </a:lnTo>
                <a:lnTo>
                  <a:pt x="204406" y="85445"/>
                </a:lnTo>
                <a:lnTo>
                  <a:pt x="207454" y="83921"/>
                </a:lnTo>
                <a:lnTo>
                  <a:pt x="216598" y="83921"/>
                </a:lnTo>
                <a:lnTo>
                  <a:pt x="221170" y="88493"/>
                </a:lnTo>
                <a:lnTo>
                  <a:pt x="221170" y="91541"/>
                </a:lnTo>
                <a:lnTo>
                  <a:pt x="222046" y="95592"/>
                </a:lnTo>
                <a:lnTo>
                  <a:pt x="222504" y="101066"/>
                </a:lnTo>
                <a:lnTo>
                  <a:pt x="222669" y="108254"/>
                </a:lnTo>
                <a:lnTo>
                  <a:pt x="222694" y="178498"/>
                </a:lnTo>
                <a:lnTo>
                  <a:pt x="219646" y="184594"/>
                </a:lnTo>
                <a:lnTo>
                  <a:pt x="216598" y="187642"/>
                </a:lnTo>
                <a:lnTo>
                  <a:pt x="213550" y="189166"/>
                </a:lnTo>
                <a:lnTo>
                  <a:pt x="204406" y="189166"/>
                </a:lnTo>
                <a:lnTo>
                  <a:pt x="204406" y="193738"/>
                </a:lnTo>
                <a:lnTo>
                  <a:pt x="263931" y="193738"/>
                </a:lnTo>
                <a:lnTo>
                  <a:pt x="263931" y="189166"/>
                </a:lnTo>
                <a:close/>
              </a:path>
              <a:path w="605789" h="241300">
                <a:moveTo>
                  <a:pt x="408813" y="189179"/>
                </a:moveTo>
                <a:lnTo>
                  <a:pt x="399669" y="189179"/>
                </a:lnTo>
                <a:lnTo>
                  <a:pt x="396621" y="187655"/>
                </a:lnTo>
                <a:lnTo>
                  <a:pt x="393573" y="184607"/>
                </a:lnTo>
                <a:lnTo>
                  <a:pt x="390525" y="178511"/>
                </a:lnTo>
                <a:lnTo>
                  <a:pt x="390525" y="112877"/>
                </a:lnTo>
                <a:lnTo>
                  <a:pt x="390258" y="104546"/>
                </a:lnTo>
                <a:lnTo>
                  <a:pt x="370713" y="67157"/>
                </a:lnTo>
                <a:lnTo>
                  <a:pt x="364617" y="65633"/>
                </a:lnTo>
                <a:lnTo>
                  <a:pt x="358419" y="65633"/>
                </a:lnTo>
                <a:lnTo>
                  <a:pt x="348119" y="67322"/>
                </a:lnTo>
                <a:lnTo>
                  <a:pt x="337654" y="72301"/>
                </a:lnTo>
                <a:lnTo>
                  <a:pt x="326923" y="80416"/>
                </a:lnTo>
                <a:lnTo>
                  <a:pt x="315747" y="91541"/>
                </a:lnTo>
                <a:lnTo>
                  <a:pt x="315747" y="65633"/>
                </a:lnTo>
                <a:lnTo>
                  <a:pt x="309651" y="65633"/>
                </a:lnTo>
                <a:lnTo>
                  <a:pt x="273075" y="80873"/>
                </a:lnTo>
                <a:lnTo>
                  <a:pt x="274599" y="85445"/>
                </a:lnTo>
                <a:lnTo>
                  <a:pt x="277647" y="83921"/>
                </a:lnTo>
                <a:lnTo>
                  <a:pt x="288315" y="83921"/>
                </a:lnTo>
                <a:lnTo>
                  <a:pt x="291363" y="86969"/>
                </a:lnTo>
                <a:lnTo>
                  <a:pt x="291363" y="88493"/>
                </a:lnTo>
                <a:lnTo>
                  <a:pt x="292887" y="93065"/>
                </a:lnTo>
                <a:lnTo>
                  <a:pt x="294182" y="109562"/>
                </a:lnTo>
                <a:lnTo>
                  <a:pt x="294411" y="118973"/>
                </a:lnTo>
                <a:lnTo>
                  <a:pt x="294411" y="175463"/>
                </a:lnTo>
                <a:lnTo>
                  <a:pt x="292887" y="181559"/>
                </a:lnTo>
                <a:lnTo>
                  <a:pt x="289839" y="184607"/>
                </a:lnTo>
                <a:lnTo>
                  <a:pt x="288315" y="187655"/>
                </a:lnTo>
                <a:lnTo>
                  <a:pt x="283743" y="189179"/>
                </a:lnTo>
                <a:lnTo>
                  <a:pt x="274599" y="189179"/>
                </a:lnTo>
                <a:lnTo>
                  <a:pt x="274599" y="193751"/>
                </a:lnTo>
                <a:lnTo>
                  <a:pt x="337083" y="193751"/>
                </a:lnTo>
                <a:lnTo>
                  <a:pt x="337083" y="189179"/>
                </a:lnTo>
                <a:lnTo>
                  <a:pt x="324891" y="189179"/>
                </a:lnTo>
                <a:lnTo>
                  <a:pt x="323367" y="187655"/>
                </a:lnTo>
                <a:lnTo>
                  <a:pt x="320319" y="186131"/>
                </a:lnTo>
                <a:lnTo>
                  <a:pt x="318795" y="184607"/>
                </a:lnTo>
                <a:lnTo>
                  <a:pt x="317271" y="181559"/>
                </a:lnTo>
                <a:lnTo>
                  <a:pt x="317271" y="180035"/>
                </a:lnTo>
                <a:lnTo>
                  <a:pt x="315747" y="173939"/>
                </a:lnTo>
                <a:lnTo>
                  <a:pt x="315747" y="100685"/>
                </a:lnTo>
                <a:lnTo>
                  <a:pt x="323748" y="92684"/>
                </a:lnTo>
                <a:lnTo>
                  <a:pt x="331749" y="86969"/>
                </a:lnTo>
                <a:lnTo>
                  <a:pt x="339750" y="83540"/>
                </a:lnTo>
                <a:lnTo>
                  <a:pt x="347751" y="82397"/>
                </a:lnTo>
                <a:lnTo>
                  <a:pt x="355371" y="82397"/>
                </a:lnTo>
                <a:lnTo>
                  <a:pt x="360045" y="85445"/>
                </a:lnTo>
                <a:lnTo>
                  <a:pt x="363093" y="90017"/>
                </a:lnTo>
                <a:lnTo>
                  <a:pt x="366141" y="96113"/>
                </a:lnTo>
                <a:lnTo>
                  <a:pt x="367665" y="103733"/>
                </a:lnTo>
                <a:lnTo>
                  <a:pt x="367665" y="178511"/>
                </a:lnTo>
                <a:lnTo>
                  <a:pt x="364617" y="184607"/>
                </a:lnTo>
                <a:lnTo>
                  <a:pt x="363093" y="186131"/>
                </a:lnTo>
                <a:lnTo>
                  <a:pt x="360045" y="187655"/>
                </a:lnTo>
                <a:lnTo>
                  <a:pt x="355371" y="189179"/>
                </a:lnTo>
                <a:lnTo>
                  <a:pt x="347751" y="189179"/>
                </a:lnTo>
                <a:lnTo>
                  <a:pt x="347751" y="193751"/>
                </a:lnTo>
                <a:lnTo>
                  <a:pt x="408813" y="193751"/>
                </a:lnTo>
                <a:lnTo>
                  <a:pt x="408813" y="189179"/>
                </a:lnTo>
                <a:close/>
              </a:path>
              <a:path w="605789" h="241300">
                <a:moveTo>
                  <a:pt x="549122" y="183083"/>
                </a:moveTo>
                <a:lnTo>
                  <a:pt x="547598" y="178511"/>
                </a:lnTo>
                <a:lnTo>
                  <a:pt x="543026" y="180035"/>
                </a:lnTo>
                <a:lnTo>
                  <a:pt x="533882" y="180035"/>
                </a:lnTo>
                <a:lnTo>
                  <a:pt x="530834" y="176987"/>
                </a:lnTo>
                <a:lnTo>
                  <a:pt x="529310" y="173939"/>
                </a:lnTo>
                <a:lnTo>
                  <a:pt x="529310" y="170891"/>
                </a:lnTo>
                <a:lnTo>
                  <a:pt x="528421" y="167474"/>
                </a:lnTo>
                <a:lnTo>
                  <a:pt x="527977" y="161937"/>
                </a:lnTo>
                <a:lnTo>
                  <a:pt x="527799" y="154381"/>
                </a:lnTo>
                <a:lnTo>
                  <a:pt x="527786" y="76301"/>
                </a:lnTo>
                <a:lnTo>
                  <a:pt x="527786" y="18300"/>
                </a:lnTo>
                <a:lnTo>
                  <a:pt x="527786" y="12"/>
                </a:lnTo>
                <a:lnTo>
                  <a:pt x="521690" y="12"/>
                </a:lnTo>
                <a:lnTo>
                  <a:pt x="485114" y="15252"/>
                </a:lnTo>
                <a:lnTo>
                  <a:pt x="486638" y="21348"/>
                </a:lnTo>
                <a:lnTo>
                  <a:pt x="491210" y="19824"/>
                </a:lnTo>
                <a:lnTo>
                  <a:pt x="494258" y="18300"/>
                </a:lnTo>
                <a:lnTo>
                  <a:pt x="500354" y="18300"/>
                </a:lnTo>
                <a:lnTo>
                  <a:pt x="503402" y="21348"/>
                </a:lnTo>
                <a:lnTo>
                  <a:pt x="503402" y="22872"/>
                </a:lnTo>
                <a:lnTo>
                  <a:pt x="504926" y="27444"/>
                </a:lnTo>
                <a:lnTo>
                  <a:pt x="505155" y="30848"/>
                </a:lnTo>
                <a:lnTo>
                  <a:pt x="505688" y="36398"/>
                </a:lnTo>
                <a:lnTo>
                  <a:pt x="506209" y="43980"/>
                </a:lnTo>
                <a:lnTo>
                  <a:pt x="506450" y="53441"/>
                </a:lnTo>
                <a:lnTo>
                  <a:pt x="506450" y="76301"/>
                </a:lnTo>
                <a:lnTo>
                  <a:pt x="506450" y="106781"/>
                </a:lnTo>
                <a:lnTo>
                  <a:pt x="506450" y="170891"/>
                </a:lnTo>
                <a:lnTo>
                  <a:pt x="499846" y="176009"/>
                </a:lnTo>
                <a:lnTo>
                  <a:pt x="493687" y="179844"/>
                </a:lnTo>
                <a:lnTo>
                  <a:pt x="487794" y="182245"/>
                </a:lnTo>
                <a:lnTo>
                  <a:pt x="482066" y="183083"/>
                </a:lnTo>
                <a:lnTo>
                  <a:pt x="474548" y="182194"/>
                </a:lnTo>
                <a:lnTo>
                  <a:pt x="445579" y="150698"/>
                </a:lnTo>
                <a:lnTo>
                  <a:pt x="442341" y="126695"/>
                </a:lnTo>
                <a:lnTo>
                  <a:pt x="443204" y="113779"/>
                </a:lnTo>
                <a:lnTo>
                  <a:pt x="462153" y="77825"/>
                </a:lnTo>
                <a:lnTo>
                  <a:pt x="468350" y="74777"/>
                </a:lnTo>
                <a:lnTo>
                  <a:pt x="485114" y="74777"/>
                </a:lnTo>
                <a:lnTo>
                  <a:pt x="498830" y="83921"/>
                </a:lnTo>
                <a:lnTo>
                  <a:pt x="500354" y="90017"/>
                </a:lnTo>
                <a:lnTo>
                  <a:pt x="503402" y="94589"/>
                </a:lnTo>
                <a:lnTo>
                  <a:pt x="506450" y="106781"/>
                </a:lnTo>
                <a:lnTo>
                  <a:pt x="506450" y="76301"/>
                </a:lnTo>
                <a:lnTo>
                  <a:pt x="504571" y="74777"/>
                </a:lnTo>
                <a:lnTo>
                  <a:pt x="500443" y="71424"/>
                </a:lnTo>
                <a:lnTo>
                  <a:pt x="493877" y="68110"/>
                </a:lnTo>
                <a:lnTo>
                  <a:pt x="486727" y="66230"/>
                </a:lnTo>
                <a:lnTo>
                  <a:pt x="479018" y="65633"/>
                </a:lnTo>
                <a:lnTo>
                  <a:pt x="466051" y="67068"/>
                </a:lnTo>
                <a:lnTo>
                  <a:pt x="427596" y="99326"/>
                </a:lnTo>
                <a:lnTo>
                  <a:pt x="417957" y="137363"/>
                </a:lnTo>
                <a:lnTo>
                  <a:pt x="419049" y="149618"/>
                </a:lnTo>
                <a:lnTo>
                  <a:pt x="441490" y="188671"/>
                </a:lnTo>
                <a:lnTo>
                  <a:pt x="469874" y="198323"/>
                </a:lnTo>
                <a:lnTo>
                  <a:pt x="475970" y="198323"/>
                </a:lnTo>
                <a:lnTo>
                  <a:pt x="482066" y="196799"/>
                </a:lnTo>
                <a:lnTo>
                  <a:pt x="494258" y="190703"/>
                </a:lnTo>
                <a:lnTo>
                  <a:pt x="500354" y="186131"/>
                </a:lnTo>
                <a:lnTo>
                  <a:pt x="503402" y="183083"/>
                </a:lnTo>
                <a:lnTo>
                  <a:pt x="506450" y="180035"/>
                </a:lnTo>
                <a:lnTo>
                  <a:pt x="506450" y="198323"/>
                </a:lnTo>
                <a:lnTo>
                  <a:pt x="512546" y="198323"/>
                </a:lnTo>
                <a:lnTo>
                  <a:pt x="549122" y="183083"/>
                </a:lnTo>
                <a:close/>
              </a:path>
              <a:path w="605789" h="241300">
                <a:moveTo>
                  <a:pt x="605599" y="186118"/>
                </a:moveTo>
                <a:lnTo>
                  <a:pt x="602551" y="180022"/>
                </a:lnTo>
                <a:lnTo>
                  <a:pt x="597979" y="173926"/>
                </a:lnTo>
                <a:lnTo>
                  <a:pt x="593407" y="169354"/>
                </a:lnTo>
                <a:lnTo>
                  <a:pt x="588835" y="166306"/>
                </a:lnTo>
                <a:lnTo>
                  <a:pt x="578167" y="166306"/>
                </a:lnTo>
                <a:lnTo>
                  <a:pt x="573493" y="167830"/>
                </a:lnTo>
                <a:lnTo>
                  <a:pt x="565873" y="175450"/>
                </a:lnTo>
                <a:lnTo>
                  <a:pt x="564349" y="178498"/>
                </a:lnTo>
                <a:lnTo>
                  <a:pt x="564349" y="187642"/>
                </a:lnTo>
                <a:lnTo>
                  <a:pt x="565873" y="190690"/>
                </a:lnTo>
                <a:lnTo>
                  <a:pt x="571969" y="196786"/>
                </a:lnTo>
                <a:lnTo>
                  <a:pt x="575119" y="198310"/>
                </a:lnTo>
                <a:lnTo>
                  <a:pt x="581215" y="198310"/>
                </a:lnTo>
                <a:lnTo>
                  <a:pt x="582739" y="196786"/>
                </a:lnTo>
                <a:lnTo>
                  <a:pt x="584263" y="196786"/>
                </a:lnTo>
                <a:lnTo>
                  <a:pt x="590359" y="193738"/>
                </a:lnTo>
                <a:lnTo>
                  <a:pt x="591883" y="193738"/>
                </a:lnTo>
                <a:lnTo>
                  <a:pt x="593407" y="195262"/>
                </a:lnTo>
                <a:lnTo>
                  <a:pt x="593407" y="196786"/>
                </a:lnTo>
                <a:lnTo>
                  <a:pt x="594931" y="198310"/>
                </a:lnTo>
                <a:lnTo>
                  <a:pt x="594931" y="207556"/>
                </a:lnTo>
                <a:lnTo>
                  <a:pt x="591883" y="213652"/>
                </a:lnTo>
                <a:lnTo>
                  <a:pt x="564349" y="234988"/>
                </a:lnTo>
                <a:lnTo>
                  <a:pt x="564349" y="241084"/>
                </a:lnTo>
                <a:lnTo>
                  <a:pt x="600456" y="215277"/>
                </a:lnTo>
                <a:lnTo>
                  <a:pt x="605599" y="195262"/>
                </a:lnTo>
                <a:lnTo>
                  <a:pt x="605599" y="193738"/>
                </a:lnTo>
                <a:lnTo>
                  <a:pt x="605599" y="186118"/>
                </a:lnTo>
                <a:close/>
              </a:path>
            </a:pathLst>
          </a:custGeom>
          <a:solidFill>
            <a:srgbClr val="CC00FF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solidFill>
                <a:schemeClr val="tx1"/>
              </a:solidFill>
            </a:endParaRPr>
          </a:p>
        </p:txBody>
      </p:sp>
      <p:pic>
        <p:nvPicPr>
          <p:cNvPr id="172" name="object 172"/>
          <p:cNvPicPr/>
          <p:nvPr/>
        </p:nvPicPr>
        <p:blipFill>
          <a:blip r:embed="rId122"/>
          <a:stretch>
            <a:fillRect/>
          </a:stretch>
        </p:blipFill>
        <p:spPr>
          <a:xfrm>
            <a:off x="4452153" y="6432484"/>
            <a:ext cx="200529" cy="117073"/>
          </a:xfrm>
          <a:prstGeom prst="rect">
            <a:avLst/>
          </a:prstGeom>
        </p:spPr>
      </p:pic>
      <p:grpSp>
        <p:nvGrpSpPr>
          <p:cNvPr id="173" name="object 173"/>
          <p:cNvGrpSpPr/>
          <p:nvPr/>
        </p:nvGrpSpPr>
        <p:grpSpPr>
          <a:xfrm>
            <a:off x="4718657" y="6374577"/>
            <a:ext cx="322983" cy="174981"/>
            <a:chOff x="4718657" y="6374578"/>
            <a:chExt cx="322983" cy="174981"/>
          </a:xfrm>
        </p:grpSpPr>
        <p:pic>
          <p:nvPicPr>
            <p:cNvPr id="174" name="object 174"/>
            <p:cNvPicPr/>
            <p:nvPr/>
          </p:nvPicPr>
          <p:blipFill>
            <a:blip r:embed="rId123"/>
            <a:stretch>
              <a:fillRect/>
            </a:stretch>
          </p:blipFill>
          <p:spPr>
            <a:xfrm>
              <a:off x="4718657" y="6374578"/>
              <a:ext cx="161449" cy="174979"/>
            </a:xfrm>
            <a:prstGeom prst="rect">
              <a:avLst/>
            </a:prstGeom>
          </p:spPr>
        </p:pic>
        <p:pic>
          <p:nvPicPr>
            <p:cNvPr id="175" name="object 175"/>
            <p:cNvPicPr/>
            <p:nvPr/>
          </p:nvPicPr>
          <p:blipFill>
            <a:blip r:embed="rId124"/>
            <a:stretch>
              <a:fillRect/>
            </a:stretch>
          </p:blipFill>
          <p:spPr>
            <a:xfrm>
              <a:off x="4897670" y="6432485"/>
              <a:ext cx="92869" cy="117073"/>
            </a:xfrm>
            <a:prstGeom prst="rect">
              <a:avLst/>
            </a:prstGeom>
          </p:spPr>
        </p:pic>
        <p:sp>
          <p:nvSpPr>
            <p:cNvPr id="176" name="object 176"/>
            <p:cNvSpPr/>
            <p:nvPr/>
          </p:nvSpPr>
          <p:spPr>
            <a:xfrm>
              <a:off x="5014745" y="6522664"/>
              <a:ext cx="26894" cy="26894"/>
            </a:xfrm>
            <a:custGeom>
              <a:avLst/>
              <a:gdLst/>
              <a:ahLst/>
              <a:cxnLst/>
              <a:rect l="l" t="t" r="r" b="b"/>
              <a:pathLst>
                <a:path w="30478" h="30478">
                  <a:moveTo>
                    <a:pt x="19811" y="30480"/>
                  </a:moveTo>
                  <a:lnTo>
                    <a:pt x="10667" y="30480"/>
                  </a:lnTo>
                  <a:lnTo>
                    <a:pt x="7619" y="28956"/>
                  </a:lnTo>
                  <a:lnTo>
                    <a:pt x="1523" y="22859"/>
                  </a:lnTo>
                  <a:lnTo>
                    <a:pt x="0" y="19812"/>
                  </a:lnTo>
                  <a:lnTo>
                    <a:pt x="0" y="10668"/>
                  </a:lnTo>
                  <a:lnTo>
                    <a:pt x="1523" y="7620"/>
                  </a:lnTo>
                  <a:lnTo>
                    <a:pt x="7619" y="1524"/>
                  </a:lnTo>
                  <a:lnTo>
                    <a:pt x="10667" y="0"/>
                  </a:lnTo>
                  <a:lnTo>
                    <a:pt x="15239" y="0"/>
                  </a:lnTo>
                  <a:lnTo>
                    <a:pt x="19811" y="0"/>
                  </a:lnTo>
                  <a:lnTo>
                    <a:pt x="22859" y="1524"/>
                  </a:lnTo>
                  <a:lnTo>
                    <a:pt x="28955" y="7620"/>
                  </a:lnTo>
                  <a:lnTo>
                    <a:pt x="30479" y="10668"/>
                  </a:lnTo>
                  <a:lnTo>
                    <a:pt x="30479" y="19812"/>
                  </a:lnTo>
                  <a:lnTo>
                    <a:pt x="28955" y="22859"/>
                  </a:lnTo>
                  <a:lnTo>
                    <a:pt x="22859" y="28956"/>
                  </a:lnTo>
                  <a:lnTo>
                    <a:pt x="19811" y="3048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>
                <a:solidFill>
                  <a:schemeClr val="tx1"/>
                </a:solidFill>
              </a:endParaRPr>
            </a:p>
          </p:txBody>
        </p:sp>
      </p:grpSp>
      <p:sp>
        <p:nvSpPr>
          <p:cNvPr id="177" name="Slide Number Placeholder 176">
            <a:extLst>
              <a:ext uri="{FF2B5EF4-FFF2-40B4-BE49-F238E27FC236}">
                <a16:creationId xmlns:a16="http://schemas.microsoft.com/office/drawing/2014/main" id="{FBE20F44-F1DA-8F88-DEA8-174B28A77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1600" smtClean="0"/>
              <a:t>47</a:t>
            </a:fld>
            <a:endParaRPr lang="en-US" sz="1600" dirty="0"/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6346" y="322730"/>
            <a:ext cx="8439374" cy="6442485"/>
            <a:chOff x="356346" y="322730"/>
            <a:chExt cx="8439374" cy="6442485"/>
          </a:xfrm>
        </p:grpSpPr>
        <p:pic>
          <p:nvPicPr>
            <p:cNvPr id="3" name="object 3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356346" y="322730"/>
              <a:ext cx="5922084" cy="401798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574690" y="3438413"/>
              <a:ext cx="4221031" cy="3326802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04C6B6-9000-4388-B872-B12E6619F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7000" y="6492875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z="1600" smtClean="0"/>
              <a:t>48</a:t>
            </a:fld>
            <a:endParaRPr lang="en-US" sz="1600" dirty="0"/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3812" y="773206"/>
            <a:ext cx="114299" cy="114299"/>
          </a:xfrm>
          <a:custGeom>
            <a:avLst/>
            <a:gdLst/>
            <a:ahLst/>
            <a:cxnLst/>
            <a:rect l="l" t="t" r="r" b="b"/>
            <a:pathLst>
              <a:path w="129538" h="129538">
                <a:moveTo>
                  <a:pt x="129539" y="129539"/>
                </a:moveTo>
                <a:lnTo>
                  <a:pt x="0" y="129539"/>
                </a:lnTo>
                <a:lnTo>
                  <a:pt x="0" y="0"/>
                </a:lnTo>
                <a:lnTo>
                  <a:pt x="129539" y="0"/>
                </a:lnTo>
                <a:lnTo>
                  <a:pt x="129539" y="129539"/>
                </a:lnTo>
                <a:close/>
              </a:path>
            </a:pathLst>
          </a:custGeom>
          <a:solidFill>
            <a:srgbClr val="568962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/>
          <a:stretch>
            <a:fillRect/>
          </a:stretch>
        </p:blipFill>
        <p:spPr>
          <a:xfrm>
            <a:off x="1232759" y="705466"/>
            <a:ext cx="1936713" cy="27188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/>
          <a:stretch>
            <a:fillRect/>
          </a:stretch>
        </p:blipFill>
        <p:spPr>
          <a:xfrm>
            <a:off x="3275788" y="705466"/>
            <a:ext cx="1965035" cy="351388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5380841" y="705476"/>
            <a:ext cx="1669256" cy="351378"/>
            <a:chOff x="5380841" y="705476"/>
            <a:chExt cx="1669256" cy="351378"/>
          </a:xfrm>
        </p:grpSpPr>
        <p:pic>
          <p:nvPicPr>
            <p:cNvPr id="6" name="object 6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5380841" y="791611"/>
              <a:ext cx="193805" cy="18573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5600196" y="786232"/>
              <a:ext cx="195150" cy="18573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814172" y="710845"/>
              <a:ext cx="96931" cy="261657"/>
            </a:xfrm>
            <a:custGeom>
              <a:avLst/>
              <a:gdLst/>
              <a:ahLst/>
              <a:cxnLst/>
              <a:rect l="l" t="t" r="r" b="b"/>
              <a:pathLst>
                <a:path w="109854" h="296544">
                  <a:moveTo>
                    <a:pt x="109823" y="295941"/>
                  </a:moveTo>
                  <a:lnTo>
                    <a:pt x="0" y="295941"/>
                  </a:lnTo>
                  <a:lnTo>
                    <a:pt x="0" y="288321"/>
                  </a:lnTo>
                  <a:lnTo>
                    <a:pt x="9144" y="288321"/>
                  </a:lnTo>
                  <a:lnTo>
                    <a:pt x="15240" y="285273"/>
                  </a:lnTo>
                  <a:lnTo>
                    <a:pt x="24384" y="253269"/>
                  </a:lnTo>
                  <a:lnTo>
                    <a:pt x="24384" y="42672"/>
                  </a:lnTo>
                  <a:lnTo>
                    <a:pt x="9144" y="9144"/>
                  </a:lnTo>
                  <a:lnTo>
                    <a:pt x="0" y="9144"/>
                  </a:lnTo>
                  <a:lnTo>
                    <a:pt x="0" y="0"/>
                  </a:lnTo>
                  <a:lnTo>
                    <a:pt x="85439" y="0"/>
                  </a:lnTo>
                  <a:lnTo>
                    <a:pt x="85439" y="253269"/>
                  </a:lnTo>
                  <a:lnTo>
                    <a:pt x="85725" y="263556"/>
                  </a:lnTo>
                  <a:lnTo>
                    <a:pt x="109823" y="288321"/>
                  </a:lnTo>
                  <a:lnTo>
                    <a:pt x="109823" y="295941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5929901" y="786232"/>
              <a:ext cx="168170" cy="19111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6131858" y="786232"/>
              <a:ext cx="172206" cy="18842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326998" y="705476"/>
              <a:ext cx="309843" cy="272303"/>
            </a:xfrm>
            <a:custGeom>
              <a:avLst/>
              <a:gdLst/>
              <a:ahLst/>
              <a:cxnLst/>
              <a:rect l="l" t="t" r="r" b="b"/>
              <a:pathLst>
                <a:path w="351154" h="308609">
                  <a:moveTo>
                    <a:pt x="221170" y="283743"/>
                  </a:moveTo>
                  <a:lnTo>
                    <a:pt x="213550" y="283743"/>
                  </a:lnTo>
                  <a:lnTo>
                    <a:pt x="207454" y="282219"/>
                  </a:lnTo>
                  <a:lnTo>
                    <a:pt x="204406" y="279171"/>
                  </a:lnTo>
                  <a:lnTo>
                    <a:pt x="201269" y="277647"/>
                  </a:lnTo>
                  <a:lnTo>
                    <a:pt x="199745" y="276123"/>
                  </a:lnTo>
                  <a:lnTo>
                    <a:pt x="198221" y="274599"/>
                  </a:lnTo>
                  <a:lnTo>
                    <a:pt x="198221" y="268503"/>
                  </a:lnTo>
                  <a:lnTo>
                    <a:pt x="196697" y="117436"/>
                  </a:lnTo>
                  <a:lnTo>
                    <a:pt x="196697" y="6096"/>
                  </a:lnTo>
                  <a:lnTo>
                    <a:pt x="105257" y="6096"/>
                  </a:lnTo>
                  <a:lnTo>
                    <a:pt x="105257" y="15240"/>
                  </a:lnTo>
                  <a:lnTo>
                    <a:pt x="115925" y="15240"/>
                  </a:lnTo>
                  <a:lnTo>
                    <a:pt x="122021" y="16764"/>
                  </a:lnTo>
                  <a:lnTo>
                    <a:pt x="135737" y="56388"/>
                  </a:lnTo>
                  <a:lnTo>
                    <a:pt x="135737" y="117436"/>
                  </a:lnTo>
                  <a:lnTo>
                    <a:pt x="135737" y="144970"/>
                  </a:lnTo>
                  <a:lnTo>
                    <a:pt x="135737" y="251739"/>
                  </a:lnTo>
                  <a:lnTo>
                    <a:pt x="126593" y="264858"/>
                  </a:lnTo>
                  <a:lnTo>
                    <a:pt x="117449" y="274408"/>
                  </a:lnTo>
                  <a:lnTo>
                    <a:pt x="108305" y="280238"/>
                  </a:lnTo>
                  <a:lnTo>
                    <a:pt x="99161" y="282219"/>
                  </a:lnTo>
                  <a:lnTo>
                    <a:pt x="92964" y="282219"/>
                  </a:lnTo>
                  <a:lnTo>
                    <a:pt x="70104" y="251739"/>
                  </a:lnTo>
                  <a:lnTo>
                    <a:pt x="64325" y="211797"/>
                  </a:lnTo>
                  <a:lnTo>
                    <a:pt x="64008" y="193738"/>
                  </a:lnTo>
                  <a:lnTo>
                    <a:pt x="64325" y="177495"/>
                  </a:lnTo>
                  <a:lnTo>
                    <a:pt x="72656" y="134150"/>
                  </a:lnTo>
                  <a:lnTo>
                    <a:pt x="85344" y="114388"/>
                  </a:lnTo>
                  <a:lnTo>
                    <a:pt x="96113" y="114388"/>
                  </a:lnTo>
                  <a:lnTo>
                    <a:pt x="107238" y="116154"/>
                  </a:lnTo>
                  <a:lnTo>
                    <a:pt x="117640" y="121640"/>
                  </a:lnTo>
                  <a:lnTo>
                    <a:pt x="127190" y="131140"/>
                  </a:lnTo>
                  <a:lnTo>
                    <a:pt x="135737" y="144970"/>
                  </a:lnTo>
                  <a:lnTo>
                    <a:pt x="135737" y="117436"/>
                  </a:lnTo>
                  <a:lnTo>
                    <a:pt x="132549" y="114388"/>
                  </a:lnTo>
                  <a:lnTo>
                    <a:pt x="129146" y="111125"/>
                  </a:lnTo>
                  <a:lnTo>
                    <a:pt x="122974" y="105816"/>
                  </a:lnTo>
                  <a:lnTo>
                    <a:pt x="85344" y="91528"/>
                  </a:lnTo>
                  <a:lnTo>
                    <a:pt x="74180" y="92392"/>
                  </a:lnTo>
                  <a:lnTo>
                    <a:pt x="33197" y="112941"/>
                  </a:lnTo>
                  <a:lnTo>
                    <a:pt x="12192" y="144970"/>
                  </a:lnTo>
                  <a:lnTo>
                    <a:pt x="838" y="187833"/>
                  </a:lnTo>
                  <a:lnTo>
                    <a:pt x="0" y="204406"/>
                  </a:lnTo>
                  <a:lnTo>
                    <a:pt x="1143" y="224167"/>
                  </a:lnTo>
                  <a:lnTo>
                    <a:pt x="18288" y="273075"/>
                  </a:lnTo>
                  <a:lnTo>
                    <a:pt x="62230" y="305866"/>
                  </a:lnTo>
                  <a:lnTo>
                    <a:pt x="80772" y="308127"/>
                  </a:lnTo>
                  <a:lnTo>
                    <a:pt x="87655" y="307606"/>
                  </a:lnTo>
                  <a:lnTo>
                    <a:pt x="128016" y="284670"/>
                  </a:lnTo>
                  <a:lnTo>
                    <a:pt x="135737" y="276123"/>
                  </a:lnTo>
                  <a:lnTo>
                    <a:pt x="135737" y="308127"/>
                  </a:lnTo>
                  <a:lnTo>
                    <a:pt x="221170" y="291363"/>
                  </a:lnTo>
                  <a:lnTo>
                    <a:pt x="221170" y="283743"/>
                  </a:lnTo>
                  <a:close/>
                </a:path>
                <a:path w="351154" h="308609">
                  <a:moveTo>
                    <a:pt x="329387" y="33528"/>
                  </a:moveTo>
                  <a:lnTo>
                    <a:pt x="305003" y="0"/>
                  </a:lnTo>
                  <a:lnTo>
                    <a:pt x="295859" y="0"/>
                  </a:lnTo>
                  <a:lnTo>
                    <a:pt x="262801" y="26924"/>
                  </a:lnTo>
                  <a:lnTo>
                    <a:pt x="262229" y="33528"/>
                  </a:lnTo>
                  <a:lnTo>
                    <a:pt x="262229" y="42672"/>
                  </a:lnTo>
                  <a:lnTo>
                    <a:pt x="295859" y="67144"/>
                  </a:lnTo>
                  <a:lnTo>
                    <a:pt x="305003" y="67144"/>
                  </a:lnTo>
                  <a:lnTo>
                    <a:pt x="312623" y="64096"/>
                  </a:lnTo>
                  <a:lnTo>
                    <a:pt x="318719" y="56388"/>
                  </a:lnTo>
                  <a:lnTo>
                    <a:pt x="326339" y="50292"/>
                  </a:lnTo>
                  <a:lnTo>
                    <a:pt x="329387" y="42672"/>
                  </a:lnTo>
                  <a:lnTo>
                    <a:pt x="329387" y="33528"/>
                  </a:lnTo>
                  <a:close/>
                </a:path>
                <a:path w="351154" h="308609">
                  <a:moveTo>
                    <a:pt x="350723" y="294411"/>
                  </a:moveTo>
                  <a:lnTo>
                    <a:pt x="326339" y="259359"/>
                  </a:lnTo>
                  <a:lnTo>
                    <a:pt x="326339" y="97624"/>
                  </a:lnTo>
                  <a:lnTo>
                    <a:pt x="240893" y="97624"/>
                  </a:lnTo>
                  <a:lnTo>
                    <a:pt x="240893" y="106768"/>
                  </a:lnTo>
                  <a:lnTo>
                    <a:pt x="250037" y="106768"/>
                  </a:lnTo>
                  <a:lnTo>
                    <a:pt x="256133" y="109816"/>
                  </a:lnTo>
                  <a:lnTo>
                    <a:pt x="265277" y="140296"/>
                  </a:lnTo>
                  <a:lnTo>
                    <a:pt x="265277" y="259359"/>
                  </a:lnTo>
                  <a:lnTo>
                    <a:pt x="250037" y="294411"/>
                  </a:lnTo>
                  <a:lnTo>
                    <a:pt x="240893" y="294411"/>
                  </a:lnTo>
                  <a:lnTo>
                    <a:pt x="240893" y="302031"/>
                  </a:lnTo>
                  <a:lnTo>
                    <a:pt x="350723" y="302031"/>
                  </a:lnTo>
                  <a:lnTo>
                    <a:pt x="350723" y="294411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6654025" y="786232"/>
              <a:ext cx="193805" cy="18573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874725" y="786232"/>
              <a:ext cx="175372" cy="270622"/>
            </a:xfrm>
            <a:custGeom>
              <a:avLst/>
              <a:gdLst/>
              <a:ahLst/>
              <a:cxnLst/>
              <a:rect l="l" t="t" r="r" b="b"/>
              <a:pathLst>
                <a:path w="198754" h="306705">
                  <a:moveTo>
                    <a:pt x="91535" y="306705"/>
                  </a:moveTo>
                  <a:lnTo>
                    <a:pt x="52959" y="304133"/>
                  </a:lnTo>
                  <a:lnTo>
                    <a:pt x="14842" y="291109"/>
                  </a:lnTo>
                  <a:lnTo>
                    <a:pt x="0" y="273081"/>
                  </a:lnTo>
                  <a:lnTo>
                    <a:pt x="0" y="259365"/>
                  </a:lnTo>
                  <a:lnTo>
                    <a:pt x="35147" y="234981"/>
                  </a:lnTo>
                  <a:lnTo>
                    <a:pt x="22892" y="227513"/>
                  </a:lnTo>
                  <a:lnTo>
                    <a:pt x="13763" y="218741"/>
                  </a:lnTo>
                  <a:lnTo>
                    <a:pt x="8063" y="208540"/>
                  </a:lnTo>
                  <a:lnTo>
                    <a:pt x="6096" y="196786"/>
                  </a:lnTo>
                  <a:lnTo>
                    <a:pt x="6944" y="189047"/>
                  </a:lnTo>
                  <a:lnTo>
                    <a:pt x="33242" y="154495"/>
                  </a:lnTo>
                  <a:lnTo>
                    <a:pt x="54959" y="143446"/>
                  </a:lnTo>
                  <a:lnTo>
                    <a:pt x="41219" y="137407"/>
                  </a:lnTo>
                  <a:lnTo>
                    <a:pt x="7112" y="105846"/>
                  </a:lnTo>
                  <a:lnTo>
                    <a:pt x="0" y="74771"/>
                  </a:lnTo>
                  <a:lnTo>
                    <a:pt x="1454" y="60230"/>
                  </a:lnTo>
                  <a:lnTo>
                    <a:pt x="24479" y="22860"/>
                  </a:lnTo>
                  <a:lnTo>
                    <a:pt x="68413" y="1428"/>
                  </a:lnTo>
                  <a:lnTo>
                    <a:pt x="86963" y="0"/>
                  </a:lnTo>
                  <a:lnTo>
                    <a:pt x="97251" y="571"/>
                  </a:lnTo>
                  <a:lnTo>
                    <a:pt x="107549" y="2286"/>
                  </a:lnTo>
                  <a:lnTo>
                    <a:pt x="117864" y="5143"/>
                  </a:lnTo>
                  <a:lnTo>
                    <a:pt x="128206" y="9144"/>
                  </a:lnTo>
                  <a:lnTo>
                    <a:pt x="196786" y="9144"/>
                  </a:lnTo>
                  <a:lnTo>
                    <a:pt x="196786" y="13716"/>
                  </a:lnTo>
                  <a:lnTo>
                    <a:pt x="82391" y="13716"/>
                  </a:lnTo>
                  <a:lnTo>
                    <a:pt x="74771" y="18288"/>
                  </a:lnTo>
                  <a:lnTo>
                    <a:pt x="70199" y="27432"/>
                  </a:lnTo>
                  <a:lnTo>
                    <a:pt x="66198" y="35114"/>
                  </a:lnTo>
                  <a:lnTo>
                    <a:pt x="63341" y="46529"/>
                  </a:lnTo>
                  <a:lnTo>
                    <a:pt x="61626" y="61373"/>
                  </a:lnTo>
                  <a:lnTo>
                    <a:pt x="61055" y="79343"/>
                  </a:lnTo>
                  <a:lnTo>
                    <a:pt x="61626" y="94178"/>
                  </a:lnTo>
                  <a:lnTo>
                    <a:pt x="63341" y="106584"/>
                  </a:lnTo>
                  <a:lnTo>
                    <a:pt x="66198" y="116419"/>
                  </a:lnTo>
                  <a:lnTo>
                    <a:pt x="70199" y="123539"/>
                  </a:lnTo>
                  <a:lnTo>
                    <a:pt x="74771" y="132683"/>
                  </a:lnTo>
                  <a:lnTo>
                    <a:pt x="82391" y="135826"/>
                  </a:lnTo>
                  <a:lnTo>
                    <a:pt x="142140" y="135826"/>
                  </a:lnTo>
                  <a:lnTo>
                    <a:pt x="132778" y="140398"/>
                  </a:lnTo>
                  <a:lnTo>
                    <a:pt x="122762" y="144399"/>
                  </a:lnTo>
                  <a:lnTo>
                    <a:pt x="113299" y="147256"/>
                  </a:lnTo>
                  <a:lnTo>
                    <a:pt x="109348" y="148018"/>
                  </a:lnTo>
                  <a:lnTo>
                    <a:pt x="64103" y="148018"/>
                  </a:lnTo>
                  <a:lnTo>
                    <a:pt x="58007" y="149542"/>
                  </a:lnTo>
                  <a:lnTo>
                    <a:pt x="48863" y="158686"/>
                  </a:lnTo>
                  <a:lnTo>
                    <a:pt x="47339" y="163258"/>
                  </a:lnTo>
                  <a:lnTo>
                    <a:pt x="47339" y="175450"/>
                  </a:lnTo>
                  <a:lnTo>
                    <a:pt x="48863" y="178498"/>
                  </a:lnTo>
                  <a:lnTo>
                    <a:pt x="56483" y="186118"/>
                  </a:lnTo>
                  <a:lnTo>
                    <a:pt x="64103" y="187642"/>
                  </a:lnTo>
                  <a:lnTo>
                    <a:pt x="109823" y="187642"/>
                  </a:lnTo>
                  <a:lnTo>
                    <a:pt x="131023" y="188214"/>
                  </a:lnTo>
                  <a:lnTo>
                    <a:pt x="173926" y="196786"/>
                  </a:lnTo>
                  <a:lnTo>
                    <a:pt x="198310" y="239553"/>
                  </a:lnTo>
                  <a:lnTo>
                    <a:pt x="198170" y="241077"/>
                  </a:lnTo>
                  <a:lnTo>
                    <a:pt x="77819" y="241077"/>
                  </a:lnTo>
                  <a:lnTo>
                    <a:pt x="67508" y="241125"/>
                  </a:lnTo>
                  <a:lnTo>
                    <a:pt x="36671" y="254793"/>
                  </a:lnTo>
                  <a:lnTo>
                    <a:pt x="36671" y="270033"/>
                  </a:lnTo>
                  <a:lnTo>
                    <a:pt x="81010" y="290798"/>
                  </a:lnTo>
                  <a:lnTo>
                    <a:pt x="97631" y="291369"/>
                  </a:lnTo>
                  <a:lnTo>
                    <a:pt x="166602" y="291369"/>
                  </a:lnTo>
                  <a:lnTo>
                    <a:pt x="165758" y="291941"/>
                  </a:lnTo>
                  <a:lnTo>
                    <a:pt x="157162" y="295941"/>
                  </a:lnTo>
                  <a:lnTo>
                    <a:pt x="141979" y="300878"/>
                  </a:lnTo>
                  <a:lnTo>
                    <a:pt x="126063" y="304216"/>
                  </a:lnTo>
                  <a:lnTo>
                    <a:pt x="109290" y="306108"/>
                  </a:lnTo>
                  <a:lnTo>
                    <a:pt x="91535" y="306705"/>
                  </a:lnTo>
                  <a:close/>
                </a:path>
                <a:path w="198754" h="306705">
                  <a:moveTo>
                    <a:pt x="142140" y="135826"/>
                  </a:moveTo>
                  <a:lnTo>
                    <a:pt x="99155" y="135826"/>
                  </a:lnTo>
                  <a:lnTo>
                    <a:pt x="105251" y="132683"/>
                  </a:lnTo>
                  <a:lnTo>
                    <a:pt x="111347" y="125063"/>
                  </a:lnTo>
                  <a:lnTo>
                    <a:pt x="115402" y="117038"/>
                  </a:lnTo>
                  <a:lnTo>
                    <a:pt x="118288" y="106584"/>
                  </a:lnTo>
                  <a:lnTo>
                    <a:pt x="120013" y="93559"/>
                  </a:lnTo>
                  <a:lnTo>
                    <a:pt x="120531" y="79343"/>
                  </a:lnTo>
                  <a:lnTo>
                    <a:pt x="120485" y="74771"/>
                  </a:lnTo>
                  <a:lnTo>
                    <a:pt x="114759" y="32934"/>
                  </a:lnTo>
                  <a:lnTo>
                    <a:pt x="99155" y="13716"/>
                  </a:lnTo>
                  <a:lnTo>
                    <a:pt x="196786" y="13716"/>
                  </a:lnTo>
                  <a:lnTo>
                    <a:pt x="196786" y="33528"/>
                  </a:lnTo>
                  <a:lnTo>
                    <a:pt x="158686" y="33528"/>
                  </a:lnTo>
                  <a:lnTo>
                    <a:pt x="164782" y="39624"/>
                  </a:lnTo>
                  <a:lnTo>
                    <a:pt x="170878" y="47244"/>
                  </a:lnTo>
                  <a:lnTo>
                    <a:pt x="172402" y="51816"/>
                  </a:lnTo>
                  <a:lnTo>
                    <a:pt x="175283" y="58490"/>
                  </a:lnTo>
                  <a:lnTo>
                    <a:pt x="177165" y="64853"/>
                  </a:lnTo>
                  <a:lnTo>
                    <a:pt x="178188" y="71197"/>
                  </a:lnTo>
                  <a:lnTo>
                    <a:pt x="178498" y="77819"/>
                  </a:lnTo>
                  <a:lnTo>
                    <a:pt x="177665" y="87820"/>
                  </a:lnTo>
                  <a:lnTo>
                    <a:pt x="159996" y="122088"/>
                  </a:lnTo>
                  <a:lnTo>
                    <a:pt x="143375" y="135223"/>
                  </a:lnTo>
                  <a:lnTo>
                    <a:pt x="142140" y="135826"/>
                  </a:lnTo>
                  <a:close/>
                </a:path>
                <a:path w="198754" h="306705">
                  <a:moveTo>
                    <a:pt x="96107" y="149542"/>
                  </a:moveTo>
                  <a:lnTo>
                    <a:pt x="94416" y="149304"/>
                  </a:lnTo>
                  <a:lnTo>
                    <a:pt x="89439" y="148780"/>
                  </a:lnTo>
                  <a:lnTo>
                    <a:pt x="81319" y="148256"/>
                  </a:lnTo>
                  <a:lnTo>
                    <a:pt x="70199" y="148018"/>
                  </a:lnTo>
                  <a:lnTo>
                    <a:pt x="109348" y="148018"/>
                  </a:lnTo>
                  <a:lnTo>
                    <a:pt x="104408" y="148971"/>
                  </a:lnTo>
                  <a:lnTo>
                    <a:pt x="96107" y="149542"/>
                  </a:lnTo>
                  <a:close/>
                </a:path>
                <a:path w="198754" h="306705">
                  <a:moveTo>
                    <a:pt x="166602" y="291369"/>
                  </a:moveTo>
                  <a:lnTo>
                    <a:pt x="97631" y="291369"/>
                  </a:lnTo>
                  <a:lnTo>
                    <a:pt x="111926" y="291036"/>
                  </a:lnTo>
                  <a:lnTo>
                    <a:pt x="124765" y="289845"/>
                  </a:lnTo>
                  <a:lnTo>
                    <a:pt x="160829" y="268104"/>
                  </a:lnTo>
                  <a:lnTo>
                    <a:pt x="161734" y="260889"/>
                  </a:lnTo>
                  <a:lnTo>
                    <a:pt x="161734" y="254793"/>
                  </a:lnTo>
                  <a:lnTo>
                    <a:pt x="158686" y="251745"/>
                  </a:lnTo>
                  <a:lnTo>
                    <a:pt x="155638" y="247173"/>
                  </a:lnTo>
                  <a:lnTo>
                    <a:pt x="77819" y="241077"/>
                  </a:lnTo>
                  <a:lnTo>
                    <a:pt x="198170" y="241077"/>
                  </a:lnTo>
                  <a:lnTo>
                    <a:pt x="180093" y="280511"/>
                  </a:lnTo>
                  <a:lnTo>
                    <a:pt x="173355" y="286797"/>
                  </a:lnTo>
                  <a:lnTo>
                    <a:pt x="166602" y="29136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911711" y="1804594"/>
            <a:ext cx="71718" cy="71718"/>
          </a:xfrm>
          <a:custGeom>
            <a:avLst/>
            <a:gdLst/>
            <a:ahLst/>
            <a:cxnLst/>
            <a:rect l="l" t="t" r="r" b="b"/>
            <a:pathLst>
              <a:path w="81280" h="81280">
                <a:moveTo>
                  <a:pt x="80771" y="80771"/>
                </a:moveTo>
                <a:lnTo>
                  <a:pt x="0" y="80771"/>
                </a:lnTo>
                <a:lnTo>
                  <a:pt x="0" y="0"/>
                </a:lnTo>
                <a:lnTo>
                  <a:pt x="80771" y="0"/>
                </a:lnTo>
                <a:lnTo>
                  <a:pt x="80771" y="80771"/>
                </a:lnTo>
                <a:close/>
              </a:path>
            </a:pathLst>
          </a:custGeom>
          <a:solidFill>
            <a:srgbClr val="568962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1226035" y="1766270"/>
            <a:ext cx="546371" cy="215404"/>
            <a:chOff x="1226035" y="1766270"/>
            <a:chExt cx="546371" cy="215404"/>
          </a:xfrm>
        </p:grpSpPr>
        <p:pic>
          <p:nvPicPr>
            <p:cNvPr id="16" name="object 16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1226035" y="1766270"/>
              <a:ext cx="290708" cy="21540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1534225" y="1816109"/>
              <a:ext cx="238181" cy="117157"/>
            </a:xfrm>
            <a:prstGeom prst="rect">
              <a:avLst/>
            </a:prstGeom>
          </p:spPr>
        </p:pic>
      </p:grpSp>
      <p:sp>
        <p:nvSpPr>
          <p:cNvPr id="18" name="object 18"/>
          <p:cNvSpPr/>
          <p:nvPr/>
        </p:nvSpPr>
        <p:spPr>
          <a:xfrm>
            <a:off x="1889558" y="1758202"/>
            <a:ext cx="798419" cy="175372"/>
          </a:xfrm>
          <a:custGeom>
            <a:avLst/>
            <a:gdLst/>
            <a:ahLst/>
            <a:cxnLst/>
            <a:rect l="l" t="t" r="r" b="b"/>
            <a:pathLst>
              <a:path w="904875" h="198755">
                <a:moveTo>
                  <a:pt x="93052" y="76301"/>
                </a:moveTo>
                <a:lnTo>
                  <a:pt x="91528" y="73253"/>
                </a:lnTo>
                <a:lnTo>
                  <a:pt x="85432" y="67157"/>
                </a:lnTo>
                <a:lnTo>
                  <a:pt x="80860" y="65633"/>
                </a:lnTo>
                <a:lnTo>
                  <a:pt x="76288" y="65633"/>
                </a:lnTo>
                <a:lnTo>
                  <a:pt x="67411" y="67348"/>
                </a:lnTo>
                <a:lnTo>
                  <a:pt x="58953" y="72491"/>
                </a:lnTo>
                <a:lnTo>
                  <a:pt x="50749" y="81064"/>
                </a:lnTo>
                <a:lnTo>
                  <a:pt x="42672" y="93065"/>
                </a:lnTo>
                <a:lnTo>
                  <a:pt x="42672" y="65633"/>
                </a:lnTo>
                <a:lnTo>
                  <a:pt x="38100" y="65633"/>
                </a:lnTo>
                <a:lnTo>
                  <a:pt x="0" y="80873"/>
                </a:lnTo>
                <a:lnTo>
                  <a:pt x="1524" y="85445"/>
                </a:lnTo>
                <a:lnTo>
                  <a:pt x="4572" y="83921"/>
                </a:lnTo>
                <a:lnTo>
                  <a:pt x="15240" y="83921"/>
                </a:lnTo>
                <a:lnTo>
                  <a:pt x="19812" y="88493"/>
                </a:lnTo>
                <a:lnTo>
                  <a:pt x="19812" y="91541"/>
                </a:lnTo>
                <a:lnTo>
                  <a:pt x="20688" y="94729"/>
                </a:lnTo>
                <a:lnTo>
                  <a:pt x="21145" y="99936"/>
                </a:lnTo>
                <a:lnTo>
                  <a:pt x="21310" y="107442"/>
                </a:lnTo>
                <a:lnTo>
                  <a:pt x="21336" y="176974"/>
                </a:lnTo>
                <a:lnTo>
                  <a:pt x="19812" y="178498"/>
                </a:lnTo>
                <a:lnTo>
                  <a:pt x="19812" y="181546"/>
                </a:lnTo>
                <a:lnTo>
                  <a:pt x="18288" y="184594"/>
                </a:lnTo>
                <a:lnTo>
                  <a:pt x="12192" y="187642"/>
                </a:lnTo>
                <a:lnTo>
                  <a:pt x="7620" y="189166"/>
                </a:lnTo>
                <a:lnTo>
                  <a:pt x="1524" y="189166"/>
                </a:lnTo>
                <a:lnTo>
                  <a:pt x="1524" y="193738"/>
                </a:lnTo>
                <a:lnTo>
                  <a:pt x="65620" y="193738"/>
                </a:lnTo>
                <a:lnTo>
                  <a:pt x="65620" y="189166"/>
                </a:lnTo>
                <a:lnTo>
                  <a:pt x="59524" y="189166"/>
                </a:lnTo>
                <a:lnTo>
                  <a:pt x="54952" y="187642"/>
                </a:lnTo>
                <a:lnTo>
                  <a:pt x="48768" y="184594"/>
                </a:lnTo>
                <a:lnTo>
                  <a:pt x="47244" y="183070"/>
                </a:lnTo>
                <a:lnTo>
                  <a:pt x="44196" y="176974"/>
                </a:lnTo>
                <a:lnTo>
                  <a:pt x="42672" y="170878"/>
                </a:lnTo>
                <a:lnTo>
                  <a:pt x="42672" y="105257"/>
                </a:lnTo>
                <a:lnTo>
                  <a:pt x="47244" y="96113"/>
                </a:lnTo>
                <a:lnTo>
                  <a:pt x="51904" y="90017"/>
                </a:lnTo>
                <a:lnTo>
                  <a:pt x="56476" y="86969"/>
                </a:lnTo>
                <a:lnTo>
                  <a:pt x="58000" y="83921"/>
                </a:lnTo>
                <a:lnTo>
                  <a:pt x="64096" y="83921"/>
                </a:lnTo>
                <a:lnTo>
                  <a:pt x="65620" y="85445"/>
                </a:lnTo>
                <a:lnTo>
                  <a:pt x="74764" y="91541"/>
                </a:lnTo>
                <a:lnTo>
                  <a:pt x="77812" y="93065"/>
                </a:lnTo>
                <a:lnTo>
                  <a:pt x="83908" y="93065"/>
                </a:lnTo>
                <a:lnTo>
                  <a:pt x="90004" y="90017"/>
                </a:lnTo>
                <a:lnTo>
                  <a:pt x="93052" y="83921"/>
                </a:lnTo>
                <a:lnTo>
                  <a:pt x="93052" y="76301"/>
                </a:lnTo>
                <a:close/>
              </a:path>
              <a:path w="904875" h="198755">
                <a:moveTo>
                  <a:pt x="207454" y="116027"/>
                </a:moveTo>
                <a:lnTo>
                  <a:pt x="193636" y="79349"/>
                </a:lnTo>
                <a:lnTo>
                  <a:pt x="179920" y="69481"/>
                </a:lnTo>
                <a:lnTo>
                  <a:pt x="179920" y="108407"/>
                </a:lnTo>
                <a:lnTo>
                  <a:pt x="122008" y="108407"/>
                </a:lnTo>
                <a:lnTo>
                  <a:pt x="144868" y="74777"/>
                </a:lnTo>
                <a:lnTo>
                  <a:pt x="157060" y="74777"/>
                </a:lnTo>
                <a:lnTo>
                  <a:pt x="178396" y="100685"/>
                </a:lnTo>
                <a:lnTo>
                  <a:pt x="179920" y="108407"/>
                </a:lnTo>
                <a:lnTo>
                  <a:pt x="179920" y="69481"/>
                </a:lnTo>
                <a:lnTo>
                  <a:pt x="179158" y="69062"/>
                </a:lnTo>
                <a:lnTo>
                  <a:pt x="170065" y="66497"/>
                </a:lnTo>
                <a:lnTo>
                  <a:pt x="160108" y="65633"/>
                </a:lnTo>
                <a:lnTo>
                  <a:pt x="148107" y="66776"/>
                </a:lnTo>
                <a:lnTo>
                  <a:pt x="111848" y="93052"/>
                </a:lnTo>
                <a:lnTo>
                  <a:pt x="102196" y="132791"/>
                </a:lnTo>
                <a:lnTo>
                  <a:pt x="103327" y="146812"/>
                </a:lnTo>
                <a:lnTo>
                  <a:pt x="127279" y="188087"/>
                </a:lnTo>
                <a:lnTo>
                  <a:pt x="157060" y="198412"/>
                </a:lnTo>
                <a:lnTo>
                  <a:pt x="166801" y="197294"/>
                </a:lnTo>
                <a:lnTo>
                  <a:pt x="201879" y="165938"/>
                </a:lnTo>
                <a:lnTo>
                  <a:pt x="207454" y="148031"/>
                </a:lnTo>
                <a:lnTo>
                  <a:pt x="202780" y="144983"/>
                </a:lnTo>
                <a:lnTo>
                  <a:pt x="199999" y="153289"/>
                </a:lnTo>
                <a:lnTo>
                  <a:pt x="196494" y="160032"/>
                </a:lnTo>
                <a:lnTo>
                  <a:pt x="192709" y="165341"/>
                </a:lnTo>
                <a:lnTo>
                  <a:pt x="189064" y="169367"/>
                </a:lnTo>
                <a:lnTo>
                  <a:pt x="182968" y="173939"/>
                </a:lnTo>
                <a:lnTo>
                  <a:pt x="175348" y="175463"/>
                </a:lnTo>
                <a:lnTo>
                  <a:pt x="167728" y="175463"/>
                </a:lnTo>
                <a:lnTo>
                  <a:pt x="129730" y="151384"/>
                </a:lnTo>
                <a:lnTo>
                  <a:pt x="122008" y="116027"/>
                </a:lnTo>
                <a:lnTo>
                  <a:pt x="207454" y="116027"/>
                </a:lnTo>
                <a:close/>
              </a:path>
              <a:path w="904875" h="198755">
                <a:moveTo>
                  <a:pt x="431673" y="189268"/>
                </a:moveTo>
                <a:lnTo>
                  <a:pt x="425577" y="189268"/>
                </a:lnTo>
                <a:lnTo>
                  <a:pt x="419481" y="186220"/>
                </a:lnTo>
                <a:lnTo>
                  <a:pt x="416344" y="186220"/>
                </a:lnTo>
                <a:lnTo>
                  <a:pt x="414820" y="183070"/>
                </a:lnTo>
                <a:lnTo>
                  <a:pt x="414820" y="181546"/>
                </a:lnTo>
                <a:lnTo>
                  <a:pt x="413296" y="178498"/>
                </a:lnTo>
                <a:lnTo>
                  <a:pt x="413296" y="100685"/>
                </a:lnTo>
                <a:lnTo>
                  <a:pt x="411772" y="93065"/>
                </a:lnTo>
                <a:lnTo>
                  <a:pt x="385864" y="65633"/>
                </a:lnTo>
                <a:lnTo>
                  <a:pt x="373672" y="65633"/>
                </a:lnTo>
                <a:lnTo>
                  <a:pt x="335572" y="91541"/>
                </a:lnTo>
                <a:lnTo>
                  <a:pt x="334048" y="83921"/>
                </a:lnTo>
                <a:lnTo>
                  <a:pt x="331000" y="76301"/>
                </a:lnTo>
                <a:lnTo>
                  <a:pt x="318808" y="67157"/>
                </a:lnTo>
                <a:lnTo>
                  <a:pt x="312712" y="65633"/>
                </a:lnTo>
                <a:lnTo>
                  <a:pt x="295846" y="65633"/>
                </a:lnTo>
                <a:lnTo>
                  <a:pt x="291274" y="68681"/>
                </a:lnTo>
                <a:lnTo>
                  <a:pt x="286702" y="70205"/>
                </a:lnTo>
                <a:lnTo>
                  <a:pt x="277558" y="76301"/>
                </a:lnTo>
                <a:lnTo>
                  <a:pt x="276034" y="77825"/>
                </a:lnTo>
                <a:lnTo>
                  <a:pt x="269938" y="82397"/>
                </a:lnTo>
                <a:lnTo>
                  <a:pt x="260794" y="91541"/>
                </a:lnTo>
                <a:lnTo>
                  <a:pt x="260794" y="65633"/>
                </a:lnTo>
                <a:lnTo>
                  <a:pt x="256222" y="65633"/>
                </a:lnTo>
                <a:lnTo>
                  <a:pt x="218122" y="80873"/>
                </a:lnTo>
                <a:lnTo>
                  <a:pt x="219646" y="85445"/>
                </a:lnTo>
                <a:lnTo>
                  <a:pt x="224218" y="83921"/>
                </a:lnTo>
                <a:lnTo>
                  <a:pt x="233362" y="83921"/>
                </a:lnTo>
                <a:lnTo>
                  <a:pt x="237934" y="88493"/>
                </a:lnTo>
                <a:lnTo>
                  <a:pt x="237934" y="91541"/>
                </a:lnTo>
                <a:lnTo>
                  <a:pt x="239217" y="108343"/>
                </a:lnTo>
                <a:lnTo>
                  <a:pt x="239458" y="117538"/>
                </a:lnTo>
                <a:lnTo>
                  <a:pt x="239458" y="173926"/>
                </a:lnTo>
                <a:lnTo>
                  <a:pt x="237934" y="178498"/>
                </a:lnTo>
                <a:lnTo>
                  <a:pt x="237934" y="181546"/>
                </a:lnTo>
                <a:lnTo>
                  <a:pt x="236410" y="184696"/>
                </a:lnTo>
                <a:lnTo>
                  <a:pt x="234886" y="186220"/>
                </a:lnTo>
                <a:lnTo>
                  <a:pt x="231838" y="187744"/>
                </a:lnTo>
                <a:lnTo>
                  <a:pt x="230314" y="187744"/>
                </a:lnTo>
                <a:lnTo>
                  <a:pt x="225742" y="189268"/>
                </a:lnTo>
                <a:lnTo>
                  <a:pt x="219646" y="189268"/>
                </a:lnTo>
                <a:lnTo>
                  <a:pt x="219646" y="193840"/>
                </a:lnTo>
                <a:lnTo>
                  <a:pt x="282130" y="193840"/>
                </a:lnTo>
                <a:lnTo>
                  <a:pt x="282130" y="189268"/>
                </a:lnTo>
                <a:lnTo>
                  <a:pt x="274510" y="189268"/>
                </a:lnTo>
                <a:lnTo>
                  <a:pt x="269938" y="187744"/>
                </a:lnTo>
                <a:lnTo>
                  <a:pt x="268414" y="187744"/>
                </a:lnTo>
                <a:lnTo>
                  <a:pt x="265366" y="186220"/>
                </a:lnTo>
                <a:lnTo>
                  <a:pt x="263842" y="184696"/>
                </a:lnTo>
                <a:lnTo>
                  <a:pt x="263842" y="181546"/>
                </a:lnTo>
                <a:lnTo>
                  <a:pt x="262318" y="178498"/>
                </a:lnTo>
                <a:lnTo>
                  <a:pt x="260794" y="173926"/>
                </a:lnTo>
                <a:lnTo>
                  <a:pt x="260794" y="99161"/>
                </a:lnTo>
                <a:lnTo>
                  <a:pt x="265366" y="93065"/>
                </a:lnTo>
                <a:lnTo>
                  <a:pt x="271462" y="88493"/>
                </a:lnTo>
                <a:lnTo>
                  <a:pt x="279082" y="85445"/>
                </a:lnTo>
                <a:lnTo>
                  <a:pt x="283654" y="82397"/>
                </a:lnTo>
                <a:lnTo>
                  <a:pt x="288226" y="80873"/>
                </a:lnTo>
                <a:lnTo>
                  <a:pt x="300418" y="80873"/>
                </a:lnTo>
                <a:lnTo>
                  <a:pt x="306514" y="83921"/>
                </a:lnTo>
                <a:lnTo>
                  <a:pt x="309562" y="90017"/>
                </a:lnTo>
                <a:lnTo>
                  <a:pt x="312712" y="94589"/>
                </a:lnTo>
                <a:lnTo>
                  <a:pt x="314236" y="102298"/>
                </a:lnTo>
                <a:lnTo>
                  <a:pt x="314236" y="178498"/>
                </a:lnTo>
                <a:lnTo>
                  <a:pt x="312712" y="183070"/>
                </a:lnTo>
                <a:lnTo>
                  <a:pt x="311188" y="184696"/>
                </a:lnTo>
                <a:lnTo>
                  <a:pt x="308038" y="186220"/>
                </a:lnTo>
                <a:lnTo>
                  <a:pt x="306514" y="187744"/>
                </a:lnTo>
                <a:lnTo>
                  <a:pt x="301942" y="189268"/>
                </a:lnTo>
                <a:lnTo>
                  <a:pt x="294322" y="189268"/>
                </a:lnTo>
                <a:lnTo>
                  <a:pt x="294322" y="193840"/>
                </a:lnTo>
                <a:lnTo>
                  <a:pt x="356908" y="193840"/>
                </a:lnTo>
                <a:lnTo>
                  <a:pt x="356908" y="189268"/>
                </a:lnTo>
                <a:lnTo>
                  <a:pt x="350812" y="189268"/>
                </a:lnTo>
                <a:lnTo>
                  <a:pt x="346240" y="187744"/>
                </a:lnTo>
                <a:lnTo>
                  <a:pt x="344716" y="186220"/>
                </a:lnTo>
                <a:lnTo>
                  <a:pt x="341668" y="186220"/>
                </a:lnTo>
                <a:lnTo>
                  <a:pt x="340144" y="183070"/>
                </a:lnTo>
                <a:lnTo>
                  <a:pt x="337096" y="180022"/>
                </a:lnTo>
                <a:lnTo>
                  <a:pt x="337096" y="99161"/>
                </a:lnTo>
                <a:lnTo>
                  <a:pt x="344716" y="91541"/>
                </a:lnTo>
                <a:lnTo>
                  <a:pt x="349288" y="88493"/>
                </a:lnTo>
                <a:lnTo>
                  <a:pt x="355384" y="85445"/>
                </a:lnTo>
                <a:lnTo>
                  <a:pt x="359956" y="82397"/>
                </a:lnTo>
                <a:lnTo>
                  <a:pt x="376720" y="82397"/>
                </a:lnTo>
                <a:lnTo>
                  <a:pt x="382816" y="83921"/>
                </a:lnTo>
                <a:lnTo>
                  <a:pt x="385864" y="90017"/>
                </a:lnTo>
                <a:lnTo>
                  <a:pt x="388912" y="94589"/>
                </a:lnTo>
                <a:lnTo>
                  <a:pt x="390436" y="102298"/>
                </a:lnTo>
                <a:lnTo>
                  <a:pt x="390436" y="176974"/>
                </a:lnTo>
                <a:lnTo>
                  <a:pt x="388912" y="178498"/>
                </a:lnTo>
                <a:lnTo>
                  <a:pt x="388912" y="181546"/>
                </a:lnTo>
                <a:lnTo>
                  <a:pt x="387388" y="184696"/>
                </a:lnTo>
                <a:lnTo>
                  <a:pt x="378244" y="189268"/>
                </a:lnTo>
                <a:lnTo>
                  <a:pt x="370624" y="189268"/>
                </a:lnTo>
                <a:lnTo>
                  <a:pt x="370624" y="193840"/>
                </a:lnTo>
                <a:lnTo>
                  <a:pt x="431673" y="193840"/>
                </a:lnTo>
                <a:lnTo>
                  <a:pt x="431673" y="189268"/>
                </a:lnTo>
                <a:close/>
              </a:path>
              <a:path w="904875" h="198755">
                <a:moveTo>
                  <a:pt x="556729" y="129730"/>
                </a:moveTo>
                <a:lnTo>
                  <a:pt x="543013" y="86969"/>
                </a:lnTo>
                <a:lnTo>
                  <a:pt x="532345" y="77279"/>
                </a:lnTo>
                <a:lnTo>
                  <a:pt x="532345" y="140398"/>
                </a:lnTo>
                <a:lnTo>
                  <a:pt x="531774" y="152120"/>
                </a:lnTo>
                <a:lnTo>
                  <a:pt x="510921" y="187744"/>
                </a:lnTo>
                <a:lnTo>
                  <a:pt x="501777" y="187744"/>
                </a:lnTo>
                <a:lnTo>
                  <a:pt x="467944" y="157886"/>
                </a:lnTo>
                <a:lnTo>
                  <a:pt x="462153" y="120586"/>
                </a:lnTo>
                <a:lnTo>
                  <a:pt x="462432" y="112864"/>
                </a:lnTo>
                <a:lnTo>
                  <a:pt x="478866" y="77851"/>
                </a:lnTo>
                <a:lnTo>
                  <a:pt x="488061" y="74777"/>
                </a:lnTo>
                <a:lnTo>
                  <a:pt x="492633" y="74777"/>
                </a:lnTo>
                <a:lnTo>
                  <a:pt x="523951" y="97891"/>
                </a:lnTo>
                <a:lnTo>
                  <a:pt x="532345" y="140398"/>
                </a:lnTo>
                <a:lnTo>
                  <a:pt x="532345" y="77279"/>
                </a:lnTo>
                <a:lnTo>
                  <a:pt x="528294" y="74777"/>
                </a:lnTo>
                <a:lnTo>
                  <a:pt x="522401" y="71158"/>
                </a:lnTo>
                <a:lnTo>
                  <a:pt x="510362" y="67043"/>
                </a:lnTo>
                <a:lnTo>
                  <a:pt x="497205" y="65633"/>
                </a:lnTo>
                <a:lnTo>
                  <a:pt x="489470" y="66179"/>
                </a:lnTo>
                <a:lnTo>
                  <a:pt x="455676" y="83921"/>
                </a:lnTo>
                <a:lnTo>
                  <a:pt x="436816" y="123901"/>
                </a:lnTo>
                <a:lnTo>
                  <a:pt x="436245" y="132778"/>
                </a:lnTo>
                <a:lnTo>
                  <a:pt x="437121" y="144170"/>
                </a:lnTo>
                <a:lnTo>
                  <a:pt x="460324" y="185508"/>
                </a:lnTo>
                <a:lnTo>
                  <a:pt x="495681" y="198412"/>
                </a:lnTo>
                <a:lnTo>
                  <a:pt x="504329" y="197840"/>
                </a:lnTo>
                <a:lnTo>
                  <a:pt x="512267" y="196126"/>
                </a:lnTo>
                <a:lnTo>
                  <a:pt x="519938" y="193268"/>
                </a:lnTo>
                <a:lnTo>
                  <a:pt x="527773" y="189268"/>
                </a:lnTo>
                <a:lnTo>
                  <a:pt x="529704" y="187744"/>
                </a:lnTo>
                <a:lnTo>
                  <a:pt x="534327" y="184099"/>
                </a:lnTo>
                <a:lnTo>
                  <a:pt x="555205" y="145923"/>
                </a:lnTo>
                <a:lnTo>
                  <a:pt x="556399" y="137756"/>
                </a:lnTo>
                <a:lnTo>
                  <a:pt x="556729" y="129730"/>
                </a:lnTo>
                <a:close/>
              </a:path>
              <a:path w="904875" h="198755">
                <a:moveTo>
                  <a:pt x="707707" y="68681"/>
                </a:moveTo>
                <a:lnTo>
                  <a:pt x="668083" y="68681"/>
                </a:lnTo>
                <a:lnTo>
                  <a:pt x="668083" y="74777"/>
                </a:lnTo>
                <a:lnTo>
                  <a:pt x="678751" y="74777"/>
                </a:lnTo>
                <a:lnTo>
                  <a:pt x="680275" y="76301"/>
                </a:lnTo>
                <a:lnTo>
                  <a:pt x="680275" y="77825"/>
                </a:lnTo>
                <a:lnTo>
                  <a:pt x="681799" y="77825"/>
                </a:lnTo>
                <a:lnTo>
                  <a:pt x="681799" y="83921"/>
                </a:lnTo>
                <a:lnTo>
                  <a:pt x="680275" y="86969"/>
                </a:lnTo>
                <a:lnTo>
                  <a:pt x="678751" y="93065"/>
                </a:lnTo>
                <a:lnTo>
                  <a:pt x="649795" y="163271"/>
                </a:lnTo>
                <a:lnTo>
                  <a:pt x="620750" y="94589"/>
                </a:lnTo>
                <a:lnTo>
                  <a:pt x="619226" y="90017"/>
                </a:lnTo>
                <a:lnTo>
                  <a:pt x="617702" y="86969"/>
                </a:lnTo>
                <a:lnTo>
                  <a:pt x="617702" y="80873"/>
                </a:lnTo>
                <a:lnTo>
                  <a:pt x="619226" y="77825"/>
                </a:lnTo>
                <a:lnTo>
                  <a:pt x="622274" y="74777"/>
                </a:lnTo>
                <a:lnTo>
                  <a:pt x="633031" y="74777"/>
                </a:lnTo>
                <a:lnTo>
                  <a:pt x="633031" y="68681"/>
                </a:lnTo>
                <a:lnTo>
                  <a:pt x="573506" y="68681"/>
                </a:lnTo>
                <a:lnTo>
                  <a:pt x="573506" y="74777"/>
                </a:lnTo>
                <a:lnTo>
                  <a:pt x="578078" y="74777"/>
                </a:lnTo>
                <a:lnTo>
                  <a:pt x="581126" y="76301"/>
                </a:lnTo>
                <a:lnTo>
                  <a:pt x="582650" y="76301"/>
                </a:lnTo>
                <a:lnTo>
                  <a:pt x="585698" y="77825"/>
                </a:lnTo>
                <a:lnTo>
                  <a:pt x="591794" y="83921"/>
                </a:lnTo>
                <a:lnTo>
                  <a:pt x="593318" y="86969"/>
                </a:lnTo>
                <a:lnTo>
                  <a:pt x="594842" y="93065"/>
                </a:lnTo>
                <a:lnTo>
                  <a:pt x="640651" y="198412"/>
                </a:lnTo>
                <a:lnTo>
                  <a:pt x="645223" y="198412"/>
                </a:lnTo>
                <a:lnTo>
                  <a:pt x="689419" y="90017"/>
                </a:lnTo>
                <a:lnTo>
                  <a:pt x="692467" y="83921"/>
                </a:lnTo>
                <a:lnTo>
                  <a:pt x="695515" y="79349"/>
                </a:lnTo>
                <a:lnTo>
                  <a:pt x="700087" y="74777"/>
                </a:lnTo>
                <a:lnTo>
                  <a:pt x="707707" y="74777"/>
                </a:lnTo>
                <a:lnTo>
                  <a:pt x="707707" y="68681"/>
                </a:lnTo>
                <a:close/>
              </a:path>
              <a:path w="904875" h="198755">
                <a:moveTo>
                  <a:pt x="831240" y="167830"/>
                </a:moveTo>
                <a:lnTo>
                  <a:pt x="826668" y="173926"/>
                </a:lnTo>
                <a:lnTo>
                  <a:pt x="822096" y="176974"/>
                </a:lnTo>
                <a:lnTo>
                  <a:pt x="820572" y="178498"/>
                </a:lnTo>
                <a:lnTo>
                  <a:pt x="812952" y="178498"/>
                </a:lnTo>
                <a:lnTo>
                  <a:pt x="812952" y="176974"/>
                </a:lnTo>
                <a:lnTo>
                  <a:pt x="811428" y="175450"/>
                </a:lnTo>
                <a:lnTo>
                  <a:pt x="811428" y="169354"/>
                </a:lnTo>
                <a:lnTo>
                  <a:pt x="809904" y="161734"/>
                </a:lnTo>
                <a:lnTo>
                  <a:pt x="809904" y="119062"/>
                </a:lnTo>
                <a:lnTo>
                  <a:pt x="809904" y="88493"/>
                </a:lnTo>
                <a:lnTo>
                  <a:pt x="808380" y="83921"/>
                </a:lnTo>
                <a:lnTo>
                  <a:pt x="805332" y="77825"/>
                </a:lnTo>
                <a:lnTo>
                  <a:pt x="802284" y="73253"/>
                </a:lnTo>
                <a:lnTo>
                  <a:pt x="796188" y="71729"/>
                </a:lnTo>
                <a:lnTo>
                  <a:pt x="790194" y="68846"/>
                </a:lnTo>
                <a:lnTo>
                  <a:pt x="783615" y="66967"/>
                </a:lnTo>
                <a:lnTo>
                  <a:pt x="776478" y="65938"/>
                </a:lnTo>
                <a:lnTo>
                  <a:pt x="768756" y="65633"/>
                </a:lnTo>
                <a:lnTo>
                  <a:pt x="758812" y="66205"/>
                </a:lnTo>
                <a:lnTo>
                  <a:pt x="722947" y="88493"/>
                </a:lnTo>
                <a:lnTo>
                  <a:pt x="722947" y="100685"/>
                </a:lnTo>
                <a:lnTo>
                  <a:pt x="724471" y="103822"/>
                </a:lnTo>
                <a:lnTo>
                  <a:pt x="725995" y="106870"/>
                </a:lnTo>
                <a:lnTo>
                  <a:pt x="732091" y="109918"/>
                </a:lnTo>
                <a:lnTo>
                  <a:pt x="738187" y="109918"/>
                </a:lnTo>
                <a:lnTo>
                  <a:pt x="741324" y="108394"/>
                </a:lnTo>
                <a:lnTo>
                  <a:pt x="745896" y="103822"/>
                </a:lnTo>
                <a:lnTo>
                  <a:pt x="746010" y="85140"/>
                </a:lnTo>
                <a:lnTo>
                  <a:pt x="747420" y="80873"/>
                </a:lnTo>
                <a:lnTo>
                  <a:pt x="751992" y="77825"/>
                </a:lnTo>
                <a:lnTo>
                  <a:pt x="755040" y="74777"/>
                </a:lnTo>
                <a:lnTo>
                  <a:pt x="759612" y="73253"/>
                </a:lnTo>
                <a:lnTo>
                  <a:pt x="773328" y="73253"/>
                </a:lnTo>
                <a:lnTo>
                  <a:pt x="777900" y="76301"/>
                </a:lnTo>
                <a:lnTo>
                  <a:pt x="788568" y="106870"/>
                </a:lnTo>
                <a:lnTo>
                  <a:pt x="788568" y="111442"/>
                </a:lnTo>
                <a:lnTo>
                  <a:pt x="788568" y="119062"/>
                </a:lnTo>
                <a:lnTo>
                  <a:pt x="788568" y="166306"/>
                </a:lnTo>
                <a:lnTo>
                  <a:pt x="779995" y="172313"/>
                </a:lnTo>
                <a:lnTo>
                  <a:pt x="772566" y="176593"/>
                </a:lnTo>
                <a:lnTo>
                  <a:pt x="766279" y="179171"/>
                </a:lnTo>
                <a:lnTo>
                  <a:pt x="761136" y="180022"/>
                </a:lnTo>
                <a:lnTo>
                  <a:pt x="756564" y="180022"/>
                </a:lnTo>
                <a:lnTo>
                  <a:pt x="751992" y="178498"/>
                </a:lnTo>
                <a:lnTo>
                  <a:pt x="742848" y="169354"/>
                </a:lnTo>
                <a:lnTo>
                  <a:pt x="741324" y="164782"/>
                </a:lnTo>
                <a:lnTo>
                  <a:pt x="741324" y="152590"/>
                </a:lnTo>
                <a:lnTo>
                  <a:pt x="742848" y="148018"/>
                </a:lnTo>
                <a:lnTo>
                  <a:pt x="748944" y="138874"/>
                </a:lnTo>
                <a:lnTo>
                  <a:pt x="755040" y="134302"/>
                </a:lnTo>
                <a:lnTo>
                  <a:pt x="761136" y="131254"/>
                </a:lnTo>
                <a:lnTo>
                  <a:pt x="765429" y="128930"/>
                </a:lnTo>
                <a:lnTo>
                  <a:pt x="771423" y="126301"/>
                </a:lnTo>
                <a:lnTo>
                  <a:pt x="779145" y="123113"/>
                </a:lnTo>
                <a:lnTo>
                  <a:pt x="788568" y="119062"/>
                </a:lnTo>
                <a:lnTo>
                  <a:pt x="788568" y="111442"/>
                </a:lnTo>
                <a:lnTo>
                  <a:pt x="773709" y="116903"/>
                </a:lnTo>
                <a:lnTo>
                  <a:pt x="761136" y="121920"/>
                </a:lnTo>
                <a:lnTo>
                  <a:pt x="750849" y="126669"/>
                </a:lnTo>
                <a:lnTo>
                  <a:pt x="742848" y="131254"/>
                </a:lnTo>
                <a:lnTo>
                  <a:pt x="736269" y="134950"/>
                </a:lnTo>
                <a:lnTo>
                  <a:pt x="718375" y="158686"/>
                </a:lnTo>
                <a:lnTo>
                  <a:pt x="718375" y="173926"/>
                </a:lnTo>
                <a:lnTo>
                  <a:pt x="721423" y="181546"/>
                </a:lnTo>
                <a:lnTo>
                  <a:pt x="727519" y="187744"/>
                </a:lnTo>
                <a:lnTo>
                  <a:pt x="732091" y="193840"/>
                </a:lnTo>
                <a:lnTo>
                  <a:pt x="739800" y="196888"/>
                </a:lnTo>
                <a:lnTo>
                  <a:pt x="753516" y="196888"/>
                </a:lnTo>
                <a:lnTo>
                  <a:pt x="759612" y="195364"/>
                </a:lnTo>
                <a:lnTo>
                  <a:pt x="764184" y="193840"/>
                </a:lnTo>
                <a:lnTo>
                  <a:pt x="767359" y="191198"/>
                </a:lnTo>
                <a:lnTo>
                  <a:pt x="779411" y="182435"/>
                </a:lnTo>
                <a:lnTo>
                  <a:pt x="782574" y="180022"/>
                </a:lnTo>
                <a:lnTo>
                  <a:pt x="788568" y="175450"/>
                </a:lnTo>
                <a:lnTo>
                  <a:pt x="788568" y="183070"/>
                </a:lnTo>
                <a:lnTo>
                  <a:pt x="790092" y="189268"/>
                </a:lnTo>
                <a:lnTo>
                  <a:pt x="791616" y="192316"/>
                </a:lnTo>
                <a:lnTo>
                  <a:pt x="794664" y="195364"/>
                </a:lnTo>
                <a:lnTo>
                  <a:pt x="797712" y="196888"/>
                </a:lnTo>
                <a:lnTo>
                  <a:pt x="802284" y="196888"/>
                </a:lnTo>
                <a:lnTo>
                  <a:pt x="831240" y="175450"/>
                </a:lnTo>
                <a:lnTo>
                  <a:pt x="831240" y="167830"/>
                </a:lnTo>
                <a:close/>
              </a:path>
              <a:path w="904875" h="198755">
                <a:moveTo>
                  <a:pt x="904494" y="189268"/>
                </a:moveTo>
                <a:lnTo>
                  <a:pt x="898398" y="189268"/>
                </a:lnTo>
                <a:lnTo>
                  <a:pt x="893826" y="187744"/>
                </a:lnTo>
                <a:lnTo>
                  <a:pt x="890778" y="187744"/>
                </a:lnTo>
                <a:lnTo>
                  <a:pt x="889254" y="186220"/>
                </a:lnTo>
                <a:lnTo>
                  <a:pt x="887730" y="183070"/>
                </a:lnTo>
                <a:lnTo>
                  <a:pt x="886206" y="181546"/>
                </a:lnTo>
                <a:lnTo>
                  <a:pt x="884682" y="178498"/>
                </a:lnTo>
                <a:lnTo>
                  <a:pt x="884682" y="0"/>
                </a:lnTo>
                <a:lnTo>
                  <a:pt x="878586" y="0"/>
                </a:lnTo>
                <a:lnTo>
                  <a:pt x="840384" y="15240"/>
                </a:lnTo>
                <a:lnTo>
                  <a:pt x="843432" y="19913"/>
                </a:lnTo>
                <a:lnTo>
                  <a:pt x="846582" y="18288"/>
                </a:lnTo>
                <a:lnTo>
                  <a:pt x="855726" y="18288"/>
                </a:lnTo>
                <a:lnTo>
                  <a:pt x="860298" y="22961"/>
                </a:lnTo>
                <a:lnTo>
                  <a:pt x="860298" y="26009"/>
                </a:lnTo>
                <a:lnTo>
                  <a:pt x="861174" y="29413"/>
                </a:lnTo>
                <a:lnTo>
                  <a:pt x="861631" y="34963"/>
                </a:lnTo>
                <a:lnTo>
                  <a:pt x="861796" y="42506"/>
                </a:lnTo>
                <a:lnTo>
                  <a:pt x="861822" y="173926"/>
                </a:lnTo>
                <a:lnTo>
                  <a:pt x="860298" y="178498"/>
                </a:lnTo>
                <a:lnTo>
                  <a:pt x="860298" y="181546"/>
                </a:lnTo>
                <a:lnTo>
                  <a:pt x="858774" y="184696"/>
                </a:lnTo>
                <a:lnTo>
                  <a:pt x="857250" y="186220"/>
                </a:lnTo>
                <a:lnTo>
                  <a:pt x="854202" y="187744"/>
                </a:lnTo>
                <a:lnTo>
                  <a:pt x="852678" y="187744"/>
                </a:lnTo>
                <a:lnTo>
                  <a:pt x="849630" y="189268"/>
                </a:lnTo>
                <a:lnTo>
                  <a:pt x="843432" y="189268"/>
                </a:lnTo>
                <a:lnTo>
                  <a:pt x="843432" y="193840"/>
                </a:lnTo>
                <a:lnTo>
                  <a:pt x="904494" y="193840"/>
                </a:lnTo>
                <a:lnTo>
                  <a:pt x="904494" y="189268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2816823" y="1758202"/>
            <a:ext cx="223473" cy="175064"/>
            <a:chOff x="2816823" y="1758202"/>
            <a:chExt cx="223473" cy="175064"/>
          </a:xfrm>
        </p:grpSpPr>
        <p:pic>
          <p:nvPicPr>
            <p:cNvPr id="20" name="object 20"/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2816823" y="1816109"/>
              <a:ext cx="106399" cy="11715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/>
            <a:stretch>
              <a:fillRect/>
            </a:stretch>
          </p:blipFill>
          <p:spPr>
            <a:xfrm>
              <a:off x="2943393" y="1758202"/>
              <a:ext cx="96903" cy="171029"/>
            </a:xfrm>
            <a:prstGeom prst="rect">
              <a:avLst/>
            </a:prstGeom>
          </p:spPr>
        </p:pic>
      </p:grpSp>
      <p:pic>
        <p:nvPicPr>
          <p:cNvPr id="22" name="object 22"/>
          <p:cNvPicPr/>
          <p:nvPr/>
        </p:nvPicPr>
        <p:blipFill>
          <a:blip r:embed="rId13"/>
          <a:stretch>
            <a:fillRect/>
          </a:stretch>
        </p:blipFill>
        <p:spPr>
          <a:xfrm>
            <a:off x="3137198" y="1758202"/>
            <a:ext cx="1113080" cy="175063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4"/>
          <a:stretch>
            <a:fillRect/>
          </a:stretch>
        </p:blipFill>
        <p:spPr>
          <a:xfrm>
            <a:off x="4376765" y="1758202"/>
            <a:ext cx="1184349" cy="223473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5"/>
          <a:stretch>
            <a:fillRect/>
          </a:stretch>
        </p:blipFill>
        <p:spPr>
          <a:xfrm>
            <a:off x="5693064" y="1758202"/>
            <a:ext cx="289363" cy="175063"/>
          </a:xfrm>
          <a:prstGeom prst="rect">
            <a:avLst/>
          </a:prstGeom>
        </p:spPr>
      </p:pic>
      <p:sp>
        <p:nvSpPr>
          <p:cNvPr id="25" name="object 25"/>
          <p:cNvSpPr/>
          <p:nvPr/>
        </p:nvSpPr>
        <p:spPr>
          <a:xfrm>
            <a:off x="6115711" y="1758202"/>
            <a:ext cx="610160" cy="175372"/>
          </a:xfrm>
          <a:custGeom>
            <a:avLst/>
            <a:gdLst/>
            <a:ahLst/>
            <a:cxnLst/>
            <a:rect l="l" t="t" r="r" b="b"/>
            <a:pathLst>
              <a:path w="691515" h="198755">
                <a:moveTo>
                  <a:pt x="105257" y="116027"/>
                </a:moveTo>
                <a:lnTo>
                  <a:pt x="91541" y="79349"/>
                </a:lnTo>
                <a:lnTo>
                  <a:pt x="76301" y="69354"/>
                </a:lnTo>
                <a:lnTo>
                  <a:pt x="76301" y="100685"/>
                </a:lnTo>
                <a:lnTo>
                  <a:pt x="76301" y="108407"/>
                </a:lnTo>
                <a:lnTo>
                  <a:pt x="18288" y="108407"/>
                </a:lnTo>
                <a:lnTo>
                  <a:pt x="19748" y="100888"/>
                </a:lnTo>
                <a:lnTo>
                  <a:pt x="41249" y="74777"/>
                </a:lnTo>
                <a:lnTo>
                  <a:pt x="53441" y="74777"/>
                </a:lnTo>
                <a:lnTo>
                  <a:pt x="59537" y="76301"/>
                </a:lnTo>
                <a:lnTo>
                  <a:pt x="64109" y="79349"/>
                </a:lnTo>
                <a:lnTo>
                  <a:pt x="71729" y="86969"/>
                </a:lnTo>
                <a:lnTo>
                  <a:pt x="73253" y="91541"/>
                </a:lnTo>
                <a:lnTo>
                  <a:pt x="74777" y="94589"/>
                </a:lnTo>
                <a:lnTo>
                  <a:pt x="56489" y="65633"/>
                </a:lnTo>
                <a:lnTo>
                  <a:pt x="44475" y="66776"/>
                </a:lnTo>
                <a:lnTo>
                  <a:pt x="8369" y="93052"/>
                </a:lnTo>
                <a:lnTo>
                  <a:pt x="0" y="132791"/>
                </a:lnTo>
                <a:lnTo>
                  <a:pt x="889" y="146812"/>
                </a:lnTo>
                <a:lnTo>
                  <a:pt x="23571" y="188087"/>
                </a:lnTo>
                <a:lnTo>
                  <a:pt x="53441" y="198412"/>
                </a:lnTo>
                <a:lnTo>
                  <a:pt x="63423" y="197294"/>
                </a:lnTo>
                <a:lnTo>
                  <a:pt x="94538" y="174167"/>
                </a:lnTo>
                <a:lnTo>
                  <a:pt x="105257" y="148031"/>
                </a:lnTo>
                <a:lnTo>
                  <a:pt x="100685" y="144983"/>
                </a:lnTo>
                <a:lnTo>
                  <a:pt x="97231" y="153289"/>
                </a:lnTo>
                <a:lnTo>
                  <a:pt x="93637" y="160032"/>
                </a:lnTo>
                <a:lnTo>
                  <a:pt x="89750" y="165341"/>
                </a:lnTo>
                <a:lnTo>
                  <a:pt x="85445" y="169367"/>
                </a:lnTo>
                <a:lnTo>
                  <a:pt x="79349" y="173939"/>
                </a:lnTo>
                <a:lnTo>
                  <a:pt x="71729" y="175463"/>
                </a:lnTo>
                <a:lnTo>
                  <a:pt x="64109" y="175463"/>
                </a:lnTo>
                <a:lnTo>
                  <a:pt x="26047" y="151384"/>
                </a:lnTo>
                <a:lnTo>
                  <a:pt x="18288" y="116027"/>
                </a:lnTo>
                <a:lnTo>
                  <a:pt x="105257" y="116027"/>
                </a:lnTo>
                <a:close/>
              </a:path>
              <a:path w="691515" h="198755">
                <a:moveTo>
                  <a:pt x="184505" y="189268"/>
                </a:moveTo>
                <a:lnTo>
                  <a:pt x="178409" y="189268"/>
                </a:lnTo>
                <a:lnTo>
                  <a:pt x="173837" y="187744"/>
                </a:lnTo>
                <a:lnTo>
                  <a:pt x="170789" y="187744"/>
                </a:lnTo>
                <a:lnTo>
                  <a:pt x="169265" y="186220"/>
                </a:lnTo>
                <a:lnTo>
                  <a:pt x="167741" y="183070"/>
                </a:lnTo>
                <a:lnTo>
                  <a:pt x="166217" y="181546"/>
                </a:lnTo>
                <a:lnTo>
                  <a:pt x="164693" y="178498"/>
                </a:lnTo>
                <a:lnTo>
                  <a:pt x="164693" y="0"/>
                </a:lnTo>
                <a:lnTo>
                  <a:pt x="158597" y="0"/>
                </a:lnTo>
                <a:lnTo>
                  <a:pt x="120396" y="15240"/>
                </a:lnTo>
                <a:lnTo>
                  <a:pt x="123545" y="19913"/>
                </a:lnTo>
                <a:lnTo>
                  <a:pt x="126593" y="18288"/>
                </a:lnTo>
                <a:lnTo>
                  <a:pt x="135737" y="18288"/>
                </a:lnTo>
                <a:lnTo>
                  <a:pt x="140309" y="22961"/>
                </a:lnTo>
                <a:lnTo>
                  <a:pt x="140309" y="26009"/>
                </a:lnTo>
                <a:lnTo>
                  <a:pt x="141185" y="29413"/>
                </a:lnTo>
                <a:lnTo>
                  <a:pt x="141643" y="34963"/>
                </a:lnTo>
                <a:lnTo>
                  <a:pt x="141808" y="42506"/>
                </a:lnTo>
                <a:lnTo>
                  <a:pt x="141833" y="178498"/>
                </a:lnTo>
                <a:lnTo>
                  <a:pt x="138785" y="184696"/>
                </a:lnTo>
                <a:lnTo>
                  <a:pt x="135737" y="187744"/>
                </a:lnTo>
                <a:lnTo>
                  <a:pt x="132689" y="187744"/>
                </a:lnTo>
                <a:lnTo>
                  <a:pt x="129641" y="189268"/>
                </a:lnTo>
                <a:lnTo>
                  <a:pt x="123545" y="189268"/>
                </a:lnTo>
                <a:lnTo>
                  <a:pt x="123545" y="193840"/>
                </a:lnTo>
                <a:lnTo>
                  <a:pt x="184505" y="193840"/>
                </a:lnTo>
                <a:lnTo>
                  <a:pt x="184505" y="189268"/>
                </a:lnTo>
                <a:close/>
              </a:path>
              <a:path w="691515" h="198755">
                <a:moveTo>
                  <a:pt x="314147" y="167830"/>
                </a:moveTo>
                <a:lnTo>
                  <a:pt x="305003" y="176974"/>
                </a:lnTo>
                <a:lnTo>
                  <a:pt x="301955" y="178498"/>
                </a:lnTo>
                <a:lnTo>
                  <a:pt x="294335" y="178498"/>
                </a:lnTo>
                <a:lnTo>
                  <a:pt x="294335" y="176974"/>
                </a:lnTo>
                <a:lnTo>
                  <a:pt x="292811" y="175450"/>
                </a:lnTo>
                <a:lnTo>
                  <a:pt x="292811" y="119062"/>
                </a:lnTo>
                <a:lnTo>
                  <a:pt x="292811" y="96113"/>
                </a:lnTo>
                <a:lnTo>
                  <a:pt x="291287" y="88493"/>
                </a:lnTo>
                <a:lnTo>
                  <a:pt x="289763" y="83921"/>
                </a:lnTo>
                <a:lnTo>
                  <a:pt x="286715" y="77825"/>
                </a:lnTo>
                <a:lnTo>
                  <a:pt x="283667" y="73253"/>
                </a:lnTo>
                <a:lnTo>
                  <a:pt x="277571" y="71729"/>
                </a:lnTo>
                <a:lnTo>
                  <a:pt x="272427" y="68846"/>
                </a:lnTo>
                <a:lnTo>
                  <a:pt x="266141" y="66967"/>
                </a:lnTo>
                <a:lnTo>
                  <a:pt x="258711" y="65938"/>
                </a:lnTo>
                <a:lnTo>
                  <a:pt x="250139" y="65633"/>
                </a:lnTo>
                <a:lnTo>
                  <a:pt x="240169" y="66205"/>
                </a:lnTo>
                <a:lnTo>
                  <a:pt x="204317" y="88493"/>
                </a:lnTo>
                <a:lnTo>
                  <a:pt x="204317" y="100685"/>
                </a:lnTo>
                <a:lnTo>
                  <a:pt x="205841" y="103822"/>
                </a:lnTo>
                <a:lnTo>
                  <a:pt x="207365" y="106870"/>
                </a:lnTo>
                <a:lnTo>
                  <a:pt x="213461" y="109918"/>
                </a:lnTo>
                <a:lnTo>
                  <a:pt x="219557" y="109918"/>
                </a:lnTo>
                <a:lnTo>
                  <a:pt x="222605" y="108394"/>
                </a:lnTo>
                <a:lnTo>
                  <a:pt x="227177" y="103822"/>
                </a:lnTo>
                <a:lnTo>
                  <a:pt x="227291" y="85140"/>
                </a:lnTo>
                <a:lnTo>
                  <a:pt x="228803" y="80873"/>
                </a:lnTo>
                <a:lnTo>
                  <a:pt x="233375" y="77825"/>
                </a:lnTo>
                <a:lnTo>
                  <a:pt x="236423" y="74777"/>
                </a:lnTo>
                <a:lnTo>
                  <a:pt x="240995" y="73253"/>
                </a:lnTo>
                <a:lnTo>
                  <a:pt x="254711" y="73253"/>
                </a:lnTo>
                <a:lnTo>
                  <a:pt x="259283" y="76301"/>
                </a:lnTo>
                <a:lnTo>
                  <a:pt x="269951" y="111442"/>
                </a:lnTo>
                <a:lnTo>
                  <a:pt x="269951" y="119062"/>
                </a:lnTo>
                <a:lnTo>
                  <a:pt x="269951" y="166306"/>
                </a:lnTo>
                <a:lnTo>
                  <a:pt x="261378" y="172313"/>
                </a:lnTo>
                <a:lnTo>
                  <a:pt x="253949" y="176593"/>
                </a:lnTo>
                <a:lnTo>
                  <a:pt x="247662" y="179171"/>
                </a:lnTo>
                <a:lnTo>
                  <a:pt x="242519" y="180022"/>
                </a:lnTo>
                <a:lnTo>
                  <a:pt x="237947" y="180022"/>
                </a:lnTo>
                <a:lnTo>
                  <a:pt x="233375" y="178498"/>
                </a:lnTo>
                <a:lnTo>
                  <a:pt x="228803" y="173926"/>
                </a:lnTo>
                <a:lnTo>
                  <a:pt x="225653" y="169354"/>
                </a:lnTo>
                <a:lnTo>
                  <a:pt x="222605" y="164782"/>
                </a:lnTo>
                <a:lnTo>
                  <a:pt x="222605" y="152590"/>
                </a:lnTo>
                <a:lnTo>
                  <a:pt x="242519" y="131254"/>
                </a:lnTo>
                <a:lnTo>
                  <a:pt x="246799" y="128930"/>
                </a:lnTo>
                <a:lnTo>
                  <a:pt x="252806" y="126301"/>
                </a:lnTo>
                <a:lnTo>
                  <a:pt x="260515" y="123113"/>
                </a:lnTo>
                <a:lnTo>
                  <a:pt x="269951" y="119062"/>
                </a:lnTo>
                <a:lnTo>
                  <a:pt x="269951" y="111442"/>
                </a:lnTo>
                <a:lnTo>
                  <a:pt x="255079" y="116903"/>
                </a:lnTo>
                <a:lnTo>
                  <a:pt x="217601" y="134950"/>
                </a:lnTo>
                <a:lnTo>
                  <a:pt x="199745" y="158686"/>
                </a:lnTo>
                <a:lnTo>
                  <a:pt x="199745" y="173926"/>
                </a:lnTo>
                <a:lnTo>
                  <a:pt x="202793" y="181546"/>
                </a:lnTo>
                <a:lnTo>
                  <a:pt x="208889" y="187744"/>
                </a:lnTo>
                <a:lnTo>
                  <a:pt x="213461" y="193840"/>
                </a:lnTo>
                <a:lnTo>
                  <a:pt x="221081" y="196888"/>
                </a:lnTo>
                <a:lnTo>
                  <a:pt x="234899" y="196888"/>
                </a:lnTo>
                <a:lnTo>
                  <a:pt x="240995" y="195364"/>
                </a:lnTo>
                <a:lnTo>
                  <a:pt x="245567" y="193840"/>
                </a:lnTo>
                <a:lnTo>
                  <a:pt x="248729" y="191198"/>
                </a:lnTo>
                <a:lnTo>
                  <a:pt x="260781" y="182435"/>
                </a:lnTo>
                <a:lnTo>
                  <a:pt x="263944" y="180022"/>
                </a:lnTo>
                <a:lnTo>
                  <a:pt x="269951" y="175450"/>
                </a:lnTo>
                <a:lnTo>
                  <a:pt x="269951" y="183070"/>
                </a:lnTo>
                <a:lnTo>
                  <a:pt x="271475" y="189268"/>
                </a:lnTo>
                <a:lnTo>
                  <a:pt x="272999" y="192316"/>
                </a:lnTo>
                <a:lnTo>
                  <a:pt x="276047" y="195364"/>
                </a:lnTo>
                <a:lnTo>
                  <a:pt x="280619" y="196888"/>
                </a:lnTo>
                <a:lnTo>
                  <a:pt x="283667" y="196888"/>
                </a:lnTo>
                <a:lnTo>
                  <a:pt x="291426" y="195478"/>
                </a:lnTo>
                <a:lnTo>
                  <a:pt x="298907" y="191350"/>
                </a:lnTo>
                <a:lnTo>
                  <a:pt x="306374" y="184632"/>
                </a:lnTo>
                <a:lnTo>
                  <a:pt x="311556" y="178498"/>
                </a:lnTo>
                <a:lnTo>
                  <a:pt x="314147" y="175450"/>
                </a:lnTo>
                <a:lnTo>
                  <a:pt x="314147" y="167830"/>
                </a:lnTo>
                <a:close/>
              </a:path>
              <a:path w="691515" h="198755">
                <a:moveTo>
                  <a:pt x="413296" y="160210"/>
                </a:moveTo>
                <a:lnTo>
                  <a:pt x="385864" y="123634"/>
                </a:lnTo>
                <a:lnTo>
                  <a:pt x="364528" y="114490"/>
                </a:lnTo>
                <a:lnTo>
                  <a:pt x="356908" y="109918"/>
                </a:lnTo>
                <a:lnTo>
                  <a:pt x="350812" y="106870"/>
                </a:lnTo>
                <a:lnTo>
                  <a:pt x="347764" y="102298"/>
                </a:lnTo>
                <a:lnTo>
                  <a:pt x="344716" y="99161"/>
                </a:lnTo>
                <a:lnTo>
                  <a:pt x="343192" y="94589"/>
                </a:lnTo>
                <a:lnTo>
                  <a:pt x="343192" y="85445"/>
                </a:lnTo>
                <a:lnTo>
                  <a:pt x="346240" y="82397"/>
                </a:lnTo>
                <a:lnTo>
                  <a:pt x="349288" y="77825"/>
                </a:lnTo>
                <a:lnTo>
                  <a:pt x="353860" y="74777"/>
                </a:lnTo>
                <a:lnTo>
                  <a:pt x="358432" y="73253"/>
                </a:lnTo>
                <a:lnTo>
                  <a:pt x="373672" y="73253"/>
                </a:lnTo>
                <a:lnTo>
                  <a:pt x="399580" y="108394"/>
                </a:lnTo>
                <a:lnTo>
                  <a:pt x="402628" y="108394"/>
                </a:lnTo>
                <a:lnTo>
                  <a:pt x="402628" y="65633"/>
                </a:lnTo>
                <a:lnTo>
                  <a:pt x="399580" y="65633"/>
                </a:lnTo>
                <a:lnTo>
                  <a:pt x="396532" y="68681"/>
                </a:lnTo>
                <a:lnTo>
                  <a:pt x="396532" y="70205"/>
                </a:lnTo>
                <a:lnTo>
                  <a:pt x="387388" y="70205"/>
                </a:lnTo>
                <a:lnTo>
                  <a:pt x="382816" y="68681"/>
                </a:lnTo>
                <a:lnTo>
                  <a:pt x="370624" y="65633"/>
                </a:lnTo>
                <a:lnTo>
                  <a:pt x="366052" y="65633"/>
                </a:lnTo>
                <a:lnTo>
                  <a:pt x="330339" y="87553"/>
                </a:lnTo>
                <a:lnTo>
                  <a:pt x="327863" y="102298"/>
                </a:lnTo>
                <a:lnTo>
                  <a:pt x="327863" y="109918"/>
                </a:lnTo>
                <a:lnTo>
                  <a:pt x="329387" y="116014"/>
                </a:lnTo>
                <a:lnTo>
                  <a:pt x="333959" y="120586"/>
                </a:lnTo>
                <a:lnTo>
                  <a:pt x="338061" y="125158"/>
                </a:lnTo>
                <a:lnTo>
                  <a:pt x="343560" y="129730"/>
                </a:lnTo>
                <a:lnTo>
                  <a:pt x="350761" y="134302"/>
                </a:lnTo>
                <a:lnTo>
                  <a:pt x="359956" y="138874"/>
                </a:lnTo>
                <a:lnTo>
                  <a:pt x="368503" y="143433"/>
                </a:lnTo>
                <a:lnTo>
                  <a:pt x="375767" y="147828"/>
                </a:lnTo>
                <a:lnTo>
                  <a:pt x="381596" y="151955"/>
                </a:lnTo>
                <a:lnTo>
                  <a:pt x="385864" y="155638"/>
                </a:lnTo>
                <a:lnTo>
                  <a:pt x="390436" y="158686"/>
                </a:lnTo>
                <a:lnTo>
                  <a:pt x="391960" y="164782"/>
                </a:lnTo>
                <a:lnTo>
                  <a:pt x="391960" y="175450"/>
                </a:lnTo>
                <a:lnTo>
                  <a:pt x="390436" y="180022"/>
                </a:lnTo>
                <a:lnTo>
                  <a:pt x="387388" y="184696"/>
                </a:lnTo>
                <a:lnTo>
                  <a:pt x="382816" y="187744"/>
                </a:lnTo>
                <a:lnTo>
                  <a:pt x="378244" y="189268"/>
                </a:lnTo>
                <a:lnTo>
                  <a:pt x="372148" y="189268"/>
                </a:lnTo>
                <a:lnTo>
                  <a:pt x="338416" y="167830"/>
                </a:lnTo>
                <a:lnTo>
                  <a:pt x="332435" y="151066"/>
                </a:lnTo>
                <a:lnTo>
                  <a:pt x="327863" y="151066"/>
                </a:lnTo>
                <a:lnTo>
                  <a:pt x="327863" y="195364"/>
                </a:lnTo>
                <a:lnTo>
                  <a:pt x="332435" y="195364"/>
                </a:lnTo>
                <a:lnTo>
                  <a:pt x="335572" y="192316"/>
                </a:lnTo>
                <a:lnTo>
                  <a:pt x="341668" y="192316"/>
                </a:lnTo>
                <a:lnTo>
                  <a:pt x="370624" y="198412"/>
                </a:lnTo>
                <a:lnTo>
                  <a:pt x="378574" y="197599"/>
                </a:lnTo>
                <a:lnTo>
                  <a:pt x="409867" y="175082"/>
                </a:lnTo>
                <a:lnTo>
                  <a:pt x="412445" y="167932"/>
                </a:lnTo>
                <a:lnTo>
                  <a:pt x="413296" y="160210"/>
                </a:lnTo>
                <a:close/>
              </a:path>
              <a:path w="691515" h="198755">
                <a:moveTo>
                  <a:pt x="500265" y="169354"/>
                </a:moveTo>
                <a:lnTo>
                  <a:pt x="495693" y="169354"/>
                </a:lnTo>
                <a:lnTo>
                  <a:pt x="494169" y="172402"/>
                </a:lnTo>
                <a:lnTo>
                  <a:pt x="491121" y="175450"/>
                </a:lnTo>
                <a:lnTo>
                  <a:pt x="485025" y="178498"/>
                </a:lnTo>
                <a:lnTo>
                  <a:pt x="483501" y="180022"/>
                </a:lnTo>
                <a:lnTo>
                  <a:pt x="475881" y="180022"/>
                </a:lnTo>
                <a:lnTo>
                  <a:pt x="472833" y="178498"/>
                </a:lnTo>
                <a:lnTo>
                  <a:pt x="471309" y="175450"/>
                </a:lnTo>
                <a:lnTo>
                  <a:pt x="468261" y="172402"/>
                </a:lnTo>
                <a:lnTo>
                  <a:pt x="468261" y="79349"/>
                </a:lnTo>
                <a:lnTo>
                  <a:pt x="497217" y="79349"/>
                </a:lnTo>
                <a:lnTo>
                  <a:pt x="497217" y="68681"/>
                </a:lnTo>
                <a:lnTo>
                  <a:pt x="468261" y="68681"/>
                </a:lnTo>
                <a:lnTo>
                  <a:pt x="468261" y="27533"/>
                </a:lnTo>
                <a:lnTo>
                  <a:pt x="463689" y="27533"/>
                </a:lnTo>
                <a:lnTo>
                  <a:pt x="459117" y="36677"/>
                </a:lnTo>
                <a:lnTo>
                  <a:pt x="456069" y="44297"/>
                </a:lnTo>
                <a:lnTo>
                  <a:pt x="454545" y="47345"/>
                </a:lnTo>
                <a:lnTo>
                  <a:pt x="445401" y="59537"/>
                </a:lnTo>
                <a:lnTo>
                  <a:pt x="440728" y="64109"/>
                </a:lnTo>
                <a:lnTo>
                  <a:pt x="434632" y="68681"/>
                </a:lnTo>
                <a:lnTo>
                  <a:pt x="425488" y="74777"/>
                </a:lnTo>
                <a:lnTo>
                  <a:pt x="425488" y="79349"/>
                </a:lnTo>
                <a:lnTo>
                  <a:pt x="445401" y="79349"/>
                </a:lnTo>
                <a:lnTo>
                  <a:pt x="445401" y="178498"/>
                </a:lnTo>
                <a:lnTo>
                  <a:pt x="448449" y="183070"/>
                </a:lnTo>
                <a:lnTo>
                  <a:pt x="449973" y="186220"/>
                </a:lnTo>
                <a:lnTo>
                  <a:pt x="453021" y="190792"/>
                </a:lnTo>
                <a:lnTo>
                  <a:pt x="456069" y="192316"/>
                </a:lnTo>
                <a:lnTo>
                  <a:pt x="460641" y="195364"/>
                </a:lnTo>
                <a:lnTo>
                  <a:pt x="475881" y="195364"/>
                </a:lnTo>
                <a:lnTo>
                  <a:pt x="480453" y="193840"/>
                </a:lnTo>
                <a:lnTo>
                  <a:pt x="492645" y="184696"/>
                </a:lnTo>
                <a:lnTo>
                  <a:pt x="497217" y="178498"/>
                </a:lnTo>
                <a:lnTo>
                  <a:pt x="500265" y="169354"/>
                </a:lnTo>
                <a:close/>
              </a:path>
              <a:path w="691515" h="198755">
                <a:moveTo>
                  <a:pt x="553694" y="10668"/>
                </a:moveTo>
                <a:lnTo>
                  <a:pt x="552170" y="6096"/>
                </a:lnTo>
                <a:lnTo>
                  <a:pt x="549021" y="4572"/>
                </a:lnTo>
                <a:lnTo>
                  <a:pt x="545973" y="1524"/>
                </a:lnTo>
                <a:lnTo>
                  <a:pt x="542925" y="0"/>
                </a:lnTo>
                <a:lnTo>
                  <a:pt x="535305" y="0"/>
                </a:lnTo>
                <a:lnTo>
                  <a:pt x="532257" y="1524"/>
                </a:lnTo>
                <a:lnTo>
                  <a:pt x="526161" y="7620"/>
                </a:lnTo>
                <a:lnTo>
                  <a:pt x="526161" y="21437"/>
                </a:lnTo>
                <a:lnTo>
                  <a:pt x="529209" y="24485"/>
                </a:lnTo>
                <a:lnTo>
                  <a:pt x="535305" y="27533"/>
                </a:lnTo>
                <a:lnTo>
                  <a:pt x="542925" y="27533"/>
                </a:lnTo>
                <a:lnTo>
                  <a:pt x="549021" y="24485"/>
                </a:lnTo>
                <a:lnTo>
                  <a:pt x="552170" y="21437"/>
                </a:lnTo>
                <a:lnTo>
                  <a:pt x="553694" y="18288"/>
                </a:lnTo>
                <a:lnTo>
                  <a:pt x="553694" y="10668"/>
                </a:lnTo>
                <a:close/>
              </a:path>
              <a:path w="691515" h="198755">
                <a:moveTo>
                  <a:pt x="568934" y="189268"/>
                </a:moveTo>
                <a:lnTo>
                  <a:pt x="564362" y="189268"/>
                </a:lnTo>
                <a:lnTo>
                  <a:pt x="559790" y="187744"/>
                </a:lnTo>
                <a:lnTo>
                  <a:pt x="556742" y="187744"/>
                </a:lnTo>
                <a:lnTo>
                  <a:pt x="555218" y="186220"/>
                </a:lnTo>
                <a:lnTo>
                  <a:pt x="553694" y="183070"/>
                </a:lnTo>
                <a:lnTo>
                  <a:pt x="552170" y="181546"/>
                </a:lnTo>
                <a:lnTo>
                  <a:pt x="550646" y="178498"/>
                </a:lnTo>
                <a:lnTo>
                  <a:pt x="550646" y="83921"/>
                </a:lnTo>
                <a:lnTo>
                  <a:pt x="550646" y="65633"/>
                </a:lnTo>
                <a:lnTo>
                  <a:pt x="544449" y="65633"/>
                </a:lnTo>
                <a:lnTo>
                  <a:pt x="506349" y="80873"/>
                </a:lnTo>
                <a:lnTo>
                  <a:pt x="509397" y="85445"/>
                </a:lnTo>
                <a:lnTo>
                  <a:pt x="512445" y="83921"/>
                </a:lnTo>
                <a:lnTo>
                  <a:pt x="523113" y="83921"/>
                </a:lnTo>
                <a:lnTo>
                  <a:pt x="523113" y="85445"/>
                </a:lnTo>
                <a:lnTo>
                  <a:pt x="526161" y="88493"/>
                </a:lnTo>
                <a:lnTo>
                  <a:pt x="526161" y="91541"/>
                </a:lnTo>
                <a:lnTo>
                  <a:pt x="527050" y="94957"/>
                </a:lnTo>
                <a:lnTo>
                  <a:pt x="527494" y="100545"/>
                </a:lnTo>
                <a:lnTo>
                  <a:pt x="527672" y="108127"/>
                </a:lnTo>
                <a:lnTo>
                  <a:pt x="527685" y="178498"/>
                </a:lnTo>
                <a:lnTo>
                  <a:pt x="526161" y="181546"/>
                </a:lnTo>
                <a:lnTo>
                  <a:pt x="524637" y="184696"/>
                </a:lnTo>
                <a:lnTo>
                  <a:pt x="521589" y="187744"/>
                </a:lnTo>
                <a:lnTo>
                  <a:pt x="518541" y="187744"/>
                </a:lnTo>
                <a:lnTo>
                  <a:pt x="515493" y="189268"/>
                </a:lnTo>
                <a:lnTo>
                  <a:pt x="509397" y="189268"/>
                </a:lnTo>
                <a:lnTo>
                  <a:pt x="509397" y="193840"/>
                </a:lnTo>
                <a:lnTo>
                  <a:pt x="568934" y="193840"/>
                </a:lnTo>
                <a:lnTo>
                  <a:pt x="568934" y="189268"/>
                </a:lnTo>
                <a:close/>
              </a:path>
              <a:path w="691515" h="198755">
                <a:moveTo>
                  <a:pt x="690943" y="146507"/>
                </a:moveTo>
                <a:lnTo>
                  <a:pt x="687895" y="144983"/>
                </a:lnTo>
                <a:lnTo>
                  <a:pt x="683590" y="152412"/>
                </a:lnTo>
                <a:lnTo>
                  <a:pt x="679704" y="158699"/>
                </a:lnTo>
                <a:lnTo>
                  <a:pt x="648182" y="176987"/>
                </a:lnTo>
                <a:lnTo>
                  <a:pt x="639584" y="175844"/>
                </a:lnTo>
                <a:lnTo>
                  <a:pt x="611035" y="140792"/>
                </a:lnTo>
                <a:lnTo>
                  <a:pt x="608558" y="120599"/>
                </a:lnTo>
                <a:lnTo>
                  <a:pt x="609155" y="109715"/>
                </a:lnTo>
                <a:lnTo>
                  <a:pt x="631418" y="74777"/>
                </a:lnTo>
                <a:lnTo>
                  <a:pt x="646658" y="74777"/>
                </a:lnTo>
                <a:lnTo>
                  <a:pt x="651230" y="76301"/>
                </a:lnTo>
                <a:lnTo>
                  <a:pt x="654278" y="79349"/>
                </a:lnTo>
                <a:lnTo>
                  <a:pt x="657415" y="80873"/>
                </a:lnTo>
                <a:lnTo>
                  <a:pt x="658939" y="85445"/>
                </a:lnTo>
                <a:lnTo>
                  <a:pt x="660463" y="91541"/>
                </a:lnTo>
                <a:lnTo>
                  <a:pt x="660463" y="96113"/>
                </a:lnTo>
                <a:lnTo>
                  <a:pt x="665035" y="105359"/>
                </a:lnTo>
                <a:lnTo>
                  <a:pt x="654024" y="66205"/>
                </a:lnTo>
                <a:lnTo>
                  <a:pt x="645134" y="65633"/>
                </a:lnTo>
                <a:lnTo>
                  <a:pt x="633780" y="66776"/>
                </a:lnTo>
                <a:lnTo>
                  <a:pt x="595985" y="93675"/>
                </a:lnTo>
                <a:lnTo>
                  <a:pt x="585698" y="131267"/>
                </a:lnTo>
                <a:lnTo>
                  <a:pt x="586816" y="146164"/>
                </a:lnTo>
                <a:lnTo>
                  <a:pt x="610108" y="188087"/>
                </a:lnTo>
                <a:lnTo>
                  <a:pt x="639038" y="198412"/>
                </a:lnTo>
                <a:lnTo>
                  <a:pt x="647915" y="197561"/>
                </a:lnTo>
                <a:lnTo>
                  <a:pt x="683895" y="168414"/>
                </a:lnTo>
                <a:lnTo>
                  <a:pt x="688073" y="158242"/>
                </a:lnTo>
                <a:lnTo>
                  <a:pt x="690943" y="146507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pic>
        <p:nvPicPr>
          <p:cNvPr id="26" name="object 26"/>
          <p:cNvPicPr/>
          <p:nvPr/>
        </p:nvPicPr>
        <p:blipFill>
          <a:blip r:embed="rId16"/>
          <a:stretch>
            <a:fillRect/>
          </a:stretch>
        </p:blipFill>
        <p:spPr>
          <a:xfrm>
            <a:off x="6857242" y="1782491"/>
            <a:ext cx="1084841" cy="199184"/>
          </a:xfrm>
          <a:prstGeom prst="rect">
            <a:avLst/>
          </a:prstGeom>
        </p:spPr>
      </p:pic>
      <p:grpSp>
        <p:nvGrpSpPr>
          <p:cNvPr id="27" name="object 27"/>
          <p:cNvGrpSpPr/>
          <p:nvPr/>
        </p:nvGrpSpPr>
        <p:grpSpPr>
          <a:xfrm>
            <a:off x="8065880" y="1758202"/>
            <a:ext cx="223390" cy="175064"/>
            <a:chOff x="8065881" y="1758202"/>
            <a:chExt cx="223390" cy="175064"/>
          </a:xfrm>
        </p:grpSpPr>
        <p:pic>
          <p:nvPicPr>
            <p:cNvPr id="28" name="object 28"/>
            <p:cNvPicPr/>
            <p:nvPr/>
          </p:nvPicPr>
          <p:blipFill>
            <a:blip r:embed="rId17"/>
            <a:stretch>
              <a:fillRect/>
            </a:stretch>
          </p:blipFill>
          <p:spPr>
            <a:xfrm>
              <a:off x="8065881" y="1816109"/>
              <a:ext cx="106316" cy="11715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8"/>
            <a:stretch>
              <a:fillRect/>
            </a:stretch>
          </p:blipFill>
          <p:spPr>
            <a:xfrm>
              <a:off x="8191023" y="1758202"/>
              <a:ext cx="98247" cy="171029"/>
            </a:xfrm>
            <a:prstGeom prst="rect">
              <a:avLst/>
            </a:prstGeom>
          </p:spPr>
        </p:pic>
      </p:grpSp>
      <p:grpSp>
        <p:nvGrpSpPr>
          <p:cNvPr id="30" name="object 30"/>
          <p:cNvGrpSpPr/>
          <p:nvPr/>
        </p:nvGrpSpPr>
        <p:grpSpPr>
          <a:xfrm>
            <a:off x="1226036" y="2054375"/>
            <a:ext cx="438709" cy="175063"/>
            <a:chOff x="1226036" y="2054374"/>
            <a:chExt cx="438709" cy="175063"/>
          </a:xfrm>
        </p:grpSpPr>
        <p:pic>
          <p:nvPicPr>
            <p:cNvPr id="31" name="object 31"/>
            <p:cNvPicPr/>
            <p:nvPr/>
          </p:nvPicPr>
          <p:blipFill>
            <a:blip r:embed="rId19"/>
            <a:stretch>
              <a:fillRect/>
            </a:stretch>
          </p:blipFill>
          <p:spPr>
            <a:xfrm>
              <a:off x="1226036" y="2112281"/>
              <a:ext cx="195150" cy="11715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0"/>
            <a:stretch>
              <a:fillRect/>
            </a:stretch>
          </p:blipFill>
          <p:spPr>
            <a:xfrm>
              <a:off x="1440012" y="2054374"/>
              <a:ext cx="224734" cy="175063"/>
            </a:xfrm>
            <a:prstGeom prst="rect">
              <a:avLst/>
            </a:prstGeom>
          </p:spPr>
        </p:pic>
      </p:grpSp>
      <p:pic>
        <p:nvPicPr>
          <p:cNvPr id="33" name="object 33"/>
          <p:cNvPicPr/>
          <p:nvPr/>
        </p:nvPicPr>
        <p:blipFill>
          <a:blip r:embed="rId21"/>
          <a:stretch>
            <a:fillRect/>
          </a:stretch>
        </p:blipFill>
        <p:spPr>
          <a:xfrm>
            <a:off x="1742823" y="2054374"/>
            <a:ext cx="1189812" cy="175063"/>
          </a:xfrm>
          <a:prstGeom prst="rect">
            <a:avLst/>
          </a:prstGeom>
        </p:spPr>
      </p:pic>
      <p:grpSp>
        <p:nvGrpSpPr>
          <p:cNvPr id="34" name="object 34"/>
          <p:cNvGrpSpPr/>
          <p:nvPr/>
        </p:nvGrpSpPr>
        <p:grpSpPr>
          <a:xfrm>
            <a:off x="3011973" y="2054375"/>
            <a:ext cx="148085" cy="175063"/>
            <a:chOff x="3011973" y="2054374"/>
            <a:chExt cx="148085" cy="175063"/>
          </a:xfrm>
        </p:grpSpPr>
        <p:sp>
          <p:nvSpPr>
            <p:cNvPr id="35" name="object 35"/>
            <p:cNvSpPr/>
            <p:nvPr/>
          </p:nvSpPr>
          <p:spPr>
            <a:xfrm>
              <a:off x="3011973" y="2054374"/>
              <a:ext cx="55469" cy="171450"/>
            </a:xfrm>
            <a:custGeom>
              <a:avLst/>
              <a:gdLst/>
              <a:ahLst/>
              <a:cxnLst/>
              <a:rect l="l" t="t" r="r" b="b"/>
              <a:pathLst>
                <a:path w="62864" h="194310">
                  <a:moveTo>
                    <a:pt x="35147" y="28956"/>
                  </a:moveTo>
                  <a:lnTo>
                    <a:pt x="27527" y="28956"/>
                  </a:lnTo>
                  <a:lnTo>
                    <a:pt x="24479" y="27432"/>
                  </a:lnTo>
                  <a:lnTo>
                    <a:pt x="22955" y="24384"/>
                  </a:lnTo>
                  <a:lnTo>
                    <a:pt x="19907" y="21336"/>
                  </a:lnTo>
                  <a:lnTo>
                    <a:pt x="18383" y="18288"/>
                  </a:lnTo>
                  <a:lnTo>
                    <a:pt x="18383" y="10668"/>
                  </a:lnTo>
                  <a:lnTo>
                    <a:pt x="21431" y="4572"/>
                  </a:lnTo>
                  <a:lnTo>
                    <a:pt x="24479" y="1524"/>
                  </a:lnTo>
                  <a:lnTo>
                    <a:pt x="27527" y="0"/>
                  </a:lnTo>
                  <a:lnTo>
                    <a:pt x="35147" y="0"/>
                  </a:lnTo>
                  <a:lnTo>
                    <a:pt x="39719" y="1524"/>
                  </a:lnTo>
                  <a:lnTo>
                    <a:pt x="41243" y="4572"/>
                  </a:lnTo>
                  <a:lnTo>
                    <a:pt x="44291" y="7620"/>
                  </a:lnTo>
                  <a:lnTo>
                    <a:pt x="45815" y="10668"/>
                  </a:lnTo>
                  <a:lnTo>
                    <a:pt x="45815" y="18288"/>
                  </a:lnTo>
                  <a:lnTo>
                    <a:pt x="44291" y="21336"/>
                  </a:lnTo>
                  <a:lnTo>
                    <a:pt x="41243" y="24384"/>
                  </a:lnTo>
                  <a:lnTo>
                    <a:pt x="39719" y="27432"/>
                  </a:lnTo>
                  <a:lnTo>
                    <a:pt x="35147" y="28956"/>
                  </a:lnTo>
                  <a:close/>
                </a:path>
                <a:path w="62864" h="194310">
                  <a:moveTo>
                    <a:pt x="1524" y="85439"/>
                  </a:moveTo>
                  <a:lnTo>
                    <a:pt x="0" y="80867"/>
                  </a:lnTo>
                  <a:lnTo>
                    <a:pt x="36671" y="65627"/>
                  </a:lnTo>
                  <a:lnTo>
                    <a:pt x="42767" y="65627"/>
                  </a:lnTo>
                  <a:lnTo>
                    <a:pt x="42767" y="83915"/>
                  </a:lnTo>
                  <a:lnTo>
                    <a:pt x="4572" y="83915"/>
                  </a:lnTo>
                  <a:lnTo>
                    <a:pt x="1524" y="85439"/>
                  </a:lnTo>
                  <a:close/>
                </a:path>
                <a:path w="62864" h="194310">
                  <a:moveTo>
                    <a:pt x="51911" y="189166"/>
                  </a:moveTo>
                  <a:lnTo>
                    <a:pt x="12287" y="189166"/>
                  </a:lnTo>
                  <a:lnTo>
                    <a:pt x="15335" y="186118"/>
                  </a:lnTo>
                  <a:lnTo>
                    <a:pt x="18383" y="184594"/>
                  </a:lnTo>
                  <a:lnTo>
                    <a:pt x="18383" y="181546"/>
                  </a:lnTo>
                  <a:lnTo>
                    <a:pt x="19907" y="178498"/>
                  </a:lnTo>
                  <a:lnTo>
                    <a:pt x="21431" y="173926"/>
                  </a:lnTo>
                  <a:lnTo>
                    <a:pt x="21431" y="117443"/>
                  </a:lnTo>
                  <a:lnTo>
                    <a:pt x="21193" y="108894"/>
                  </a:lnTo>
                  <a:lnTo>
                    <a:pt x="20669" y="101631"/>
                  </a:lnTo>
                  <a:lnTo>
                    <a:pt x="20145" y="95797"/>
                  </a:lnTo>
                  <a:lnTo>
                    <a:pt x="19907" y="91535"/>
                  </a:lnTo>
                  <a:lnTo>
                    <a:pt x="18383" y="88487"/>
                  </a:lnTo>
                  <a:lnTo>
                    <a:pt x="18383" y="86963"/>
                  </a:lnTo>
                  <a:lnTo>
                    <a:pt x="15335" y="83915"/>
                  </a:lnTo>
                  <a:lnTo>
                    <a:pt x="42767" y="83915"/>
                  </a:lnTo>
                  <a:lnTo>
                    <a:pt x="42767" y="173926"/>
                  </a:lnTo>
                  <a:lnTo>
                    <a:pt x="44291" y="178498"/>
                  </a:lnTo>
                  <a:lnTo>
                    <a:pt x="44291" y="181546"/>
                  </a:lnTo>
                  <a:lnTo>
                    <a:pt x="45815" y="184594"/>
                  </a:lnTo>
                  <a:lnTo>
                    <a:pt x="47339" y="186118"/>
                  </a:lnTo>
                  <a:lnTo>
                    <a:pt x="50387" y="187642"/>
                  </a:lnTo>
                  <a:lnTo>
                    <a:pt x="51911" y="189166"/>
                  </a:lnTo>
                  <a:close/>
                </a:path>
                <a:path w="62864" h="194310">
                  <a:moveTo>
                    <a:pt x="62579" y="193738"/>
                  </a:moveTo>
                  <a:lnTo>
                    <a:pt x="1524" y="193738"/>
                  </a:lnTo>
                  <a:lnTo>
                    <a:pt x="1524" y="189166"/>
                  </a:lnTo>
                  <a:lnTo>
                    <a:pt x="62579" y="189166"/>
                  </a:lnTo>
                  <a:lnTo>
                    <a:pt x="62579" y="193738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22"/>
            <a:stretch>
              <a:fillRect/>
            </a:stretch>
          </p:blipFill>
          <p:spPr>
            <a:xfrm>
              <a:off x="3084671" y="2112281"/>
              <a:ext cx="75387" cy="117157"/>
            </a:xfrm>
            <a:prstGeom prst="rect">
              <a:avLst/>
            </a:prstGeom>
          </p:spPr>
        </p:pic>
      </p:grpSp>
      <p:pic>
        <p:nvPicPr>
          <p:cNvPr id="37" name="object 37"/>
          <p:cNvPicPr/>
          <p:nvPr/>
        </p:nvPicPr>
        <p:blipFill>
          <a:blip r:embed="rId23"/>
          <a:stretch>
            <a:fillRect/>
          </a:stretch>
        </p:blipFill>
        <p:spPr>
          <a:xfrm>
            <a:off x="3240825" y="2054374"/>
            <a:ext cx="970373" cy="175063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24"/>
          <a:stretch>
            <a:fillRect/>
          </a:stretch>
        </p:blipFill>
        <p:spPr>
          <a:xfrm>
            <a:off x="4290621" y="2054374"/>
            <a:ext cx="344581" cy="175063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25"/>
          <a:stretch>
            <a:fillRect/>
          </a:stretch>
        </p:blipFill>
        <p:spPr>
          <a:xfrm>
            <a:off x="4710504" y="2054374"/>
            <a:ext cx="289363" cy="175063"/>
          </a:xfrm>
          <a:prstGeom prst="rect">
            <a:avLst/>
          </a:prstGeom>
        </p:spPr>
      </p:pic>
      <p:grpSp>
        <p:nvGrpSpPr>
          <p:cNvPr id="40" name="object 40"/>
          <p:cNvGrpSpPr/>
          <p:nvPr/>
        </p:nvGrpSpPr>
        <p:grpSpPr>
          <a:xfrm>
            <a:off x="5079291" y="2054375"/>
            <a:ext cx="438794" cy="175063"/>
            <a:chOff x="5079290" y="2054374"/>
            <a:chExt cx="438794" cy="175063"/>
          </a:xfrm>
        </p:grpSpPr>
        <p:pic>
          <p:nvPicPr>
            <p:cNvPr id="41" name="object 41"/>
            <p:cNvPicPr/>
            <p:nvPr/>
          </p:nvPicPr>
          <p:blipFill>
            <a:blip r:embed="rId26"/>
            <a:stretch>
              <a:fillRect/>
            </a:stretch>
          </p:blipFill>
          <p:spPr>
            <a:xfrm>
              <a:off x="5079290" y="2112281"/>
              <a:ext cx="195150" cy="117157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7"/>
            <a:stretch>
              <a:fillRect/>
            </a:stretch>
          </p:blipFill>
          <p:spPr>
            <a:xfrm>
              <a:off x="5293351" y="2054374"/>
              <a:ext cx="224734" cy="175063"/>
            </a:xfrm>
            <a:prstGeom prst="rect">
              <a:avLst/>
            </a:prstGeom>
          </p:spPr>
        </p:pic>
      </p:grpSp>
      <p:pic>
        <p:nvPicPr>
          <p:cNvPr id="43" name="object 43"/>
          <p:cNvPicPr/>
          <p:nvPr/>
        </p:nvPicPr>
        <p:blipFill>
          <a:blip r:embed="rId28"/>
          <a:stretch>
            <a:fillRect/>
          </a:stretch>
        </p:blipFill>
        <p:spPr>
          <a:xfrm>
            <a:off x="5596161" y="2054374"/>
            <a:ext cx="845232" cy="223473"/>
          </a:xfrm>
          <a:prstGeom prst="rect">
            <a:avLst/>
          </a:prstGeom>
        </p:spPr>
      </p:pic>
      <p:grpSp>
        <p:nvGrpSpPr>
          <p:cNvPr id="44" name="object 44"/>
          <p:cNvGrpSpPr/>
          <p:nvPr/>
        </p:nvGrpSpPr>
        <p:grpSpPr>
          <a:xfrm>
            <a:off x="6535606" y="2112280"/>
            <a:ext cx="328361" cy="165566"/>
            <a:chOff x="6535606" y="2112281"/>
            <a:chExt cx="328361" cy="165566"/>
          </a:xfrm>
        </p:grpSpPr>
        <p:pic>
          <p:nvPicPr>
            <p:cNvPr id="45" name="object 45"/>
            <p:cNvPicPr/>
            <p:nvPr/>
          </p:nvPicPr>
          <p:blipFill>
            <a:blip r:embed="rId29"/>
            <a:stretch>
              <a:fillRect/>
            </a:stretch>
          </p:blipFill>
          <p:spPr>
            <a:xfrm>
              <a:off x="6535606" y="2112281"/>
              <a:ext cx="92869" cy="117157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6654025" y="2202460"/>
              <a:ext cx="25773" cy="27454"/>
            </a:xfrm>
            <a:custGeom>
              <a:avLst/>
              <a:gdLst/>
              <a:ahLst/>
              <a:cxnLst/>
              <a:rect l="l" t="t" r="r" b="b"/>
              <a:pathLst>
                <a:path w="29209" h="31114">
                  <a:moveTo>
                    <a:pt x="18288" y="30575"/>
                  </a:moveTo>
                  <a:lnTo>
                    <a:pt x="10668" y="30575"/>
                  </a:lnTo>
                  <a:lnTo>
                    <a:pt x="7620" y="29051"/>
                  </a:lnTo>
                  <a:lnTo>
                    <a:pt x="1524" y="22955"/>
                  </a:lnTo>
                  <a:lnTo>
                    <a:pt x="0" y="18383"/>
                  </a:lnTo>
                  <a:lnTo>
                    <a:pt x="0" y="10763"/>
                  </a:lnTo>
                  <a:lnTo>
                    <a:pt x="1524" y="7620"/>
                  </a:lnTo>
                  <a:lnTo>
                    <a:pt x="4572" y="4572"/>
                  </a:lnTo>
                  <a:lnTo>
                    <a:pt x="6096" y="1524"/>
                  </a:lnTo>
                  <a:lnTo>
                    <a:pt x="10668" y="0"/>
                  </a:lnTo>
                  <a:lnTo>
                    <a:pt x="15240" y="0"/>
                  </a:lnTo>
                  <a:lnTo>
                    <a:pt x="18288" y="0"/>
                  </a:lnTo>
                  <a:lnTo>
                    <a:pt x="22860" y="1524"/>
                  </a:lnTo>
                  <a:lnTo>
                    <a:pt x="25908" y="4572"/>
                  </a:lnTo>
                  <a:lnTo>
                    <a:pt x="28956" y="10763"/>
                  </a:lnTo>
                  <a:lnTo>
                    <a:pt x="28956" y="22955"/>
                  </a:lnTo>
                  <a:lnTo>
                    <a:pt x="22860" y="29051"/>
                  </a:lnTo>
                  <a:lnTo>
                    <a:pt x="18288" y="30575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30"/>
            <a:stretch>
              <a:fillRect/>
            </a:stretch>
          </p:blipFill>
          <p:spPr>
            <a:xfrm>
              <a:off x="6705208" y="2112281"/>
              <a:ext cx="111694" cy="165566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6837073" y="2202460"/>
              <a:ext cx="26894" cy="26894"/>
            </a:xfrm>
            <a:custGeom>
              <a:avLst/>
              <a:gdLst/>
              <a:ahLst/>
              <a:cxnLst/>
              <a:rect l="l" t="t" r="r" b="b"/>
              <a:pathLst>
                <a:path w="30478" h="30480">
                  <a:moveTo>
                    <a:pt x="19812" y="30480"/>
                  </a:moveTo>
                  <a:lnTo>
                    <a:pt x="10668" y="30480"/>
                  </a:lnTo>
                  <a:lnTo>
                    <a:pt x="7620" y="28956"/>
                  </a:lnTo>
                  <a:lnTo>
                    <a:pt x="1524" y="22859"/>
                  </a:lnTo>
                  <a:lnTo>
                    <a:pt x="0" y="19812"/>
                  </a:lnTo>
                  <a:lnTo>
                    <a:pt x="0" y="10668"/>
                  </a:lnTo>
                  <a:lnTo>
                    <a:pt x="1524" y="7620"/>
                  </a:lnTo>
                  <a:lnTo>
                    <a:pt x="7620" y="1524"/>
                  </a:lnTo>
                  <a:lnTo>
                    <a:pt x="10668" y="0"/>
                  </a:lnTo>
                  <a:lnTo>
                    <a:pt x="15240" y="0"/>
                  </a:lnTo>
                  <a:lnTo>
                    <a:pt x="19812" y="0"/>
                  </a:lnTo>
                  <a:lnTo>
                    <a:pt x="22860" y="1524"/>
                  </a:lnTo>
                  <a:lnTo>
                    <a:pt x="28956" y="7620"/>
                  </a:lnTo>
                  <a:lnTo>
                    <a:pt x="30480" y="10668"/>
                  </a:lnTo>
                  <a:lnTo>
                    <a:pt x="30480" y="19812"/>
                  </a:lnTo>
                  <a:lnTo>
                    <a:pt x="28956" y="22859"/>
                  </a:lnTo>
                  <a:lnTo>
                    <a:pt x="22860" y="28956"/>
                  </a:lnTo>
                  <a:lnTo>
                    <a:pt x="19812" y="3048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pic>
        <p:nvPicPr>
          <p:cNvPr id="49" name="object 49"/>
          <p:cNvPicPr/>
          <p:nvPr/>
        </p:nvPicPr>
        <p:blipFill>
          <a:blip r:embed="rId31"/>
          <a:stretch>
            <a:fillRect/>
          </a:stretch>
        </p:blipFill>
        <p:spPr>
          <a:xfrm>
            <a:off x="6955491" y="2054374"/>
            <a:ext cx="289363" cy="175063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32"/>
          <a:stretch>
            <a:fillRect/>
          </a:stretch>
        </p:blipFill>
        <p:spPr>
          <a:xfrm>
            <a:off x="7331001" y="2054374"/>
            <a:ext cx="927342" cy="223473"/>
          </a:xfrm>
          <a:prstGeom prst="rect">
            <a:avLst/>
          </a:prstGeom>
        </p:spPr>
      </p:pic>
      <p:grpSp>
        <p:nvGrpSpPr>
          <p:cNvPr id="51" name="object 51"/>
          <p:cNvGrpSpPr/>
          <p:nvPr/>
        </p:nvGrpSpPr>
        <p:grpSpPr>
          <a:xfrm>
            <a:off x="1226036" y="2350545"/>
            <a:ext cx="523510" cy="175064"/>
            <a:chOff x="1226036" y="2350545"/>
            <a:chExt cx="523510" cy="175064"/>
          </a:xfrm>
        </p:grpSpPr>
        <p:pic>
          <p:nvPicPr>
            <p:cNvPr id="52" name="object 52"/>
            <p:cNvPicPr/>
            <p:nvPr/>
          </p:nvPicPr>
          <p:blipFill>
            <a:blip r:embed="rId33"/>
            <a:stretch>
              <a:fillRect/>
            </a:stretch>
          </p:blipFill>
          <p:spPr>
            <a:xfrm>
              <a:off x="1226036" y="2408452"/>
              <a:ext cx="195150" cy="117157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4"/>
            <a:stretch>
              <a:fillRect/>
            </a:stretch>
          </p:blipFill>
          <p:spPr>
            <a:xfrm>
              <a:off x="1440012" y="2350545"/>
              <a:ext cx="309534" cy="175063"/>
            </a:xfrm>
            <a:prstGeom prst="rect">
              <a:avLst/>
            </a:prstGeom>
          </p:spPr>
        </p:pic>
      </p:grpSp>
      <p:pic>
        <p:nvPicPr>
          <p:cNvPr id="54" name="object 54"/>
          <p:cNvPicPr/>
          <p:nvPr/>
        </p:nvPicPr>
        <p:blipFill>
          <a:blip r:embed="rId35"/>
          <a:stretch>
            <a:fillRect/>
          </a:stretch>
        </p:blipFill>
        <p:spPr>
          <a:xfrm>
            <a:off x="1826278" y="2408452"/>
            <a:ext cx="285329" cy="117157"/>
          </a:xfrm>
          <a:prstGeom prst="rect">
            <a:avLst/>
          </a:prstGeom>
        </p:spPr>
      </p:pic>
      <p:grpSp>
        <p:nvGrpSpPr>
          <p:cNvPr id="55" name="object 55"/>
          <p:cNvGrpSpPr/>
          <p:nvPr/>
        </p:nvGrpSpPr>
        <p:grpSpPr>
          <a:xfrm>
            <a:off x="2186996" y="2350545"/>
            <a:ext cx="664872" cy="175064"/>
            <a:chOff x="2186996" y="2350545"/>
            <a:chExt cx="664872" cy="175064"/>
          </a:xfrm>
        </p:grpSpPr>
        <p:pic>
          <p:nvPicPr>
            <p:cNvPr id="56" name="object 56"/>
            <p:cNvPicPr/>
            <p:nvPr/>
          </p:nvPicPr>
          <p:blipFill>
            <a:blip r:embed="rId36"/>
            <a:stretch>
              <a:fillRect/>
            </a:stretch>
          </p:blipFill>
          <p:spPr>
            <a:xfrm>
              <a:off x="2186996" y="2408452"/>
              <a:ext cx="297431" cy="117157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7"/>
            <a:stretch>
              <a:fillRect/>
            </a:stretch>
          </p:blipFill>
          <p:spPr>
            <a:xfrm>
              <a:off x="2501909" y="2350545"/>
              <a:ext cx="349959" cy="175063"/>
            </a:xfrm>
            <a:prstGeom prst="rect">
              <a:avLst/>
            </a:prstGeom>
          </p:spPr>
        </p:pic>
      </p:grpSp>
      <p:pic>
        <p:nvPicPr>
          <p:cNvPr id="58" name="object 58"/>
          <p:cNvPicPr/>
          <p:nvPr/>
        </p:nvPicPr>
        <p:blipFill>
          <a:blip r:embed="rId38"/>
          <a:stretch>
            <a:fillRect/>
          </a:stretch>
        </p:blipFill>
        <p:spPr>
          <a:xfrm>
            <a:off x="2920533" y="2408452"/>
            <a:ext cx="200529" cy="117157"/>
          </a:xfrm>
          <a:prstGeom prst="rect">
            <a:avLst/>
          </a:prstGeom>
        </p:spPr>
      </p:pic>
      <p:grpSp>
        <p:nvGrpSpPr>
          <p:cNvPr id="59" name="object 59"/>
          <p:cNvGrpSpPr/>
          <p:nvPr/>
        </p:nvGrpSpPr>
        <p:grpSpPr>
          <a:xfrm>
            <a:off x="3181573" y="2350545"/>
            <a:ext cx="522249" cy="175064"/>
            <a:chOff x="3181573" y="2350545"/>
            <a:chExt cx="522249" cy="175064"/>
          </a:xfrm>
        </p:grpSpPr>
        <p:pic>
          <p:nvPicPr>
            <p:cNvPr id="60" name="object 60"/>
            <p:cNvPicPr/>
            <p:nvPr/>
          </p:nvPicPr>
          <p:blipFill>
            <a:blip r:embed="rId39"/>
            <a:stretch>
              <a:fillRect/>
            </a:stretch>
          </p:blipFill>
          <p:spPr>
            <a:xfrm>
              <a:off x="3181573" y="2408452"/>
              <a:ext cx="195150" cy="117157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40"/>
            <a:stretch>
              <a:fillRect/>
            </a:stretch>
          </p:blipFill>
          <p:spPr>
            <a:xfrm>
              <a:off x="3394289" y="2350545"/>
              <a:ext cx="309534" cy="175063"/>
            </a:xfrm>
            <a:prstGeom prst="rect">
              <a:avLst/>
            </a:prstGeom>
          </p:spPr>
        </p:pic>
      </p:grpSp>
      <p:pic>
        <p:nvPicPr>
          <p:cNvPr id="62" name="object 62"/>
          <p:cNvPicPr/>
          <p:nvPr/>
        </p:nvPicPr>
        <p:blipFill>
          <a:blip r:embed="rId41"/>
          <a:stretch>
            <a:fillRect/>
          </a:stretch>
        </p:blipFill>
        <p:spPr>
          <a:xfrm>
            <a:off x="3783245" y="2408452"/>
            <a:ext cx="285329" cy="117157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42"/>
          <a:stretch>
            <a:fillRect/>
          </a:stretch>
        </p:blipFill>
        <p:spPr>
          <a:xfrm>
            <a:off x="4137155" y="2350545"/>
            <a:ext cx="855989" cy="175063"/>
          </a:xfrm>
          <a:prstGeom prst="rect">
            <a:avLst/>
          </a:prstGeom>
        </p:spPr>
      </p:pic>
      <p:sp>
        <p:nvSpPr>
          <p:cNvPr id="64" name="object 64"/>
          <p:cNvSpPr/>
          <p:nvPr/>
        </p:nvSpPr>
        <p:spPr>
          <a:xfrm>
            <a:off x="5069877" y="2351901"/>
            <a:ext cx="467285" cy="174251"/>
          </a:xfrm>
          <a:custGeom>
            <a:avLst/>
            <a:gdLst/>
            <a:ahLst/>
            <a:cxnLst/>
            <a:rect l="l" t="t" r="r" b="b"/>
            <a:pathLst>
              <a:path w="529589" h="197485">
                <a:moveTo>
                  <a:pt x="109816" y="16852"/>
                </a:moveTo>
                <a:lnTo>
                  <a:pt x="108292" y="12280"/>
                </a:lnTo>
                <a:lnTo>
                  <a:pt x="102196" y="9232"/>
                </a:lnTo>
                <a:lnTo>
                  <a:pt x="96215" y="5181"/>
                </a:lnTo>
                <a:lnTo>
                  <a:pt x="89814" y="2286"/>
                </a:lnTo>
                <a:lnTo>
                  <a:pt x="83121" y="571"/>
                </a:lnTo>
                <a:lnTo>
                  <a:pt x="76288" y="0"/>
                </a:lnTo>
                <a:lnTo>
                  <a:pt x="68580" y="330"/>
                </a:lnTo>
                <a:lnTo>
                  <a:pt x="33426" y="21856"/>
                </a:lnTo>
                <a:lnTo>
                  <a:pt x="24472" y="59524"/>
                </a:lnTo>
                <a:lnTo>
                  <a:pt x="24472" y="68668"/>
                </a:lnTo>
                <a:lnTo>
                  <a:pt x="0" y="68668"/>
                </a:lnTo>
                <a:lnTo>
                  <a:pt x="0" y="77812"/>
                </a:lnTo>
                <a:lnTo>
                  <a:pt x="24472" y="77812"/>
                </a:lnTo>
                <a:lnTo>
                  <a:pt x="24472" y="169443"/>
                </a:lnTo>
                <a:lnTo>
                  <a:pt x="22860" y="174015"/>
                </a:lnTo>
                <a:lnTo>
                  <a:pt x="22860" y="177063"/>
                </a:lnTo>
                <a:lnTo>
                  <a:pt x="21336" y="181635"/>
                </a:lnTo>
                <a:lnTo>
                  <a:pt x="19812" y="183159"/>
                </a:lnTo>
                <a:lnTo>
                  <a:pt x="16764" y="184683"/>
                </a:lnTo>
                <a:lnTo>
                  <a:pt x="13716" y="187731"/>
                </a:lnTo>
                <a:lnTo>
                  <a:pt x="0" y="187731"/>
                </a:lnTo>
                <a:lnTo>
                  <a:pt x="0" y="192303"/>
                </a:lnTo>
                <a:lnTo>
                  <a:pt x="74764" y="192303"/>
                </a:lnTo>
                <a:lnTo>
                  <a:pt x="74764" y="187731"/>
                </a:lnTo>
                <a:lnTo>
                  <a:pt x="58000" y="187731"/>
                </a:lnTo>
                <a:lnTo>
                  <a:pt x="53428" y="186207"/>
                </a:lnTo>
                <a:lnTo>
                  <a:pt x="50380" y="181635"/>
                </a:lnTo>
                <a:lnTo>
                  <a:pt x="47332" y="178587"/>
                </a:lnTo>
                <a:lnTo>
                  <a:pt x="47332" y="77812"/>
                </a:lnTo>
                <a:lnTo>
                  <a:pt x="79336" y="77812"/>
                </a:lnTo>
                <a:lnTo>
                  <a:pt x="79336" y="68668"/>
                </a:lnTo>
                <a:lnTo>
                  <a:pt x="47332" y="68668"/>
                </a:lnTo>
                <a:lnTo>
                  <a:pt x="47523" y="35521"/>
                </a:lnTo>
                <a:lnTo>
                  <a:pt x="61048" y="9232"/>
                </a:lnTo>
                <a:lnTo>
                  <a:pt x="68668" y="9232"/>
                </a:lnTo>
                <a:lnTo>
                  <a:pt x="77812" y="13804"/>
                </a:lnTo>
                <a:lnTo>
                  <a:pt x="80860" y="16852"/>
                </a:lnTo>
                <a:lnTo>
                  <a:pt x="90004" y="30568"/>
                </a:lnTo>
                <a:lnTo>
                  <a:pt x="93052" y="32092"/>
                </a:lnTo>
                <a:lnTo>
                  <a:pt x="94576" y="33616"/>
                </a:lnTo>
                <a:lnTo>
                  <a:pt x="102196" y="33616"/>
                </a:lnTo>
                <a:lnTo>
                  <a:pt x="103720" y="32092"/>
                </a:lnTo>
                <a:lnTo>
                  <a:pt x="106768" y="30568"/>
                </a:lnTo>
                <a:lnTo>
                  <a:pt x="109816" y="27520"/>
                </a:lnTo>
                <a:lnTo>
                  <a:pt x="109816" y="16852"/>
                </a:lnTo>
                <a:close/>
              </a:path>
              <a:path w="529589" h="197485">
                <a:moveTo>
                  <a:pt x="173824" y="74764"/>
                </a:moveTo>
                <a:lnTo>
                  <a:pt x="172300" y="71716"/>
                </a:lnTo>
                <a:lnTo>
                  <a:pt x="166204" y="65620"/>
                </a:lnTo>
                <a:lnTo>
                  <a:pt x="161632" y="64096"/>
                </a:lnTo>
                <a:lnTo>
                  <a:pt x="157060" y="64096"/>
                </a:lnTo>
                <a:lnTo>
                  <a:pt x="149059" y="65836"/>
                </a:lnTo>
                <a:lnTo>
                  <a:pt x="141058" y="71158"/>
                </a:lnTo>
                <a:lnTo>
                  <a:pt x="133057" y="80213"/>
                </a:lnTo>
                <a:lnTo>
                  <a:pt x="125056" y="93154"/>
                </a:lnTo>
                <a:lnTo>
                  <a:pt x="125056" y="64096"/>
                </a:lnTo>
                <a:lnTo>
                  <a:pt x="118960" y="64096"/>
                </a:lnTo>
                <a:lnTo>
                  <a:pt x="80759" y="79336"/>
                </a:lnTo>
                <a:lnTo>
                  <a:pt x="82283" y="83908"/>
                </a:lnTo>
                <a:lnTo>
                  <a:pt x="86855" y="82384"/>
                </a:lnTo>
                <a:lnTo>
                  <a:pt x="96100" y="82384"/>
                </a:lnTo>
                <a:lnTo>
                  <a:pt x="97624" y="83908"/>
                </a:lnTo>
                <a:lnTo>
                  <a:pt x="100672" y="85534"/>
                </a:lnTo>
                <a:lnTo>
                  <a:pt x="100672" y="87058"/>
                </a:lnTo>
                <a:lnTo>
                  <a:pt x="102196" y="90106"/>
                </a:lnTo>
                <a:lnTo>
                  <a:pt x="102196" y="178587"/>
                </a:lnTo>
                <a:lnTo>
                  <a:pt x="100672" y="181635"/>
                </a:lnTo>
                <a:lnTo>
                  <a:pt x="97624" y="184683"/>
                </a:lnTo>
                <a:lnTo>
                  <a:pt x="94576" y="186207"/>
                </a:lnTo>
                <a:lnTo>
                  <a:pt x="89903" y="187731"/>
                </a:lnTo>
                <a:lnTo>
                  <a:pt x="82283" y="187731"/>
                </a:lnTo>
                <a:lnTo>
                  <a:pt x="82283" y="192303"/>
                </a:lnTo>
                <a:lnTo>
                  <a:pt x="146392" y="192303"/>
                </a:lnTo>
                <a:lnTo>
                  <a:pt x="146392" y="187731"/>
                </a:lnTo>
                <a:lnTo>
                  <a:pt x="137248" y="187731"/>
                </a:lnTo>
                <a:lnTo>
                  <a:pt x="134200" y="184683"/>
                </a:lnTo>
                <a:lnTo>
                  <a:pt x="128104" y="181635"/>
                </a:lnTo>
                <a:lnTo>
                  <a:pt x="128104" y="178587"/>
                </a:lnTo>
                <a:lnTo>
                  <a:pt x="125056" y="175539"/>
                </a:lnTo>
                <a:lnTo>
                  <a:pt x="125056" y="103822"/>
                </a:lnTo>
                <a:lnTo>
                  <a:pt x="129628" y="94678"/>
                </a:lnTo>
                <a:lnTo>
                  <a:pt x="134200" y="88582"/>
                </a:lnTo>
                <a:lnTo>
                  <a:pt x="138772" y="83908"/>
                </a:lnTo>
                <a:lnTo>
                  <a:pt x="141820" y="82384"/>
                </a:lnTo>
                <a:lnTo>
                  <a:pt x="144868" y="82384"/>
                </a:lnTo>
                <a:lnTo>
                  <a:pt x="147916" y="83908"/>
                </a:lnTo>
                <a:lnTo>
                  <a:pt x="150964" y="87058"/>
                </a:lnTo>
                <a:lnTo>
                  <a:pt x="155536" y="90106"/>
                </a:lnTo>
                <a:lnTo>
                  <a:pt x="158584" y="91630"/>
                </a:lnTo>
                <a:lnTo>
                  <a:pt x="169252" y="91630"/>
                </a:lnTo>
                <a:lnTo>
                  <a:pt x="170776" y="88582"/>
                </a:lnTo>
                <a:lnTo>
                  <a:pt x="173824" y="85534"/>
                </a:lnTo>
                <a:lnTo>
                  <a:pt x="173824" y="74764"/>
                </a:lnTo>
                <a:close/>
              </a:path>
              <a:path w="529589" h="197485">
                <a:moveTo>
                  <a:pt x="303657" y="128206"/>
                </a:moveTo>
                <a:lnTo>
                  <a:pt x="288315" y="85534"/>
                </a:lnTo>
                <a:lnTo>
                  <a:pt x="277647" y="75209"/>
                </a:lnTo>
                <a:lnTo>
                  <a:pt x="277647" y="138874"/>
                </a:lnTo>
                <a:lnTo>
                  <a:pt x="277101" y="150812"/>
                </a:lnTo>
                <a:lnTo>
                  <a:pt x="256311" y="186207"/>
                </a:lnTo>
                <a:lnTo>
                  <a:pt x="247167" y="186207"/>
                </a:lnTo>
                <a:lnTo>
                  <a:pt x="214617" y="157264"/>
                </a:lnTo>
                <a:lnTo>
                  <a:pt x="207543" y="120586"/>
                </a:lnTo>
                <a:lnTo>
                  <a:pt x="207835" y="112014"/>
                </a:lnTo>
                <a:lnTo>
                  <a:pt x="228879" y="74764"/>
                </a:lnTo>
                <a:lnTo>
                  <a:pt x="233451" y="73240"/>
                </a:lnTo>
                <a:lnTo>
                  <a:pt x="239547" y="73240"/>
                </a:lnTo>
                <a:lnTo>
                  <a:pt x="269938" y="97078"/>
                </a:lnTo>
                <a:lnTo>
                  <a:pt x="277647" y="138874"/>
                </a:lnTo>
                <a:lnTo>
                  <a:pt x="277647" y="75209"/>
                </a:lnTo>
                <a:lnTo>
                  <a:pt x="274561" y="73240"/>
                </a:lnTo>
                <a:lnTo>
                  <a:pt x="268884" y="69634"/>
                </a:lnTo>
                <a:lnTo>
                  <a:pt x="256603" y="65506"/>
                </a:lnTo>
                <a:lnTo>
                  <a:pt x="242595" y="64096"/>
                </a:lnTo>
                <a:lnTo>
                  <a:pt x="235496" y="64643"/>
                </a:lnTo>
                <a:lnTo>
                  <a:pt x="201066" y="82435"/>
                </a:lnTo>
                <a:lnTo>
                  <a:pt x="183629" y="123012"/>
                </a:lnTo>
                <a:lnTo>
                  <a:pt x="183070" y="131254"/>
                </a:lnTo>
                <a:lnTo>
                  <a:pt x="183934" y="143268"/>
                </a:lnTo>
                <a:lnTo>
                  <a:pt x="205714" y="184023"/>
                </a:lnTo>
                <a:lnTo>
                  <a:pt x="241071" y="196875"/>
                </a:lnTo>
                <a:lnTo>
                  <a:pt x="249936" y="196303"/>
                </a:lnTo>
                <a:lnTo>
                  <a:pt x="258216" y="194589"/>
                </a:lnTo>
                <a:lnTo>
                  <a:pt x="265938" y="191731"/>
                </a:lnTo>
                <a:lnTo>
                  <a:pt x="273075" y="187731"/>
                </a:lnTo>
                <a:lnTo>
                  <a:pt x="275107" y="186207"/>
                </a:lnTo>
                <a:lnTo>
                  <a:pt x="279628" y="182829"/>
                </a:lnTo>
                <a:lnTo>
                  <a:pt x="285470" y="177050"/>
                </a:lnTo>
                <a:lnTo>
                  <a:pt x="290474" y="170116"/>
                </a:lnTo>
                <a:lnTo>
                  <a:pt x="294513" y="161734"/>
                </a:lnTo>
                <a:lnTo>
                  <a:pt x="298513" y="153492"/>
                </a:lnTo>
                <a:lnTo>
                  <a:pt x="301371" y="144970"/>
                </a:lnTo>
                <a:lnTo>
                  <a:pt x="303085" y="136436"/>
                </a:lnTo>
                <a:lnTo>
                  <a:pt x="303657" y="128206"/>
                </a:lnTo>
                <a:close/>
              </a:path>
              <a:path w="529589" h="197485">
                <a:moveTo>
                  <a:pt x="529297" y="187731"/>
                </a:moveTo>
                <a:lnTo>
                  <a:pt x="520153" y="187731"/>
                </a:lnTo>
                <a:lnTo>
                  <a:pt x="517105" y="186207"/>
                </a:lnTo>
                <a:lnTo>
                  <a:pt x="514057" y="183159"/>
                </a:lnTo>
                <a:lnTo>
                  <a:pt x="511009" y="177063"/>
                </a:lnTo>
                <a:lnTo>
                  <a:pt x="510908" y="108102"/>
                </a:lnTo>
                <a:lnTo>
                  <a:pt x="510743" y="103098"/>
                </a:lnTo>
                <a:lnTo>
                  <a:pt x="491197" y="65620"/>
                </a:lnTo>
                <a:lnTo>
                  <a:pt x="485101" y="64096"/>
                </a:lnTo>
                <a:lnTo>
                  <a:pt x="471385" y="64096"/>
                </a:lnTo>
                <a:lnTo>
                  <a:pt x="434708" y="91617"/>
                </a:lnTo>
                <a:lnTo>
                  <a:pt x="433184" y="82384"/>
                </a:lnTo>
                <a:lnTo>
                  <a:pt x="432041" y="80860"/>
                </a:lnTo>
                <a:lnTo>
                  <a:pt x="428612" y="76288"/>
                </a:lnTo>
                <a:lnTo>
                  <a:pt x="422516" y="71716"/>
                </a:lnTo>
                <a:lnTo>
                  <a:pt x="417944" y="67144"/>
                </a:lnTo>
                <a:lnTo>
                  <a:pt x="410324" y="64096"/>
                </a:lnTo>
                <a:lnTo>
                  <a:pt x="398132" y="64096"/>
                </a:lnTo>
                <a:lnTo>
                  <a:pt x="384416" y="68668"/>
                </a:lnTo>
                <a:lnTo>
                  <a:pt x="375272" y="74764"/>
                </a:lnTo>
                <a:lnTo>
                  <a:pt x="373748" y="76288"/>
                </a:lnTo>
                <a:lnTo>
                  <a:pt x="369176" y="82384"/>
                </a:lnTo>
                <a:lnTo>
                  <a:pt x="360032" y="91617"/>
                </a:lnTo>
                <a:lnTo>
                  <a:pt x="360032" y="82384"/>
                </a:lnTo>
                <a:lnTo>
                  <a:pt x="360032" y="64096"/>
                </a:lnTo>
                <a:lnTo>
                  <a:pt x="353936" y="64096"/>
                </a:lnTo>
                <a:lnTo>
                  <a:pt x="315747" y="79336"/>
                </a:lnTo>
                <a:lnTo>
                  <a:pt x="318795" y="83908"/>
                </a:lnTo>
                <a:lnTo>
                  <a:pt x="321843" y="82384"/>
                </a:lnTo>
                <a:lnTo>
                  <a:pt x="330987" y="82384"/>
                </a:lnTo>
                <a:lnTo>
                  <a:pt x="332511" y="83908"/>
                </a:lnTo>
                <a:lnTo>
                  <a:pt x="334035" y="85521"/>
                </a:lnTo>
                <a:lnTo>
                  <a:pt x="335559" y="87045"/>
                </a:lnTo>
                <a:lnTo>
                  <a:pt x="335622" y="90436"/>
                </a:lnTo>
                <a:lnTo>
                  <a:pt x="336435" y="94386"/>
                </a:lnTo>
                <a:lnTo>
                  <a:pt x="336892" y="100380"/>
                </a:lnTo>
                <a:lnTo>
                  <a:pt x="336956" y="103098"/>
                </a:lnTo>
                <a:lnTo>
                  <a:pt x="337070" y="111429"/>
                </a:lnTo>
                <a:lnTo>
                  <a:pt x="337083" y="177063"/>
                </a:lnTo>
                <a:lnTo>
                  <a:pt x="334035" y="183159"/>
                </a:lnTo>
                <a:lnTo>
                  <a:pt x="330987" y="186207"/>
                </a:lnTo>
                <a:lnTo>
                  <a:pt x="327939" y="187731"/>
                </a:lnTo>
                <a:lnTo>
                  <a:pt x="318795" y="187731"/>
                </a:lnTo>
                <a:lnTo>
                  <a:pt x="318795" y="192303"/>
                </a:lnTo>
                <a:lnTo>
                  <a:pt x="379844" y="192303"/>
                </a:lnTo>
                <a:lnTo>
                  <a:pt x="379844" y="187731"/>
                </a:lnTo>
                <a:lnTo>
                  <a:pt x="369176" y="187731"/>
                </a:lnTo>
                <a:lnTo>
                  <a:pt x="366128" y="186207"/>
                </a:lnTo>
                <a:lnTo>
                  <a:pt x="363080" y="183159"/>
                </a:lnTo>
                <a:lnTo>
                  <a:pt x="361556" y="180111"/>
                </a:lnTo>
                <a:lnTo>
                  <a:pt x="360032" y="178587"/>
                </a:lnTo>
                <a:lnTo>
                  <a:pt x="360032" y="97713"/>
                </a:lnTo>
                <a:lnTo>
                  <a:pt x="366128" y="91617"/>
                </a:lnTo>
                <a:lnTo>
                  <a:pt x="369176" y="88569"/>
                </a:lnTo>
                <a:lnTo>
                  <a:pt x="376796" y="83908"/>
                </a:lnTo>
                <a:lnTo>
                  <a:pt x="381368" y="80860"/>
                </a:lnTo>
                <a:lnTo>
                  <a:pt x="399656" y="80860"/>
                </a:lnTo>
                <a:lnTo>
                  <a:pt x="413372" y="177063"/>
                </a:lnTo>
                <a:lnTo>
                  <a:pt x="411848" y="178587"/>
                </a:lnTo>
                <a:lnTo>
                  <a:pt x="411848" y="181635"/>
                </a:lnTo>
                <a:lnTo>
                  <a:pt x="408800" y="183159"/>
                </a:lnTo>
                <a:lnTo>
                  <a:pt x="404228" y="187731"/>
                </a:lnTo>
                <a:lnTo>
                  <a:pt x="392036" y="187731"/>
                </a:lnTo>
                <a:lnTo>
                  <a:pt x="392036" y="192303"/>
                </a:lnTo>
                <a:lnTo>
                  <a:pt x="456145" y="192303"/>
                </a:lnTo>
                <a:lnTo>
                  <a:pt x="456145" y="187731"/>
                </a:lnTo>
                <a:lnTo>
                  <a:pt x="445376" y="187731"/>
                </a:lnTo>
                <a:lnTo>
                  <a:pt x="439280" y="184683"/>
                </a:lnTo>
                <a:lnTo>
                  <a:pt x="437756" y="183159"/>
                </a:lnTo>
                <a:lnTo>
                  <a:pt x="436232" y="180111"/>
                </a:lnTo>
                <a:lnTo>
                  <a:pt x="436232" y="178587"/>
                </a:lnTo>
                <a:lnTo>
                  <a:pt x="434708" y="172491"/>
                </a:lnTo>
                <a:lnTo>
                  <a:pt x="434708" y="97713"/>
                </a:lnTo>
                <a:lnTo>
                  <a:pt x="442328" y="91617"/>
                </a:lnTo>
                <a:lnTo>
                  <a:pt x="448424" y="87045"/>
                </a:lnTo>
                <a:lnTo>
                  <a:pt x="453097" y="83908"/>
                </a:lnTo>
                <a:lnTo>
                  <a:pt x="462241" y="80860"/>
                </a:lnTo>
                <a:lnTo>
                  <a:pt x="475957" y="80860"/>
                </a:lnTo>
                <a:lnTo>
                  <a:pt x="488149" y="177063"/>
                </a:lnTo>
                <a:lnTo>
                  <a:pt x="486625" y="181635"/>
                </a:lnTo>
                <a:lnTo>
                  <a:pt x="483577" y="184683"/>
                </a:lnTo>
                <a:lnTo>
                  <a:pt x="480529" y="186207"/>
                </a:lnTo>
                <a:lnTo>
                  <a:pt x="475957" y="187731"/>
                </a:lnTo>
                <a:lnTo>
                  <a:pt x="468337" y="187731"/>
                </a:lnTo>
                <a:lnTo>
                  <a:pt x="468337" y="192303"/>
                </a:lnTo>
                <a:lnTo>
                  <a:pt x="529297" y="192303"/>
                </a:lnTo>
                <a:lnTo>
                  <a:pt x="529297" y="187731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pic>
        <p:nvPicPr>
          <p:cNvPr id="65" name="object 65"/>
          <p:cNvPicPr/>
          <p:nvPr/>
        </p:nvPicPr>
        <p:blipFill>
          <a:blip r:embed="rId43"/>
          <a:stretch>
            <a:fillRect/>
          </a:stretch>
        </p:blipFill>
        <p:spPr>
          <a:xfrm>
            <a:off x="5610953" y="2408452"/>
            <a:ext cx="99592" cy="115812"/>
          </a:xfrm>
          <a:prstGeom prst="rect">
            <a:avLst/>
          </a:prstGeom>
        </p:spPr>
      </p:pic>
      <p:sp>
        <p:nvSpPr>
          <p:cNvPr id="66" name="object 66"/>
          <p:cNvSpPr/>
          <p:nvPr/>
        </p:nvSpPr>
        <p:spPr>
          <a:xfrm>
            <a:off x="5779198" y="2408457"/>
            <a:ext cx="675715" cy="167528"/>
          </a:xfrm>
          <a:custGeom>
            <a:avLst/>
            <a:gdLst/>
            <a:ahLst/>
            <a:cxnLst/>
            <a:rect l="l" t="t" r="r" b="b"/>
            <a:pathLst>
              <a:path w="765809" h="189864">
                <a:moveTo>
                  <a:pt x="131165" y="183070"/>
                </a:moveTo>
                <a:lnTo>
                  <a:pt x="118973" y="183070"/>
                </a:lnTo>
                <a:lnTo>
                  <a:pt x="117449" y="181546"/>
                </a:lnTo>
                <a:lnTo>
                  <a:pt x="114401" y="180022"/>
                </a:lnTo>
                <a:lnTo>
                  <a:pt x="112877" y="178498"/>
                </a:lnTo>
                <a:lnTo>
                  <a:pt x="111353" y="175450"/>
                </a:lnTo>
                <a:lnTo>
                  <a:pt x="111353" y="173926"/>
                </a:lnTo>
                <a:lnTo>
                  <a:pt x="109829" y="169354"/>
                </a:lnTo>
                <a:lnTo>
                  <a:pt x="109829" y="106870"/>
                </a:lnTo>
                <a:lnTo>
                  <a:pt x="109829" y="0"/>
                </a:lnTo>
                <a:lnTo>
                  <a:pt x="105257" y="0"/>
                </a:lnTo>
                <a:lnTo>
                  <a:pt x="96113" y="6096"/>
                </a:lnTo>
                <a:lnTo>
                  <a:pt x="90017" y="9144"/>
                </a:lnTo>
                <a:lnTo>
                  <a:pt x="88493" y="7620"/>
                </a:lnTo>
                <a:lnTo>
                  <a:pt x="88493" y="33629"/>
                </a:lnTo>
                <a:lnTo>
                  <a:pt x="88493" y="97637"/>
                </a:lnTo>
                <a:lnTo>
                  <a:pt x="83921" y="103822"/>
                </a:lnTo>
                <a:lnTo>
                  <a:pt x="79349" y="106870"/>
                </a:lnTo>
                <a:lnTo>
                  <a:pt x="74676" y="109918"/>
                </a:lnTo>
                <a:lnTo>
                  <a:pt x="71628" y="111442"/>
                </a:lnTo>
                <a:lnTo>
                  <a:pt x="67056" y="112966"/>
                </a:lnTo>
                <a:lnTo>
                  <a:pt x="60960" y="112966"/>
                </a:lnTo>
                <a:lnTo>
                  <a:pt x="26098" y="84493"/>
                </a:lnTo>
                <a:lnTo>
                  <a:pt x="22860" y="62585"/>
                </a:lnTo>
                <a:lnTo>
                  <a:pt x="23672" y="49745"/>
                </a:lnTo>
                <a:lnTo>
                  <a:pt x="46101" y="12585"/>
                </a:lnTo>
                <a:lnTo>
                  <a:pt x="60960" y="9144"/>
                </a:lnTo>
                <a:lnTo>
                  <a:pt x="65532" y="9144"/>
                </a:lnTo>
                <a:lnTo>
                  <a:pt x="85445" y="24485"/>
                </a:lnTo>
                <a:lnTo>
                  <a:pt x="86969" y="27533"/>
                </a:lnTo>
                <a:lnTo>
                  <a:pt x="88493" y="33629"/>
                </a:lnTo>
                <a:lnTo>
                  <a:pt x="88493" y="7620"/>
                </a:lnTo>
                <a:lnTo>
                  <a:pt x="86969" y="6096"/>
                </a:lnTo>
                <a:lnTo>
                  <a:pt x="83921" y="4572"/>
                </a:lnTo>
                <a:lnTo>
                  <a:pt x="70104" y="0"/>
                </a:lnTo>
                <a:lnTo>
                  <a:pt x="64008" y="0"/>
                </a:lnTo>
                <a:lnTo>
                  <a:pt x="19812" y="19812"/>
                </a:lnTo>
                <a:lnTo>
                  <a:pt x="1168" y="56553"/>
                </a:lnTo>
                <a:lnTo>
                  <a:pt x="0" y="71729"/>
                </a:lnTo>
                <a:lnTo>
                  <a:pt x="889" y="84861"/>
                </a:lnTo>
                <a:lnTo>
                  <a:pt x="22390" y="123139"/>
                </a:lnTo>
                <a:lnTo>
                  <a:pt x="47244" y="132778"/>
                </a:lnTo>
                <a:lnTo>
                  <a:pt x="53340" y="132778"/>
                </a:lnTo>
                <a:lnTo>
                  <a:pt x="59436" y="131254"/>
                </a:lnTo>
                <a:lnTo>
                  <a:pt x="65532" y="126682"/>
                </a:lnTo>
                <a:lnTo>
                  <a:pt x="70408" y="123799"/>
                </a:lnTo>
                <a:lnTo>
                  <a:pt x="75869" y="119634"/>
                </a:lnTo>
                <a:lnTo>
                  <a:pt x="81902" y="114033"/>
                </a:lnTo>
                <a:lnTo>
                  <a:pt x="82892" y="112966"/>
                </a:lnTo>
                <a:lnTo>
                  <a:pt x="88493" y="106870"/>
                </a:lnTo>
                <a:lnTo>
                  <a:pt x="88493" y="167830"/>
                </a:lnTo>
                <a:lnTo>
                  <a:pt x="86969" y="172402"/>
                </a:lnTo>
                <a:lnTo>
                  <a:pt x="85445" y="175450"/>
                </a:lnTo>
                <a:lnTo>
                  <a:pt x="85445" y="178498"/>
                </a:lnTo>
                <a:lnTo>
                  <a:pt x="82397" y="181546"/>
                </a:lnTo>
                <a:lnTo>
                  <a:pt x="79349" y="183070"/>
                </a:lnTo>
                <a:lnTo>
                  <a:pt x="67056" y="183070"/>
                </a:lnTo>
                <a:lnTo>
                  <a:pt x="67056" y="187744"/>
                </a:lnTo>
                <a:lnTo>
                  <a:pt x="131165" y="187744"/>
                </a:lnTo>
                <a:lnTo>
                  <a:pt x="131165" y="183070"/>
                </a:lnTo>
                <a:close/>
              </a:path>
              <a:path w="765809" h="189864">
                <a:moveTo>
                  <a:pt x="269951" y="117538"/>
                </a:moveTo>
                <a:lnTo>
                  <a:pt x="268427" y="112966"/>
                </a:lnTo>
                <a:lnTo>
                  <a:pt x="265379" y="114490"/>
                </a:lnTo>
                <a:lnTo>
                  <a:pt x="254711" y="114490"/>
                </a:lnTo>
                <a:lnTo>
                  <a:pt x="254711" y="112966"/>
                </a:lnTo>
                <a:lnTo>
                  <a:pt x="251663" y="109918"/>
                </a:lnTo>
                <a:lnTo>
                  <a:pt x="250139" y="105346"/>
                </a:lnTo>
                <a:lnTo>
                  <a:pt x="250139" y="4572"/>
                </a:lnTo>
                <a:lnTo>
                  <a:pt x="207467" y="4572"/>
                </a:lnTo>
                <a:lnTo>
                  <a:pt x="207467" y="9144"/>
                </a:lnTo>
                <a:lnTo>
                  <a:pt x="215087" y="9144"/>
                </a:lnTo>
                <a:lnTo>
                  <a:pt x="221183" y="10668"/>
                </a:lnTo>
                <a:lnTo>
                  <a:pt x="225755" y="15240"/>
                </a:lnTo>
                <a:lnTo>
                  <a:pt x="227279" y="19812"/>
                </a:lnTo>
                <a:lnTo>
                  <a:pt x="227279" y="97624"/>
                </a:lnTo>
                <a:lnTo>
                  <a:pt x="221183" y="105346"/>
                </a:lnTo>
                <a:lnTo>
                  <a:pt x="215087" y="109918"/>
                </a:lnTo>
                <a:lnTo>
                  <a:pt x="208991" y="111442"/>
                </a:lnTo>
                <a:lnTo>
                  <a:pt x="204419" y="114490"/>
                </a:lnTo>
                <a:lnTo>
                  <a:pt x="199847" y="116014"/>
                </a:lnTo>
                <a:lnTo>
                  <a:pt x="190703" y="116014"/>
                </a:lnTo>
                <a:lnTo>
                  <a:pt x="186131" y="114490"/>
                </a:lnTo>
                <a:lnTo>
                  <a:pt x="181457" y="109918"/>
                </a:lnTo>
                <a:lnTo>
                  <a:pt x="176885" y="106870"/>
                </a:lnTo>
                <a:lnTo>
                  <a:pt x="175361" y="99148"/>
                </a:lnTo>
                <a:lnTo>
                  <a:pt x="175361" y="4572"/>
                </a:lnTo>
                <a:lnTo>
                  <a:pt x="131165" y="4572"/>
                </a:lnTo>
                <a:lnTo>
                  <a:pt x="131165" y="9144"/>
                </a:lnTo>
                <a:lnTo>
                  <a:pt x="143357" y="9144"/>
                </a:lnTo>
                <a:lnTo>
                  <a:pt x="144881" y="10668"/>
                </a:lnTo>
                <a:lnTo>
                  <a:pt x="147929" y="12192"/>
                </a:lnTo>
                <a:lnTo>
                  <a:pt x="150977" y="15240"/>
                </a:lnTo>
                <a:lnTo>
                  <a:pt x="152501" y="18288"/>
                </a:lnTo>
                <a:lnTo>
                  <a:pt x="152501" y="83908"/>
                </a:lnTo>
                <a:lnTo>
                  <a:pt x="152768" y="92290"/>
                </a:lnTo>
                <a:lnTo>
                  <a:pt x="172313" y="131254"/>
                </a:lnTo>
                <a:lnTo>
                  <a:pt x="178409" y="132778"/>
                </a:lnTo>
                <a:lnTo>
                  <a:pt x="190703" y="132778"/>
                </a:lnTo>
                <a:lnTo>
                  <a:pt x="227279" y="105346"/>
                </a:lnTo>
                <a:lnTo>
                  <a:pt x="227279" y="132778"/>
                </a:lnTo>
                <a:lnTo>
                  <a:pt x="233375" y="132778"/>
                </a:lnTo>
                <a:lnTo>
                  <a:pt x="269951" y="117538"/>
                </a:lnTo>
                <a:close/>
              </a:path>
              <a:path w="765809" h="189864">
                <a:moveTo>
                  <a:pt x="391960" y="103822"/>
                </a:moveTo>
                <a:lnTo>
                  <a:pt x="387388" y="108394"/>
                </a:lnTo>
                <a:lnTo>
                  <a:pt x="382816" y="111442"/>
                </a:lnTo>
                <a:lnTo>
                  <a:pt x="381292" y="112966"/>
                </a:lnTo>
                <a:lnTo>
                  <a:pt x="379768" y="112966"/>
                </a:lnTo>
                <a:lnTo>
                  <a:pt x="378244" y="114490"/>
                </a:lnTo>
                <a:lnTo>
                  <a:pt x="376720" y="114490"/>
                </a:lnTo>
                <a:lnTo>
                  <a:pt x="375196" y="112966"/>
                </a:lnTo>
                <a:lnTo>
                  <a:pt x="373672" y="112966"/>
                </a:lnTo>
                <a:lnTo>
                  <a:pt x="372148" y="111442"/>
                </a:lnTo>
                <a:lnTo>
                  <a:pt x="372148" y="106870"/>
                </a:lnTo>
                <a:lnTo>
                  <a:pt x="370624" y="103822"/>
                </a:lnTo>
                <a:lnTo>
                  <a:pt x="370624" y="54952"/>
                </a:lnTo>
                <a:lnTo>
                  <a:pt x="370624" y="22948"/>
                </a:lnTo>
                <a:lnTo>
                  <a:pt x="369100" y="18288"/>
                </a:lnTo>
                <a:lnTo>
                  <a:pt x="329476" y="0"/>
                </a:lnTo>
                <a:lnTo>
                  <a:pt x="319519" y="596"/>
                </a:lnTo>
                <a:lnTo>
                  <a:pt x="283667" y="24472"/>
                </a:lnTo>
                <a:lnTo>
                  <a:pt x="283667" y="35140"/>
                </a:lnTo>
                <a:lnTo>
                  <a:pt x="286715" y="41236"/>
                </a:lnTo>
                <a:lnTo>
                  <a:pt x="289852" y="44284"/>
                </a:lnTo>
                <a:lnTo>
                  <a:pt x="302044" y="44284"/>
                </a:lnTo>
                <a:lnTo>
                  <a:pt x="303568" y="41236"/>
                </a:lnTo>
                <a:lnTo>
                  <a:pt x="305092" y="39712"/>
                </a:lnTo>
                <a:lnTo>
                  <a:pt x="306616" y="35140"/>
                </a:lnTo>
                <a:lnTo>
                  <a:pt x="306616" y="19812"/>
                </a:lnTo>
                <a:lnTo>
                  <a:pt x="308140" y="16764"/>
                </a:lnTo>
                <a:lnTo>
                  <a:pt x="311188" y="13716"/>
                </a:lnTo>
                <a:lnTo>
                  <a:pt x="315760" y="10668"/>
                </a:lnTo>
                <a:lnTo>
                  <a:pt x="320332" y="9144"/>
                </a:lnTo>
                <a:lnTo>
                  <a:pt x="332524" y="9144"/>
                </a:lnTo>
                <a:lnTo>
                  <a:pt x="347764" y="45808"/>
                </a:lnTo>
                <a:lnTo>
                  <a:pt x="347764" y="54952"/>
                </a:lnTo>
                <a:lnTo>
                  <a:pt x="347764" y="102196"/>
                </a:lnTo>
                <a:lnTo>
                  <a:pt x="340067" y="108254"/>
                </a:lnTo>
                <a:lnTo>
                  <a:pt x="333095" y="112572"/>
                </a:lnTo>
                <a:lnTo>
                  <a:pt x="326974" y="115150"/>
                </a:lnTo>
                <a:lnTo>
                  <a:pt x="321856" y="116014"/>
                </a:lnTo>
                <a:lnTo>
                  <a:pt x="315760" y="116014"/>
                </a:lnTo>
                <a:lnTo>
                  <a:pt x="311188" y="112966"/>
                </a:lnTo>
                <a:lnTo>
                  <a:pt x="308140" y="108394"/>
                </a:lnTo>
                <a:lnTo>
                  <a:pt x="303568" y="105346"/>
                </a:lnTo>
                <a:lnTo>
                  <a:pt x="302044" y="99148"/>
                </a:lnTo>
                <a:lnTo>
                  <a:pt x="302044" y="86956"/>
                </a:lnTo>
                <a:lnTo>
                  <a:pt x="326123" y="63957"/>
                </a:lnTo>
                <a:lnTo>
                  <a:pt x="339217" y="58343"/>
                </a:lnTo>
                <a:lnTo>
                  <a:pt x="347764" y="54952"/>
                </a:lnTo>
                <a:lnTo>
                  <a:pt x="347764" y="45808"/>
                </a:lnTo>
                <a:lnTo>
                  <a:pt x="310045" y="61671"/>
                </a:lnTo>
                <a:lnTo>
                  <a:pt x="283667" y="83908"/>
                </a:lnTo>
                <a:lnTo>
                  <a:pt x="280619" y="88480"/>
                </a:lnTo>
                <a:lnTo>
                  <a:pt x="279095" y="93052"/>
                </a:lnTo>
                <a:lnTo>
                  <a:pt x="279095" y="108394"/>
                </a:lnTo>
                <a:lnTo>
                  <a:pt x="282143" y="116014"/>
                </a:lnTo>
                <a:lnTo>
                  <a:pt x="286715" y="122110"/>
                </a:lnTo>
                <a:lnTo>
                  <a:pt x="292900" y="128206"/>
                </a:lnTo>
                <a:lnTo>
                  <a:pt x="300520" y="131254"/>
                </a:lnTo>
                <a:lnTo>
                  <a:pt x="314236" y="131254"/>
                </a:lnTo>
                <a:lnTo>
                  <a:pt x="318808" y="129730"/>
                </a:lnTo>
                <a:lnTo>
                  <a:pt x="324904" y="128206"/>
                </a:lnTo>
                <a:lnTo>
                  <a:pt x="328053" y="126225"/>
                </a:lnTo>
                <a:lnTo>
                  <a:pt x="332905" y="122682"/>
                </a:lnTo>
                <a:lnTo>
                  <a:pt x="341718" y="116014"/>
                </a:lnTo>
                <a:lnTo>
                  <a:pt x="347764" y="111442"/>
                </a:lnTo>
                <a:lnTo>
                  <a:pt x="349288" y="117538"/>
                </a:lnTo>
                <a:lnTo>
                  <a:pt x="349288" y="123634"/>
                </a:lnTo>
                <a:lnTo>
                  <a:pt x="355384" y="129730"/>
                </a:lnTo>
                <a:lnTo>
                  <a:pt x="358432" y="131254"/>
                </a:lnTo>
                <a:lnTo>
                  <a:pt x="363004" y="131254"/>
                </a:lnTo>
                <a:lnTo>
                  <a:pt x="370103" y="129870"/>
                </a:lnTo>
                <a:lnTo>
                  <a:pt x="377482" y="125920"/>
                </a:lnTo>
                <a:lnTo>
                  <a:pt x="384860" y="119684"/>
                </a:lnTo>
                <a:lnTo>
                  <a:pt x="389331" y="114490"/>
                </a:lnTo>
                <a:lnTo>
                  <a:pt x="391960" y="111442"/>
                </a:lnTo>
                <a:lnTo>
                  <a:pt x="391960" y="103822"/>
                </a:lnTo>
                <a:close/>
              </a:path>
              <a:path w="765809" h="189864">
                <a:moveTo>
                  <a:pt x="488061" y="10668"/>
                </a:moveTo>
                <a:lnTo>
                  <a:pt x="486537" y="7620"/>
                </a:lnTo>
                <a:lnTo>
                  <a:pt x="481965" y="4572"/>
                </a:lnTo>
                <a:lnTo>
                  <a:pt x="478917" y="1524"/>
                </a:lnTo>
                <a:lnTo>
                  <a:pt x="475869" y="0"/>
                </a:lnTo>
                <a:lnTo>
                  <a:pt x="469773" y="0"/>
                </a:lnTo>
                <a:lnTo>
                  <a:pt x="461772" y="1739"/>
                </a:lnTo>
                <a:lnTo>
                  <a:pt x="453771" y="7061"/>
                </a:lnTo>
                <a:lnTo>
                  <a:pt x="445770" y="16116"/>
                </a:lnTo>
                <a:lnTo>
                  <a:pt x="437769" y="29057"/>
                </a:lnTo>
                <a:lnTo>
                  <a:pt x="437769" y="0"/>
                </a:lnTo>
                <a:lnTo>
                  <a:pt x="431673" y="0"/>
                </a:lnTo>
                <a:lnTo>
                  <a:pt x="395008" y="15240"/>
                </a:lnTo>
                <a:lnTo>
                  <a:pt x="396621" y="19812"/>
                </a:lnTo>
                <a:lnTo>
                  <a:pt x="399669" y="18288"/>
                </a:lnTo>
                <a:lnTo>
                  <a:pt x="410337" y="18288"/>
                </a:lnTo>
                <a:lnTo>
                  <a:pt x="414909" y="22961"/>
                </a:lnTo>
                <a:lnTo>
                  <a:pt x="414909" y="26009"/>
                </a:lnTo>
                <a:lnTo>
                  <a:pt x="416204" y="42506"/>
                </a:lnTo>
                <a:lnTo>
                  <a:pt x="416433" y="51917"/>
                </a:lnTo>
                <a:lnTo>
                  <a:pt x="416433" y="108394"/>
                </a:lnTo>
                <a:lnTo>
                  <a:pt x="414909" y="112966"/>
                </a:lnTo>
                <a:lnTo>
                  <a:pt x="414909" y="114490"/>
                </a:lnTo>
                <a:lnTo>
                  <a:pt x="413385" y="117538"/>
                </a:lnTo>
                <a:lnTo>
                  <a:pt x="410337" y="120586"/>
                </a:lnTo>
                <a:lnTo>
                  <a:pt x="407289" y="122110"/>
                </a:lnTo>
                <a:lnTo>
                  <a:pt x="402717" y="123634"/>
                </a:lnTo>
                <a:lnTo>
                  <a:pt x="396621" y="123634"/>
                </a:lnTo>
                <a:lnTo>
                  <a:pt x="396621" y="128206"/>
                </a:lnTo>
                <a:lnTo>
                  <a:pt x="460629" y="128206"/>
                </a:lnTo>
                <a:lnTo>
                  <a:pt x="460629" y="123634"/>
                </a:lnTo>
                <a:lnTo>
                  <a:pt x="449961" y="123634"/>
                </a:lnTo>
                <a:lnTo>
                  <a:pt x="446913" y="120586"/>
                </a:lnTo>
                <a:lnTo>
                  <a:pt x="443865" y="119062"/>
                </a:lnTo>
                <a:lnTo>
                  <a:pt x="442341" y="117538"/>
                </a:lnTo>
                <a:lnTo>
                  <a:pt x="439293" y="111442"/>
                </a:lnTo>
                <a:lnTo>
                  <a:pt x="437769" y="106870"/>
                </a:lnTo>
                <a:lnTo>
                  <a:pt x="437769" y="39725"/>
                </a:lnTo>
                <a:lnTo>
                  <a:pt x="442341" y="30581"/>
                </a:lnTo>
                <a:lnTo>
                  <a:pt x="446913" y="24485"/>
                </a:lnTo>
                <a:lnTo>
                  <a:pt x="451485" y="21437"/>
                </a:lnTo>
                <a:lnTo>
                  <a:pt x="454533" y="18288"/>
                </a:lnTo>
                <a:lnTo>
                  <a:pt x="457581" y="18288"/>
                </a:lnTo>
                <a:lnTo>
                  <a:pt x="460629" y="19812"/>
                </a:lnTo>
                <a:lnTo>
                  <a:pt x="465201" y="22961"/>
                </a:lnTo>
                <a:lnTo>
                  <a:pt x="468249" y="26009"/>
                </a:lnTo>
                <a:lnTo>
                  <a:pt x="472821" y="27533"/>
                </a:lnTo>
                <a:lnTo>
                  <a:pt x="481965" y="27533"/>
                </a:lnTo>
                <a:lnTo>
                  <a:pt x="483489" y="24485"/>
                </a:lnTo>
                <a:lnTo>
                  <a:pt x="486537" y="21437"/>
                </a:lnTo>
                <a:lnTo>
                  <a:pt x="488061" y="18288"/>
                </a:lnTo>
                <a:lnTo>
                  <a:pt x="488061" y="10668"/>
                </a:lnTo>
                <a:close/>
              </a:path>
              <a:path w="765809" h="189864">
                <a:moveTo>
                  <a:pt x="581126" y="10668"/>
                </a:moveTo>
                <a:lnTo>
                  <a:pt x="579602" y="7620"/>
                </a:lnTo>
                <a:lnTo>
                  <a:pt x="573506" y="1524"/>
                </a:lnTo>
                <a:lnTo>
                  <a:pt x="568934" y="0"/>
                </a:lnTo>
                <a:lnTo>
                  <a:pt x="564362" y="0"/>
                </a:lnTo>
                <a:lnTo>
                  <a:pt x="556361" y="1739"/>
                </a:lnTo>
                <a:lnTo>
                  <a:pt x="548360" y="7061"/>
                </a:lnTo>
                <a:lnTo>
                  <a:pt x="540359" y="16116"/>
                </a:lnTo>
                <a:lnTo>
                  <a:pt x="532358" y="29057"/>
                </a:lnTo>
                <a:lnTo>
                  <a:pt x="532358" y="0"/>
                </a:lnTo>
                <a:lnTo>
                  <a:pt x="526262" y="0"/>
                </a:lnTo>
                <a:lnTo>
                  <a:pt x="488073" y="15240"/>
                </a:lnTo>
                <a:lnTo>
                  <a:pt x="489597" y="19812"/>
                </a:lnTo>
                <a:lnTo>
                  <a:pt x="494169" y="18288"/>
                </a:lnTo>
                <a:lnTo>
                  <a:pt x="503402" y="18288"/>
                </a:lnTo>
                <a:lnTo>
                  <a:pt x="507974" y="22961"/>
                </a:lnTo>
                <a:lnTo>
                  <a:pt x="509498" y="26009"/>
                </a:lnTo>
                <a:lnTo>
                  <a:pt x="509498" y="114490"/>
                </a:lnTo>
                <a:lnTo>
                  <a:pt x="507974" y="117538"/>
                </a:lnTo>
                <a:lnTo>
                  <a:pt x="504926" y="120586"/>
                </a:lnTo>
                <a:lnTo>
                  <a:pt x="495693" y="123634"/>
                </a:lnTo>
                <a:lnTo>
                  <a:pt x="489597" y="123634"/>
                </a:lnTo>
                <a:lnTo>
                  <a:pt x="489597" y="128206"/>
                </a:lnTo>
                <a:lnTo>
                  <a:pt x="553694" y="128206"/>
                </a:lnTo>
                <a:lnTo>
                  <a:pt x="553694" y="123634"/>
                </a:lnTo>
                <a:lnTo>
                  <a:pt x="544550" y="123634"/>
                </a:lnTo>
                <a:lnTo>
                  <a:pt x="541502" y="120586"/>
                </a:lnTo>
                <a:lnTo>
                  <a:pt x="535406" y="117538"/>
                </a:lnTo>
                <a:lnTo>
                  <a:pt x="535406" y="114490"/>
                </a:lnTo>
                <a:lnTo>
                  <a:pt x="532358" y="111442"/>
                </a:lnTo>
                <a:lnTo>
                  <a:pt x="532358" y="39725"/>
                </a:lnTo>
                <a:lnTo>
                  <a:pt x="539978" y="24485"/>
                </a:lnTo>
                <a:lnTo>
                  <a:pt x="544550" y="21437"/>
                </a:lnTo>
                <a:lnTo>
                  <a:pt x="546074" y="19812"/>
                </a:lnTo>
                <a:lnTo>
                  <a:pt x="549122" y="18288"/>
                </a:lnTo>
                <a:lnTo>
                  <a:pt x="552170" y="18288"/>
                </a:lnTo>
                <a:lnTo>
                  <a:pt x="555218" y="19812"/>
                </a:lnTo>
                <a:lnTo>
                  <a:pt x="558266" y="22961"/>
                </a:lnTo>
                <a:lnTo>
                  <a:pt x="562838" y="26009"/>
                </a:lnTo>
                <a:lnTo>
                  <a:pt x="565886" y="27533"/>
                </a:lnTo>
                <a:lnTo>
                  <a:pt x="575030" y="27533"/>
                </a:lnTo>
                <a:lnTo>
                  <a:pt x="578078" y="24485"/>
                </a:lnTo>
                <a:lnTo>
                  <a:pt x="581126" y="18288"/>
                </a:lnTo>
                <a:lnTo>
                  <a:pt x="581126" y="10668"/>
                </a:lnTo>
                <a:close/>
              </a:path>
              <a:path w="765809" h="189864">
                <a:moveTo>
                  <a:pt x="718477" y="4572"/>
                </a:moveTo>
                <a:lnTo>
                  <a:pt x="677227" y="4572"/>
                </a:lnTo>
                <a:lnTo>
                  <a:pt x="677227" y="9144"/>
                </a:lnTo>
                <a:lnTo>
                  <a:pt x="686371" y="9144"/>
                </a:lnTo>
                <a:lnTo>
                  <a:pt x="687895" y="10668"/>
                </a:lnTo>
                <a:lnTo>
                  <a:pt x="689419" y="10668"/>
                </a:lnTo>
                <a:lnTo>
                  <a:pt x="689419" y="13716"/>
                </a:lnTo>
                <a:lnTo>
                  <a:pt x="690943" y="13716"/>
                </a:lnTo>
                <a:lnTo>
                  <a:pt x="690943" y="19812"/>
                </a:lnTo>
                <a:lnTo>
                  <a:pt x="689419" y="22948"/>
                </a:lnTo>
                <a:lnTo>
                  <a:pt x="687895" y="27520"/>
                </a:lnTo>
                <a:lnTo>
                  <a:pt x="660463" y="96100"/>
                </a:lnTo>
                <a:lnTo>
                  <a:pt x="629983" y="33616"/>
                </a:lnTo>
                <a:lnTo>
                  <a:pt x="626935" y="25996"/>
                </a:lnTo>
                <a:lnTo>
                  <a:pt x="625411" y="21424"/>
                </a:lnTo>
                <a:lnTo>
                  <a:pt x="625411" y="15240"/>
                </a:lnTo>
                <a:lnTo>
                  <a:pt x="628459" y="12192"/>
                </a:lnTo>
                <a:lnTo>
                  <a:pt x="629983" y="9144"/>
                </a:lnTo>
                <a:lnTo>
                  <a:pt x="640651" y="9144"/>
                </a:lnTo>
                <a:lnTo>
                  <a:pt x="640651" y="4572"/>
                </a:lnTo>
                <a:lnTo>
                  <a:pt x="582650" y="4572"/>
                </a:lnTo>
                <a:lnTo>
                  <a:pt x="582650" y="9144"/>
                </a:lnTo>
                <a:lnTo>
                  <a:pt x="587222" y="10668"/>
                </a:lnTo>
                <a:lnTo>
                  <a:pt x="590270" y="10668"/>
                </a:lnTo>
                <a:lnTo>
                  <a:pt x="593318" y="13716"/>
                </a:lnTo>
                <a:lnTo>
                  <a:pt x="596366" y="15240"/>
                </a:lnTo>
                <a:lnTo>
                  <a:pt x="597890" y="19812"/>
                </a:lnTo>
                <a:lnTo>
                  <a:pt x="600938" y="22948"/>
                </a:lnTo>
                <a:lnTo>
                  <a:pt x="602462" y="27520"/>
                </a:lnTo>
                <a:lnTo>
                  <a:pt x="603986" y="29044"/>
                </a:lnTo>
                <a:lnTo>
                  <a:pt x="649795" y="123634"/>
                </a:lnTo>
                <a:lnTo>
                  <a:pt x="640651" y="144970"/>
                </a:lnTo>
                <a:lnTo>
                  <a:pt x="637603" y="154114"/>
                </a:lnTo>
                <a:lnTo>
                  <a:pt x="634555" y="158686"/>
                </a:lnTo>
                <a:lnTo>
                  <a:pt x="629983" y="161734"/>
                </a:lnTo>
                <a:lnTo>
                  <a:pt x="626935" y="164782"/>
                </a:lnTo>
                <a:lnTo>
                  <a:pt x="623887" y="166306"/>
                </a:lnTo>
                <a:lnTo>
                  <a:pt x="620839" y="166306"/>
                </a:lnTo>
                <a:lnTo>
                  <a:pt x="619315" y="164782"/>
                </a:lnTo>
                <a:lnTo>
                  <a:pt x="605510" y="160210"/>
                </a:lnTo>
                <a:lnTo>
                  <a:pt x="597890" y="160210"/>
                </a:lnTo>
                <a:lnTo>
                  <a:pt x="594842" y="161734"/>
                </a:lnTo>
                <a:lnTo>
                  <a:pt x="590270" y="166306"/>
                </a:lnTo>
                <a:lnTo>
                  <a:pt x="588746" y="169354"/>
                </a:lnTo>
                <a:lnTo>
                  <a:pt x="588746" y="176974"/>
                </a:lnTo>
                <a:lnTo>
                  <a:pt x="590270" y="181546"/>
                </a:lnTo>
                <a:lnTo>
                  <a:pt x="593318" y="184594"/>
                </a:lnTo>
                <a:lnTo>
                  <a:pt x="597890" y="187731"/>
                </a:lnTo>
                <a:lnTo>
                  <a:pt x="600938" y="189255"/>
                </a:lnTo>
                <a:lnTo>
                  <a:pt x="614743" y="189255"/>
                </a:lnTo>
                <a:lnTo>
                  <a:pt x="645210" y="161163"/>
                </a:lnTo>
                <a:lnTo>
                  <a:pt x="700087" y="27520"/>
                </a:lnTo>
                <a:lnTo>
                  <a:pt x="701611" y="21424"/>
                </a:lnTo>
                <a:lnTo>
                  <a:pt x="703135" y="18288"/>
                </a:lnTo>
                <a:lnTo>
                  <a:pt x="704659" y="16764"/>
                </a:lnTo>
                <a:lnTo>
                  <a:pt x="706183" y="13716"/>
                </a:lnTo>
                <a:lnTo>
                  <a:pt x="709231" y="12192"/>
                </a:lnTo>
                <a:lnTo>
                  <a:pt x="710755" y="10668"/>
                </a:lnTo>
                <a:lnTo>
                  <a:pt x="712279" y="10668"/>
                </a:lnTo>
                <a:lnTo>
                  <a:pt x="715327" y="9144"/>
                </a:lnTo>
                <a:lnTo>
                  <a:pt x="718477" y="9144"/>
                </a:lnTo>
                <a:lnTo>
                  <a:pt x="718477" y="4572"/>
                </a:lnTo>
                <a:close/>
              </a:path>
              <a:path w="765809" h="189864">
                <a:moveTo>
                  <a:pt x="765721" y="112864"/>
                </a:moveTo>
                <a:lnTo>
                  <a:pt x="764197" y="109816"/>
                </a:lnTo>
                <a:lnTo>
                  <a:pt x="758101" y="103720"/>
                </a:lnTo>
                <a:lnTo>
                  <a:pt x="755053" y="102196"/>
                </a:lnTo>
                <a:lnTo>
                  <a:pt x="750481" y="102196"/>
                </a:lnTo>
                <a:lnTo>
                  <a:pt x="745909" y="102196"/>
                </a:lnTo>
                <a:lnTo>
                  <a:pt x="742861" y="103720"/>
                </a:lnTo>
                <a:lnTo>
                  <a:pt x="736765" y="109816"/>
                </a:lnTo>
                <a:lnTo>
                  <a:pt x="735241" y="112864"/>
                </a:lnTo>
                <a:lnTo>
                  <a:pt x="735241" y="122008"/>
                </a:lnTo>
                <a:lnTo>
                  <a:pt x="736765" y="125056"/>
                </a:lnTo>
                <a:lnTo>
                  <a:pt x="742861" y="131152"/>
                </a:lnTo>
                <a:lnTo>
                  <a:pt x="745909" y="132676"/>
                </a:lnTo>
                <a:lnTo>
                  <a:pt x="755053" y="132676"/>
                </a:lnTo>
                <a:lnTo>
                  <a:pt x="758101" y="131152"/>
                </a:lnTo>
                <a:lnTo>
                  <a:pt x="764197" y="125056"/>
                </a:lnTo>
                <a:lnTo>
                  <a:pt x="765721" y="122008"/>
                </a:lnTo>
                <a:lnTo>
                  <a:pt x="765721" y="112864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911711" y="3108960"/>
            <a:ext cx="71718" cy="71718"/>
          </a:xfrm>
          <a:custGeom>
            <a:avLst/>
            <a:gdLst/>
            <a:ahLst/>
            <a:cxnLst/>
            <a:rect l="l" t="t" r="r" b="b"/>
            <a:pathLst>
              <a:path w="81280" h="81279">
                <a:moveTo>
                  <a:pt x="80771" y="80771"/>
                </a:moveTo>
                <a:lnTo>
                  <a:pt x="0" y="80771"/>
                </a:lnTo>
                <a:lnTo>
                  <a:pt x="0" y="0"/>
                </a:lnTo>
                <a:lnTo>
                  <a:pt x="80771" y="0"/>
                </a:lnTo>
                <a:lnTo>
                  <a:pt x="80771" y="80771"/>
                </a:lnTo>
                <a:close/>
              </a:path>
            </a:pathLst>
          </a:custGeom>
          <a:solidFill>
            <a:srgbClr val="568962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pic>
        <p:nvPicPr>
          <p:cNvPr id="68" name="object 68"/>
          <p:cNvPicPr/>
          <p:nvPr/>
        </p:nvPicPr>
        <p:blipFill>
          <a:blip r:embed="rId44"/>
          <a:stretch>
            <a:fillRect/>
          </a:stretch>
        </p:blipFill>
        <p:spPr>
          <a:xfrm>
            <a:off x="1231414" y="3062736"/>
            <a:ext cx="370129" cy="173719"/>
          </a:xfrm>
          <a:prstGeom prst="rect">
            <a:avLst/>
          </a:prstGeom>
        </p:spPr>
      </p:pic>
      <p:pic>
        <p:nvPicPr>
          <p:cNvPr id="69" name="object 69"/>
          <p:cNvPicPr/>
          <p:nvPr/>
        </p:nvPicPr>
        <p:blipFill>
          <a:blip r:embed="rId45"/>
          <a:stretch>
            <a:fillRect/>
          </a:stretch>
        </p:blipFill>
        <p:spPr>
          <a:xfrm>
            <a:off x="1676847" y="3062736"/>
            <a:ext cx="986593" cy="223473"/>
          </a:xfrm>
          <a:prstGeom prst="rect">
            <a:avLst/>
          </a:prstGeom>
        </p:spPr>
      </p:pic>
      <p:grpSp>
        <p:nvGrpSpPr>
          <p:cNvPr id="70" name="object 70"/>
          <p:cNvGrpSpPr/>
          <p:nvPr/>
        </p:nvGrpSpPr>
        <p:grpSpPr>
          <a:xfrm>
            <a:off x="2736140" y="3062736"/>
            <a:ext cx="659493" cy="173718"/>
            <a:chOff x="2736140" y="3062736"/>
            <a:chExt cx="659493" cy="173718"/>
          </a:xfrm>
        </p:grpSpPr>
        <p:pic>
          <p:nvPicPr>
            <p:cNvPr id="71" name="object 71"/>
            <p:cNvPicPr/>
            <p:nvPr/>
          </p:nvPicPr>
          <p:blipFill>
            <a:blip r:embed="rId46"/>
            <a:stretch>
              <a:fillRect/>
            </a:stretch>
          </p:blipFill>
          <p:spPr>
            <a:xfrm>
              <a:off x="2736140" y="3119297"/>
              <a:ext cx="418540" cy="117157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47"/>
            <a:stretch>
              <a:fillRect/>
            </a:stretch>
          </p:blipFill>
          <p:spPr>
            <a:xfrm>
              <a:off x="3172160" y="3062736"/>
              <a:ext cx="223473" cy="173719"/>
            </a:xfrm>
            <a:prstGeom prst="rect">
              <a:avLst/>
            </a:prstGeom>
          </p:spPr>
        </p:pic>
      </p:grpSp>
      <p:pic>
        <p:nvPicPr>
          <p:cNvPr id="73" name="object 73"/>
          <p:cNvPicPr/>
          <p:nvPr/>
        </p:nvPicPr>
        <p:blipFill>
          <a:blip r:embed="rId48"/>
          <a:stretch>
            <a:fillRect/>
          </a:stretch>
        </p:blipFill>
        <p:spPr>
          <a:xfrm>
            <a:off x="3457491" y="3062736"/>
            <a:ext cx="246333" cy="223473"/>
          </a:xfrm>
          <a:prstGeom prst="rect">
            <a:avLst/>
          </a:prstGeom>
        </p:spPr>
      </p:pic>
      <p:pic>
        <p:nvPicPr>
          <p:cNvPr id="74" name="object 74"/>
          <p:cNvPicPr/>
          <p:nvPr/>
        </p:nvPicPr>
        <p:blipFill>
          <a:blip r:embed="rId49"/>
          <a:stretch>
            <a:fillRect/>
          </a:stretch>
        </p:blipFill>
        <p:spPr>
          <a:xfrm>
            <a:off x="3767025" y="3062736"/>
            <a:ext cx="975836" cy="223473"/>
          </a:xfrm>
          <a:prstGeom prst="rect">
            <a:avLst/>
          </a:prstGeom>
        </p:spPr>
      </p:pic>
      <p:pic>
        <p:nvPicPr>
          <p:cNvPr id="75" name="object 75"/>
          <p:cNvPicPr/>
          <p:nvPr/>
        </p:nvPicPr>
        <p:blipFill>
          <a:blip r:embed="rId50"/>
          <a:stretch>
            <a:fillRect/>
          </a:stretch>
        </p:blipFill>
        <p:spPr>
          <a:xfrm>
            <a:off x="4815560" y="3119297"/>
            <a:ext cx="415849" cy="166911"/>
          </a:xfrm>
          <a:prstGeom prst="rect">
            <a:avLst/>
          </a:prstGeom>
        </p:spPr>
      </p:pic>
      <p:grpSp>
        <p:nvGrpSpPr>
          <p:cNvPr id="76" name="object 76"/>
          <p:cNvGrpSpPr/>
          <p:nvPr/>
        </p:nvGrpSpPr>
        <p:grpSpPr>
          <a:xfrm>
            <a:off x="5298729" y="3062736"/>
            <a:ext cx="226079" cy="173718"/>
            <a:chOff x="5298729" y="3062736"/>
            <a:chExt cx="226079" cy="173718"/>
          </a:xfrm>
        </p:grpSpPr>
        <p:pic>
          <p:nvPicPr>
            <p:cNvPr id="77" name="object 77"/>
            <p:cNvPicPr/>
            <p:nvPr/>
          </p:nvPicPr>
          <p:blipFill>
            <a:blip r:embed="rId51"/>
            <a:stretch>
              <a:fillRect/>
            </a:stretch>
          </p:blipFill>
          <p:spPr>
            <a:xfrm>
              <a:off x="5298729" y="3062736"/>
              <a:ext cx="114384" cy="173719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52"/>
            <a:stretch>
              <a:fillRect/>
            </a:stretch>
          </p:blipFill>
          <p:spPr>
            <a:xfrm>
              <a:off x="5431940" y="3119297"/>
              <a:ext cx="92869" cy="117157"/>
            </a:xfrm>
            <a:prstGeom prst="rect">
              <a:avLst/>
            </a:prstGeom>
          </p:spPr>
        </p:pic>
      </p:grpSp>
      <p:pic>
        <p:nvPicPr>
          <p:cNvPr id="79" name="object 79"/>
          <p:cNvPicPr/>
          <p:nvPr/>
        </p:nvPicPr>
        <p:blipFill>
          <a:blip r:embed="rId53"/>
          <a:stretch>
            <a:fillRect/>
          </a:stretch>
        </p:blipFill>
        <p:spPr>
          <a:xfrm>
            <a:off x="5610953" y="3062736"/>
            <a:ext cx="909861" cy="173719"/>
          </a:xfrm>
          <a:prstGeom prst="rect">
            <a:avLst/>
          </a:prstGeom>
        </p:spPr>
      </p:pic>
      <p:pic>
        <p:nvPicPr>
          <p:cNvPr id="80" name="object 80"/>
          <p:cNvPicPr/>
          <p:nvPr/>
        </p:nvPicPr>
        <p:blipFill>
          <a:blip r:embed="rId54"/>
          <a:stretch>
            <a:fillRect/>
          </a:stretch>
        </p:blipFill>
        <p:spPr>
          <a:xfrm>
            <a:off x="6590740" y="3087024"/>
            <a:ext cx="180358" cy="149430"/>
          </a:xfrm>
          <a:prstGeom prst="rect">
            <a:avLst/>
          </a:prstGeom>
        </p:spPr>
      </p:pic>
      <p:sp>
        <p:nvSpPr>
          <p:cNvPr id="81" name="object 81"/>
          <p:cNvSpPr/>
          <p:nvPr/>
        </p:nvSpPr>
        <p:spPr>
          <a:xfrm>
            <a:off x="6849170" y="3062736"/>
            <a:ext cx="747432" cy="174251"/>
          </a:xfrm>
          <a:custGeom>
            <a:avLst/>
            <a:gdLst/>
            <a:ahLst/>
            <a:cxnLst/>
            <a:rect l="l" t="t" r="r" b="b"/>
            <a:pathLst>
              <a:path w="847090" h="197485">
                <a:moveTo>
                  <a:pt x="109829" y="16764"/>
                </a:moveTo>
                <a:lnTo>
                  <a:pt x="76301" y="0"/>
                </a:lnTo>
                <a:lnTo>
                  <a:pt x="68580" y="342"/>
                </a:lnTo>
                <a:lnTo>
                  <a:pt x="33350" y="22491"/>
                </a:lnTo>
                <a:lnTo>
                  <a:pt x="24384" y="59537"/>
                </a:lnTo>
                <a:lnTo>
                  <a:pt x="24384" y="68681"/>
                </a:lnTo>
                <a:lnTo>
                  <a:pt x="0" y="68681"/>
                </a:lnTo>
                <a:lnTo>
                  <a:pt x="0" y="77825"/>
                </a:lnTo>
                <a:lnTo>
                  <a:pt x="24384" y="77825"/>
                </a:lnTo>
                <a:lnTo>
                  <a:pt x="24384" y="169354"/>
                </a:lnTo>
                <a:lnTo>
                  <a:pt x="22860" y="175450"/>
                </a:lnTo>
                <a:lnTo>
                  <a:pt x="22860" y="178498"/>
                </a:lnTo>
                <a:lnTo>
                  <a:pt x="21336" y="181546"/>
                </a:lnTo>
                <a:lnTo>
                  <a:pt x="18288" y="183172"/>
                </a:lnTo>
                <a:lnTo>
                  <a:pt x="15240" y="186220"/>
                </a:lnTo>
                <a:lnTo>
                  <a:pt x="12192" y="187744"/>
                </a:lnTo>
                <a:lnTo>
                  <a:pt x="0" y="187744"/>
                </a:lnTo>
                <a:lnTo>
                  <a:pt x="0" y="193840"/>
                </a:lnTo>
                <a:lnTo>
                  <a:pt x="74777" y="193840"/>
                </a:lnTo>
                <a:lnTo>
                  <a:pt x="74777" y="187744"/>
                </a:lnTo>
                <a:lnTo>
                  <a:pt x="58013" y="187744"/>
                </a:lnTo>
                <a:lnTo>
                  <a:pt x="53441" y="186220"/>
                </a:lnTo>
                <a:lnTo>
                  <a:pt x="50393" y="181546"/>
                </a:lnTo>
                <a:lnTo>
                  <a:pt x="47345" y="178498"/>
                </a:lnTo>
                <a:lnTo>
                  <a:pt x="45821" y="170878"/>
                </a:lnTo>
                <a:lnTo>
                  <a:pt x="45821" y="77825"/>
                </a:lnTo>
                <a:lnTo>
                  <a:pt x="77825" y="77825"/>
                </a:lnTo>
                <a:lnTo>
                  <a:pt x="77825" y="68681"/>
                </a:lnTo>
                <a:lnTo>
                  <a:pt x="45821" y="68681"/>
                </a:lnTo>
                <a:lnTo>
                  <a:pt x="45821" y="59537"/>
                </a:lnTo>
                <a:lnTo>
                  <a:pt x="46075" y="46101"/>
                </a:lnTo>
                <a:lnTo>
                  <a:pt x="46774" y="35534"/>
                </a:lnTo>
                <a:lnTo>
                  <a:pt x="47739" y="27813"/>
                </a:lnTo>
                <a:lnTo>
                  <a:pt x="48869" y="22961"/>
                </a:lnTo>
                <a:lnTo>
                  <a:pt x="48869" y="18288"/>
                </a:lnTo>
                <a:lnTo>
                  <a:pt x="54965" y="12192"/>
                </a:lnTo>
                <a:lnTo>
                  <a:pt x="61061" y="9144"/>
                </a:lnTo>
                <a:lnTo>
                  <a:pt x="68681" y="9144"/>
                </a:lnTo>
                <a:lnTo>
                  <a:pt x="77825" y="13716"/>
                </a:lnTo>
                <a:lnTo>
                  <a:pt x="80873" y="16764"/>
                </a:lnTo>
                <a:lnTo>
                  <a:pt x="83921" y="21437"/>
                </a:lnTo>
                <a:lnTo>
                  <a:pt x="86969" y="27533"/>
                </a:lnTo>
                <a:lnTo>
                  <a:pt x="91541" y="32105"/>
                </a:lnTo>
                <a:lnTo>
                  <a:pt x="94589" y="33629"/>
                </a:lnTo>
                <a:lnTo>
                  <a:pt x="102209" y="33629"/>
                </a:lnTo>
                <a:lnTo>
                  <a:pt x="103733" y="32105"/>
                </a:lnTo>
                <a:lnTo>
                  <a:pt x="106781" y="30581"/>
                </a:lnTo>
                <a:lnTo>
                  <a:pt x="108305" y="27533"/>
                </a:lnTo>
                <a:lnTo>
                  <a:pt x="109829" y="26009"/>
                </a:lnTo>
                <a:lnTo>
                  <a:pt x="109829" y="16764"/>
                </a:lnTo>
                <a:close/>
              </a:path>
              <a:path w="847090" h="197485">
                <a:moveTo>
                  <a:pt x="173926" y="76301"/>
                </a:moveTo>
                <a:lnTo>
                  <a:pt x="172402" y="71729"/>
                </a:lnTo>
                <a:lnTo>
                  <a:pt x="166306" y="65633"/>
                </a:lnTo>
                <a:lnTo>
                  <a:pt x="161734" y="64109"/>
                </a:lnTo>
                <a:lnTo>
                  <a:pt x="157162" y="64109"/>
                </a:lnTo>
                <a:lnTo>
                  <a:pt x="149148" y="65849"/>
                </a:lnTo>
                <a:lnTo>
                  <a:pt x="141109" y="71158"/>
                </a:lnTo>
                <a:lnTo>
                  <a:pt x="133083" y="80187"/>
                </a:lnTo>
                <a:lnTo>
                  <a:pt x="125069" y="93065"/>
                </a:lnTo>
                <a:lnTo>
                  <a:pt x="125069" y="64109"/>
                </a:lnTo>
                <a:lnTo>
                  <a:pt x="118973" y="64109"/>
                </a:lnTo>
                <a:lnTo>
                  <a:pt x="80873" y="79349"/>
                </a:lnTo>
                <a:lnTo>
                  <a:pt x="82397" y="85445"/>
                </a:lnTo>
                <a:lnTo>
                  <a:pt x="85445" y="83921"/>
                </a:lnTo>
                <a:lnTo>
                  <a:pt x="90017" y="82397"/>
                </a:lnTo>
                <a:lnTo>
                  <a:pt x="94589" y="82397"/>
                </a:lnTo>
                <a:lnTo>
                  <a:pt x="96113" y="83921"/>
                </a:lnTo>
                <a:lnTo>
                  <a:pt x="97637" y="83921"/>
                </a:lnTo>
                <a:lnTo>
                  <a:pt x="99161" y="85445"/>
                </a:lnTo>
                <a:lnTo>
                  <a:pt x="100685" y="88493"/>
                </a:lnTo>
                <a:lnTo>
                  <a:pt x="100685" y="90017"/>
                </a:lnTo>
                <a:lnTo>
                  <a:pt x="101561" y="93433"/>
                </a:lnTo>
                <a:lnTo>
                  <a:pt x="102019" y="99021"/>
                </a:lnTo>
                <a:lnTo>
                  <a:pt x="102184" y="106603"/>
                </a:lnTo>
                <a:lnTo>
                  <a:pt x="102209" y="178498"/>
                </a:lnTo>
                <a:lnTo>
                  <a:pt x="100685" y="181546"/>
                </a:lnTo>
                <a:lnTo>
                  <a:pt x="99161" y="183172"/>
                </a:lnTo>
                <a:lnTo>
                  <a:pt x="96113" y="184696"/>
                </a:lnTo>
                <a:lnTo>
                  <a:pt x="93065" y="187744"/>
                </a:lnTo>
                <a:lnTo>
                  <a:pt x="82397" y="187744"/>
                </a:lnTo>
                <a:lnTo>
                  <a:pt x="82397" y="193840"/>
                </a:lnTo>
                <a:lnTo>
                  <a:pt x="146494" y="193840"/>
                </a:lnTo>
                <a:lnTo>
                  <a:pt x="146494" y="187744"/>
                </a:lnTo>
                <a:lnTo>
                  <a:pt x="137261" y="187744"/>
                </a:lnTo>
                <a:lnTo>
                  <a:pt x="131165" y="184696"/>
                </a:lnTo>
                <a:lnTo>
                  <a:pt x="126593" y="180022"/>
                </a:lnTo>
                <a:lnTo>
                  <a:pt x="125069" y="175450"/>
                </a:lnTo>
                <a:lnTo>
                  <a:pt x="125069" y="103822"/>
                </a:lnTo>
                <a:lnTo>
                  <a:pt x="129641" y="96113"/>
                </a:lnTo>
                <a:lnTo>
                  <a:pt x="132689" y="90017"/>
                </a:lnTo>
                <a:lnTo>
                  <a:pt x="140309" y="82397"/>
                </a:lnTo>
                <a:lnTo>
                  <a:pt x="144881" y="82397"/>
                </a:lnTo>
                <a:lnTo>
                  <a:pt x="148018" y="83921"/>
                </a:lnTo>
                <a:lnTo>
                  <a:pt x="155638" y="91541"/>
                </a:lnTo>
                <a:lnTo>
                  <a:pt x="158686" y="93065"/>
                </a:lnTo>
                <a:lnTo>
                  <a:pt x="164782" y="93065"/>
                </a:lnTo>
                <a:lnTo>
                  <a:pt x="167830" y="91541"/>
                </a:lnTo>
                <a:lnTo>
                  <a:pt x="172402" y="86969"/>
                </a:lnTo>
                <a:lnTo>
                  <a:pt x="173926" y="83921"/>
                </a:lnTo>
                <a:lnTo>
                  <a:pt x="173926" y="76301"/>
                </a:lnTo>
                <a:close/>
              </a:path>
              <a:path w="847090" h="197485">
                <a:moveTo>
                  <a:pt x="295935" y="167830"/>
                </a:moveTo>
                <a:lnTo>
                  <a:pt x="291363" y="172402"/>
                </a:lnTo>
                <a:lnTo>
                  <a:pt x="286791" y="175450"/>
                </a:lnTo>
                <a:lnTo>
                  <a:pt x="283743" y="178498"/>
                </a:lnTo>
                <a:lnTo>
                  <a:pt x="279171" y="178498"/>
                </a:lnTo>
                <a:lnTo>
                  <a:pt x="277647" y="176974"/>
                </a:lnTo>
                <a:lnTo>
                  <a:pt x="277647" y="175450"/>
                </a:lnTo>
                <a:lnTo>
                  <a:pt x="276123" y="173926"/>
                </a:lnTo>
                <a:lnTo>
                  <a:pt x="276123" y="170878"/>
                </a:lnTo>
                <a:lnTo>
                  <a:pt x="274599" y="169354"/>
                </a:lnTo>
                <a:lnTo>
                  <a:pt x="274599" y="119062"/>
                </a:lnTo>
                <a:lnTo>
                  <a:pt x="274599" y="86969"/>
                </a:lnTo>
                <a:lnTo>
                  <a:pt x="270027" y="77825"/>
                </a:lnTo>
                <a:lnTo>
                  <a:pt x="233362" y="64109"/>
                </a:lnTo>
                <a:lnTo>
                  <a:pt x="223405" y="64706"/>
                </a:lnTo>
                <a:lnTo>
                  <a:pt x="187642" y="88493"/>
                </a:lnTo>
                <a:lnTo>
                  <a:pt x="187642" y="100774"/>
                </a:lnTo>
                <a:lnTo>
                  <a:pt x="207454" y="105346"/>
                </a:lnTo>
                <a:lnTo>
                  <a:pt x="210502" y="103822"/>
                </a:lnTo>
                <a:lnTo>
                  <a:pt x="210502" y="83921"/>
                </a:lnTo>
                <a:lnTo>
                  <a:pt x="212026" y="80873"/>
                </a:lnTo>
                <a:lnTo>
                  <a:pt x="215074" y="77825"/>
                </a:lnTo>
                <a:lnTo>
                  <a:pt x="219646" y="74777"/>
                </a:lnTo>
                <a:lnTo>
                  <a:pt x="224218" y="73253"/>
                </a:lnTo>
                <a:lnTo>
                  <a:pt x="236410" y="73253"/>
                </a:lnTo>
                <a:lnTo>
                  <a:pt x="253263" y="109918"/>
                </a:lnTo>
                <a:lnTo>
                  <a:pt x="253263" y="119062"/>
                </a:lnTo>
                <a:lnTo>
                  <a:pt x="253263" y="166306"/>
                </a:lnTo>
                <a:lnTo>
                  <a:pt x="244640" y="172313"/>
                </a:lnTo>
                <a:lnTo>
                  <a:pt x="237185" y="176593"/>
                </a:lnTo>
                <a:lnTo>
                  <a:pt x="230886" y="179171"/>
                </a:lnTo>
                <a:lnTo>
                  <a:pt x="225742" y="180022"/>
                </a:lnTo>
                <a:lnTo>
                  <a:pt x="219646" y="180022"/>
                </a:lnTo>
                <a:lnTo>
                  <a:pt x="215074" y="176974"/>
                </a:lnTo>
                <a:lnTo>
                  <a:pt x="207454" y="169354"/>
                </a:lnTo>
                <a:lnTo>
                  <a:pt x="205930" y="163258"/>
                </a:lnTo>
                <a:lnTo>
                  <a:pt x="205930" y="152590"/>
                </a:lnTo>
                <a:lnTo>
                  <a:pt x="207454" y="146494"/>
                </a:lnTo>
                <a:lnTo>
                  <a:pt x="210502" y="143446"/>
                </a:lnTo>
                <a:lnTo>
                  <a:pt x="213550" y="138874"/>
                </a:lnTo>
                <a:lnTo>
                  <a:pt x="218122" y="134302"/>
                </a:lnTo>
                <a:lnTo>
                  <a:pt x="225742" y="129730"/>
                </a:lnTo>
                <a:lnTo>
                  <a:pt x="230035" y="128066"/>
                </a:lnTo>
                <a:lnTo>
                  <a:pt x="236042" y="125539"/>
                </a:lnTo>
                <a:lnTo>
                  <a:pt x="243789" y="122453"/>
                </a:lnTo>
                <a:lnTo>
                  <a:pt x="253263" y="119062"/>
                </a:lnTo>
                <a:lnTo>
                  <a:pt x="253263" y="109918"/>
                </a:lnTo>
                <a:lnTo>
                  <a:pt x="214172" y="125780"/>
                </a:lnTo>
                <a:lnTo>
                  <a:pt x="187642" y="148018"/>
                </a:lnTo>
                <a:lnTo>
                  <a:pt x="184594" y="152590"/>
                </a:lnTo>
                <a:lnTo>
                  <a:pt x="183070" y="157162"/>
                </a:lnTo>
                <a:lnTo>
                  <a:pt x="183070" y="172402"/>
                </a:lnTo>
                <a:lnTo>
                  <a:pt x="186118" y="181546"/>
                </a:lnTo>
                <a:lnTo>
                  <a:pt x="192214" y="186220"/>
                </a:lnTo>
                <a:lnTo>
                  <a:pt x="196786" y="192316"/>
                </a:lnTo>
                <a:lnTo>
                  <a:pt x="204406" y="195364"/>
                </a:lnTo>
                <a:lnTo>
                  <a:pt x="218122" y="195364"/>
                </a:lnTo>
                <a:lnTo>
                  <a:pt x="224218" y="193840"/>
                </a:lnTo>
                <a:lnTo>
                  <a:pt x="228790" y="192316"/>
                </a:lnTo>
                <a:lnTo>
                  <a:pt x="231952" y="190334"/>
                </a:lnTo>
                <a:lnTo>
                  <a:pt x="244043" y="181775"/>
                </a:lnTo>
                <a:lnTo>
                  <a:pt x="246595" y="180022"/>
                </a:lnTo>
                <a:lnTo>
                  <a:pt x="253263" y="175450"/>
                </a:lnTo>
                <a:lnTo>
                  <a:pt x="253263" y="183172"/>
                </a:lnTo>
                <a:lnTo>
                  <a:pt x="254787" y="187744"/>
                </a:lnTo>
                <a:lnTo>
                  <a:pt x="256311" y="190792"/>
                </a:lnTo>
                <a:lnTo>
                  <a:pt x="259359" y="193840"/>
                </a:lnTo>
                <a:lnTo>
                  <a:pt x="262407" y="195364"/>
                </a:lnTo>
                <a:lnTo>
                  <a:pt x="266979" y="195364"/>
                </a:lnTo>
                <a:lnTo>
                  <a:pt x="295935" y="175450"/>
                </a:lnTo>
                <a:lnTo>
                  <a:pt x="295935" y="167830"/>
                </a:lnTo>
                <a:close/>
              </a:path>
              <a:path w="847090" h="197485">
                <a:moveTo>
                  <a:pt x="411861" y="144983"/>
                </a:moveTo>
                <a:lnTo>
                  <a:pt x="407289" y="143459"/>
                </a:lnTo>
                <a:lnTo>
                  <a:pt x="403860" y="150888"/>
                </a:lnTo>
                <a:lnTo>
                  <a:pt x="400431" y="157175"/>
                </a:lnTo>
                <a:lnTo>
                  <a:pt x="369189" y="175463"/>
                </a:lnTo>
                <a:lnTo>
                  <a:pt x="360324" y="174332"/>
                </a:lnTo>
                <a:lnTo>
                  <a:pt x="331190" y="140030"/>
                </a:lnTo>
                <a:lnTo>
                  <a:pt x="327952" y="119075"/>
                </a:lnTo>
                <a:lnTo>
                  <a:pt x="328777" y="108432"/>
                </a:lnTo>
                <a:lnTo>
                  <a:pt x="331190" y="99212"/>
                </a:lnTo>
                <a:lnTo>
                  <a:pt x="335013" y="91122"/>
                </a:lnTo>
                <a:lnTo>
                  <a:pt x="340144" y="83921"/>
                </a:lnTo>
                <a:lnTo>
                  <a:pt x="344716" y="76301"/>
                </a:lnTo>
                <a:lnTo>
                  <a:pt x="352336" y="73253"/>
                </a:lnTo>
                <a:lnTo>
                  <a:pt x="367665" y="73253"/>
                </a:lnTo>
                <a:lnTo>
                  <a:pt x="372237" y="74777"/>
                </a:lnTo>
                <a:lnTo>
                  <a:pt x="378333" y="80873"/>
                </a:lnTo>
                <a:lnTo>
                  <a:pt x="379857" y="85445"/>
                </a:lnTo>
                <a:lnTo>
                  <a:pt x="379857" y="90017"/>
                </a:lnTo>
                <a:lnTo>
                  <a:pt x="381381" y="96113"/>
                </a:lnTo>
                <a:lnTo>
                  <a:pt x="381381" y="99161"/>
                </a:lnTo>
                <a:lnTo>
                  <a:pt x="385953" y="103835"/>
                </a:lnTo>
                <a:lnTo>
                  <a:pt x="390525" y="106883"/>
                </a:lnTo>
                <a:lnTo>
                  <a:pt x="399669" y="106883"/>
                </a:lnTo>
                <a:lnTo>
                  <a:pt x="402717" y="105359"/>
                </a:lnTo>
                <a:lnTo>
                  <a:pt x="404241" y="102311"/>
                </a:lnTo>
                <a:lnTo>
                  <a:pt x="407289" y="100787"/>
                </a:lnTo>
                <a:lnTo>
                  <a:pt x="408813" y="97637"/>
                </a:lnTo>
                <a:lnTo>
                  <a:pt x="408813" y="86969"/>
                </a:lnTo>
                <a:lnTo>
                  <a:pt x="374980" y="64706"/>
                </a:lnTo>
                <a:lnTo>
                  <a:pt x="366141" y="64109"/>
                </a:lnTo>
                <a:lnTo>
                  <a:pt x="354063" y="65252"/>
                </a:lnTo>
                <a:lnTo>
                  <a:pt x="316255" y="92392"/>
                </a:lnTo>
                <a:lnTo>
                  <a:pt x="306616" y="131267"/>
                </a:lnTo>
                <a:lnTo>
                  <a:pt x="307492" y="145503"/>
                </a:lnTo>
                <a:lnTo>
                  <a:pt x="330161" y="186563"/>
                </a:lnTo>
                <a:lnTo>
                  <a:pt x="359956" y="196888"/>
                </a:lnTo>
                <a:lnTo>
                  <a:pt x="368223" y="196037"/>
                </a:lnTo>
                <a:lnTo>
                  <a:pt x="404241" y="166890"/>
                </a:lnTo>
                <a:lnTo>
                  <a:pt x="411861" y="144983"/>
                </a:lnTo>
                <a:close/>
              </a:path>
              <a:path w="847090" h="197485">
                <a:moveTo>
                  <a:pt x="498729" y="167830"/>
                </a:moveTo>
                <a:lnTo>
                  <a:pt x="492633" y="167830"/>
                </a:lnTo>
                <a:lnTo>
                  <a:pt x="491109" y="172402"/>
                </a:lnTo>
                <a:lnTo>
                  <a:pt x="486537" y="176974"/>
                </a:lnTo>
                <a:lnTo>
                  <a:pt x="483489" y="178498"/>
                </a:lnTo>
                <a:lnTo>
                  <a:pt x="471297" y="178498"/>
                </a:lnTo>
                <a:lnTo>
                  <a:pt x="469773" y="175450"/>
                </a:lnTo>
                <a:lnTo>
                  <a:pt x="466725" y="172402"/>
                </a:lnTo>
                <a:lnTo>
                  <a:pt x="465201" y="166306"/>
                </a:lnTo>
                <a:lnTo>
                  <a:pt x="465201" y="77825"/>
                </a:lnTo>
                <a:lnTo>
                  <a:pt x="494157" y="77825"/>
                </a:lnTo>
                <a:lnTo>
                  <a:pt x="494157" y="68681"/>
                </a:lnTo>
                <a:lnTo>
                  <a:pt x="465201" y="68681"/>
                </a:lnTo>
                <a:lnTo>
                  <a:pt x="465201" y="27533"/>
                </a:lnTo>
                <a:lnTo>
                  <a:pt x="462153" y="27533"/>
                </a:lnTo>
                <a:lnTo>
                  <a:pt x="433095" y="68681"/>
                </a:lnTo>
                <a:lnTo>
                  <a:pt x="423951" y="73253"/>
                </a:lnTo>
                <a:lnTo>
                  <a:pt x="423951" y="77825"/>
                </a:lnTo>
                <a:lnTo>
                  <a:pt x="443865" y="77825"/>
                </a:lnTo>
                <a:lnTo>
                  <a:pt x="443865" y="176974"/>
                </a:lnTo>
                <a:lnTo>
                  <a:pt x="445389" y="181546"/>
                </a:lnTo>
                <a:lnTo>
                  <a:pt x="448437" y="186220"/>
                </a:lnTo>
                <a:lnTo>
                  <a:pt x="454533" y="192316"/>
                </a:lnTo>
                <a:lnTo>
                  <a:pt x="463677" y="195364"/>
                </a:lnTo>
                <a:lnTo>
                  <a:pt x="472821" y="195364"/>
                </a:lnTo>
                <a:lnTo>
                  <a:pt x="478917" y="192316"/>
                </a:lnTo>
                <a:lnTo>
                  <a:pt x="491109" y="183172"/>
                </a:lnTo>
                <a:lnTo>
                  <a:pt x="495681" y="176974"/>
                </a:lnTo>
                <a:lnTo>
                  <a:pt x="498729" y="167830"/>
                </a:lnTo>
                <a:close/>
              </a:path>
              <a:path w="847090" h="197485">
                <a:moveTo>
                  <a:pt x="637603" y="181559"/>
                </a:moveTo>
                <a:lnTo>
                  <a:pt x="636079" y="176987"/>
                </a:lnTo>
                <a:lnTo>
                  <a:pt x="631507" y="178511"/>
                </a:lnTo>
                <a:lnTo>
                  <a:pt x="622363" y="178511"/>
                </a:lnTo>
                <a:lnTo>
                  <a:pt x="617791" y="173939"/>
                </a:lnTo>
                <a:lnTo>
                  <a:pt x="617791" y="170891"/>
                </a:lnTo>
                <a:lnTo>
                  <a:pt x="616915" y="166814"/>
                </a:lnTo>
                <a:lnTo>
                  <a:pt x="616458" y="161175"/>
                </a:lnTo>
                <a:lnTo>
                  <a:pt x="616292" y="153530"/>
                </a:lnTo>
                <a:lnTo>
                  <a:pt x="616267" y="68681"/>
                </a:lnTo>
                <a:lnTo>
                  <a:pt x="573506" y="68681"/>
                </a:lnTo>
                <a:lnTo>
                  <a:pt x="573506" y="73253"/>
                </a:lnTo>
                <a:lnTo>
                  <a:pt x="582739" y="73253"/>
                </a:lnTo>
                <a:lnTo>
                  <a:pt x="587311" y="74777"/>
                </a:lnTo>
                <a:lnTo>
                  <a:pt x="590359" y="77825"/>
                </a:lnTo>
                <a:lnTo>
                  <a:pt x="593407" y="79349"/>
                </a:lnTo>
                <a:lnTo>
                  <a:pt x="593407" y="161747"/>
                </a:lnTo>
                <a:lnTo>
                  <a:pt x="587311" y="169367"/>
                </a:lnTo>
                <a:lnTo>
                  <a:pt x="581215" y="173939"/>
                </a:lnTo>
                <a:lnTo>
                  <a:pt x="576643" y="176987"/>
                </a:lnTo>
                <a:lnTo>
                  <a:pt x="567410" y="180035"/>
                </a:lnTo>
                <a:lnTo>
                  <a:pt x="556742" y="180035"/>
                </a:lnTo>
                <a:lnTo>
                  <a:pt x="552170" y="178511"/>
                </a:lnTo>
                <a:lnTo>
                  <a:pt x="549122" y="173939"/>
                </a:lnTo>
                <a:lnTo>
                  <a:pt x="544550" y="170891"/>
                </a:lnTo>
                <a:lnTo>
                  <a:pt x="543026" y="163271"/>
                </a:lnTo>
                <a:lnTo>
                  <a:pt x="543026" y="68681"/>
                </a:lnTo>
                <a:lnTo>
                  <a:pt x="498830" y="68681"/>
                </a:lnTo>
                <a:lnTo>
                  <a:pt x="498830" y="73253"/>
                </a:lnTo>
                <a:lnTo>
                  <a:pt x="509498" y="73253"/>
                </a:lnTo>
                <a:lnTo>
                  <a:pt x="512546" y="74777"/>
                </a:lnTo>
                <a:lnTo>
                  <a:pt x="514070" y="76301"/>
                </a:lnTo>
                <a:lnTo>
                  <a:pt x="517118" y="77825"/>
                </a:lnTo>
                <a:lnTo>
                  <a:pt x="517118" y="80873"/>
                </a:lnTo>
                <a:lnTo>
                  <a:pt x="518642" y="82397"/>
                </a:lnTo>
                <a:lnTo>
                  <a:pt x="520166" y="86969"/>
                </a:lnTo>
                <a:lnTo>
                  <a:pt x="520204" y="156603"/>
                </a:lnTo>
                <a:lnTo>
                  <a:pt x="520547" y="164033"/>
                </a:lnTo>
                <a:lnTo>
                  <a:pt x="521449" y="170319"/>
                </a:lnTo>
                <a:lnTo>
                  <a:pt x="523214" y="175463"/>
                </a:lnTo>
                <a:lnTo>
                  <a:pt x="524738" y="181559"/>
                </a:lnTo>
                <a:lnTo>
                  <a:pt x="527786" y="186220"/>
                </a:lnTo>
                <a:lnTo>
                  <a:pt x="533882" y="190792"/>
                </a:lnTo>
                <a:lnTo>
                  <a:pt x="538454" y="195364"/>
                </a:lnTo>
                <a:lnTo>
                  <a:pt x="544550" y="196888"/>
                </a:lnTo>
                <a:lnTo>
                  <a:pt x="558266" y="196888"/>
                </a:lnTo>
                <a:lnTo>
                  <a:pt x="593407" y="170891"/>
                </a:lnTo>
                <a:lnTo>
                  <a:pt x="593407" y="196888"/>
                </a:lnTo>
                <a:lnTo>
                  <a:pt x="599503" y="196888"/>
                </a:lnTo>
                <a:lnTo>
                  <a:pt x="637603" y="181559"/>
                </a:lnTo>
                <a:close/>
              </a:path>
              <a:path w="847090" h="197485">
                <a:moveTo>
                  <a:pt x="730656" y="76301"/>
                </a:moveTo>
                <a:lnTo>
                  <a:pt x="729132" y="71729"/>
                </a:lnTo>
                <a:lnTo>
                  <a:pt x="723036" y="65633"/>
                </a:lnTo>
                <a:lnTo>
                  <a:pt x="718464" y="64109"/>
                </a:lnTo>
                <a:lnTo>
                  <a:pt x="713892" y="64109"/>
                </a:lnTo>
                <a:lnTo>
                  <a:pt x="705891" y="65849"/>
                </a:lnTo>
                <a:lnTo>
                  <a:pt x="697890" y="71158"/>
                </a:lnTo>
                <a:lnTo>
                  <a:pt x="689889" y="80187"/>
                </a:lnTo>
                <a:lnTo>
                  <a:pt x="681888" y="93065"/>
                </a:lnTo>
                <a:lnTo>
                  <a:pt x="681888" y="64109"/>
                </a:lnTo>
                <a:lnTo>
                  <a:pt x="675703" y="64109"/>
                </a:lnTo>
                <a:lnTo>
                  <a:pt x="637603" y="79349"/>
                </a:lnTo>
                <a:lnTo>
                  <a:pt x="639127" y="85445"/>
                </a:lnTo>
                <a:lnTo>
                  <a:pt x="643699" y="83921"/>
                </a:lnTo>
                <a:lnTo>
                  <a:pt x="646747" y="82397"/>
                </a:lnTo>
                <a:lnTo>
                  <a:pt x="651319" y="82397"/>
                </a:lnTo>
                <a:lnTo>
                  <a:pt x="652843" y="83921"/>
                </a:lnTo>
                <a:lnTo>
                  <a:pt x="654367" y="83921"/>
                </a:lnTo>
                <a:lnTo>
                  <a:pt x="655891" y="85445"/>
                </a:lnTo>
                <a:lnTo>
                  <a:pt x="657415" y="88493"/>
                </a:lnTo>
                <a:lnTo>
                  <a:pt x="658939" y="90017"/>
                </a:lnTo>
                <a:lnTo>
                  <a:pt x="658939" y="178498"/>
                </a:lnTo>
                <a:lnTo>
                  <a:pt x="657415" y="181546"/>
                </a:lnTo>
                <a:lnTo>
                  <a:pt x="654367" y="184696"/>
                </a:lnTo>
                <a:lnTo>
                  <a:pt x="649795" y="187744"/>
                </a:lnTo>
                <a:lnTo>
                  <a:pt x="639127" y="187744"/>
                </a:lnTo>
                <a:lnTo>
                  <a:pt x="639127" y="193840"/>
                </a:lnTo>
                <a:lnTo>
                  <a:pt x="703224" y="193840"/>
                </a:lnTo>
                <a:lnTo>
                  <a:pt x="703224" y="187744"/>
                </a:lnTo>
                <a:lnTo>
                  <a:pt x="694080" y="187744"/>
                </a:lnTo>
                <a:lnTo>
                  <a:pt x="687984" y="184696"/>
                </a:lnTo>
                <a:lnTo>
                  <a:pt x="684936" y="181546"/>
                </a:lnTo>
                <a:lnTo>
                  <a:pt x="684936" y="180022"/>
                </a:lnTo>
                <a:lnTo>
                  <a:pt x="681888" y="175450"/>
                </a:lnTo>
                <a:lnTo>
                  <a:pt x="681888" y="103822"/>
                </a:lnTo>
                <a:lnTo>
                  <a:pt x="686460" y="96113"/>
                </a:lnTo>
                <a:lnTo>
                  <a:pt x="689508" y="90017"/>
                </a:lnTo>
                <a:lnTo>
                  <a:pt x="695604" y="83921"/>
                </a:lnTo>
                <a:lnTo>
                  <a:pt x="698652" y="82397"/>
                </a:lnTo>
                <a:lnTo>
                  <a:pt x="701700" y="82397"/>
                </a:lnTo>
                <a:lnTo>
                  <a:pt x="704748" y="83921"/>
                </a:lnTo>
                <a:lnTo>
                  <a:pt x="712368" y="91541"/>
                </a:lnTo>
                <a:lnTo>
                  <a:pt x="715416" y="93065"/>
                </a:lnTo>
                <a:lnTo>
                  <a:pt x="723036" y="93065"/>
                </a:lnTo>
                <a:lnTo>
                  <a:pt x="729132" y="86969"/>
                </a:lnTo>
                <a:lnTo>
                  <a:pt x="730656" y="83921"/>
                </a:lnTo>
                <a:lnTo>
                  <a:pt x="730656" y="76301"/>
                </a:lnTo>
                <a:close/>
              </a:path>
              <a:path w="847090" h="197485">
                <a:moveTo>
                  <a:pt x="846493" y="116027"/>
                </a:moveTo>
                <a:lnTo>
                  <a:pt x="845820" y="106883"/>
                </a:lnTo>
                <a:lnTo>
                  <a:pt x="845629" y="104228"/>
                </a:lnTo>
                <a:lnTo>
                  <a:pt x="843064" y="94030"/>
                </a:lnTo>
                <a:lnTo>
                  <a:pt x="838771" y="85280"/>
                </a:lnTo>
                <a:lnTo>
                  <a:pt x="832777" y="77825"/>
                </a:lnTo>
                <a:lnTo>
                  <a:pt x="829005" y="74777"/>
                </a:lnTo>
                <a:lnTo>
                  <a:pt x="825360" y="71831"/>
                </a:lnTo>
                <a:lnTo>
                  <a:pt x="817537" y="67843"/>
                </a:lnTo>
                <a:lnTo>
                  <a:pt x="817537" y="99161"/>
                </a:lnTo>
                <a:lnTo>
                  <a:pt x="817537" y="106883"/>
                </a:lnTo>
                <a:lnTo>
                  <a:pt x="759625" y="106883"/>
                </a:lnTo>
                <a:lnTo>
                  <a:pt x="761072" y="99364"/>
                </a:lnTo>
                <a:lnTo>
                  <a:pt x="782485" y="74777"/>
                </a:lnTo>
                <a:lnTo>
                  <a:pt x="794677" y="74777"/>
                </a:lnTo>
                <a:lnTo>
                  <a:pt x="803821" y="77825"/>
                </a:lnTo>
                <a:lnTo>
                  <a:pt x="808393" y="80873"/>
                </a:lnTo>
                <a:lnTo>
                  <a:pt x="812965" y="85445"/>
                </a:lnTo>
                <a:lnTo>
                  <a:pt x="814489" y="90017"/>
                </a:lnTo>
                <a:lnTo>
                  <a:pt x="816013" y="93065"/>
                </a:lnTo>
                <a:lnTo>
                  <a:pt x="797725" y="64109"/>
                </a:lnTo>
                <a:lnTo>
                  <a:pt x="785710" y="65252"/>
                </a:lnTo>
                <a:lnTo>
                  <a:pt x="749350" y="92417"/>
                </a:lnTo>
                <a:lnTo>
                  <a:pt x="739711" y="132791"/>
                </a:lnTo>
                <a:lnTo>
                  <a:pt x="740829" y="146812"/>
                </a:lnTo>
                <a:lnTo>
                  <a:pt x="764844" y="187198"/>
                </a:lnTo>
                <a:lnTo>
                  <a:pt x="794677" y="196888"/>
                </a:lnTo>
                <a:lnTo>
                  <a:pt x="804646" y="196011"/>
                </a:lnTo>
                <a:lnTo>
                  <a:pt x="835774" y="173532"/>
                </a:lnTo>
                <a:lnTo>
                  <a:pt x="846493" y="148031"/>
                </a:lnTo>
                <a:lnTo>
                  <a:pt x="841921" y="144983"/>
                </a:lnTo>
                <a:lnTo>
                  <a:pt x="838466" y="152412"/>
                </a:lnTo>
                <a:lnTo>
                  <a:pt x="834872" y="158699"/>
                </a:lnTo>
                <a:lnTo>
                  <a:pt x="830986" y="163842"/>
                </a:lnTo>
                <a:lnTo>
                  <a:pt x="826681" y="167843"/>
                </a:lnTo>
                <a:lnTo>
                  <a:pt x="820585" y="172415"/>
                </a:lnTo>
                <a:lnTo>
                  <a:pt x="812965" y="173939"/>
                </a:lnTo>
                <a:lnTo>
                  <a:pt x="805345" y="173939"/>
                </a:lnTo>
                <a:lnTo>
                  <a:pt x="767334" y="150101"/>
                </a:lnTo>
                <a:lnTo>
                  <a:pt x="759625" y="116027"/>
                </a:lnTo>
                <a:lnTo>
                  <a:pt x="846493" y="116027"/>
                </a:lnTo>
                <a:close/>
              </a:path>
            </a:pathLst>
          </a:custGeom>
          <a:solidFill>
            <a:srgbClr val="CC00FF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pic>
        <p:nvPicPr>
          <p:cNvPr id="82" name="object 82"/>
          <p:cNvPicPr/>
          <p:nvPr/>
        </p:nvPicPr>
        <p:blipFill>
          <a:blip r:embed="rId55"/>
          <a:stretch>
            <a:fillRect/>
          </a:stretch>
        </p:blipFill>
        <p:spPr>
          <a:xfrm>
            <a:off x="7670202" y="3062736"/>
            <a:ext cx="289363" cy="173719"/>
          </a:xfrm>
          <a:prstGeom prst="rect">
            <a:avLst/>
          </a:prstGeom>
        </p:spPr>
      </p:pic>
      <p:grpSp>
        <p:nvGrpSpPr>
          <p:cNvPr id="83" name="object 83"/>
          <p:cNvGrpSpPr/>
          <p:nvPr/>
        </p:nvGrpSpPr>
        <p:grpSpPr>
          <a:xfrm>
            <a:off x="1226036" y="3358907"/>
            <a:ext cx="480479" cy="173719"/>
            <a:chOff x="1226036" y="3358907"/>
            <a:chExt cx="480479" cy="173719"/>
          </a:xfrm>
        </p:grpSpPr>
        <p:pic>
          <p:nvPicPr>
            <p:cNvPr id="84" name="object 84"/>
            <p:cNvPicPr/>
            <p:nvPr/>
          </p:nvPicPr>
          <p:blipFill>
            <a:blip r:embed="rId56"/>
            <a:stretch>
              <a:fillRect/>
            </a:stretch>
          </p:blipFill>
          <p:spPr>
            <a:xfrm>
              <a:off x="1226036" y="3415469"/>
              <a:ext cx="195150" cy="117157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57"/>
            <a:stretch>
              <a:fillRect/>
            </a:stretch>
          </p:blipFill>
          <p:spPr>
            <a:xfrm>
              <a:off x="1440012" y="3358907"/>
              <a:ext cx="266503" cy="173719"/>
            </a:xfrm>
            <a:prstGeom prst="rect">
              <a:avLst/>
            </a:prstGeom>
          </p:spPr>
        </p:pic>
      </p:grpSp>
      <p:sp>
        <p:nvSpPr>
          <p:cNvPr id="86" name="object 86"/>
          <p:cNvSpPr/>
          <p:nvPr/>
        </p:nvSpPr>
        <p:spPr>
          <a:xfrm>
            <a:off x="1799384" y="3358917"/>
            <a:ext cx="472888" cy="174251"/>
          </a:xfrm>
          <a:custGeom>
            <a:avLst/>
            <a:gdLst/>
            <a:ahLst/>
            <a:cxnLst/>
            <a:rect l="l" t="t" r="r" b="b"/>
            <a:pathLst>
              <a:path w="535939" h="197485">
                <a:moveTo>
                  <a:pt x="122008" y="138874"/>
                </a:moveTo>
                <a:lnTo>
                  <a:pt x="120484" y="131254"/>
                </a:lnTo>
                <a:lnTo>
                  <a:pt x="117436" y="125158"/>
                </a:lnTo>
                <a:lnTo>
                  <a:pt x="114388" y="117538"/>
                </a:lnTo>
                <a:lnTo>
                  <a:pt x="103720" y="106870"/>
                </a:lnTo>
                <a:lnTo>
                  <a:pt x="89382" y="97904"/>
                </a:lnTo>
                <a:lnTo>
                  <a:pt x="79425" y="92036"/>
                </a:lnTo>
                <a:lnTo>
                  <a:pt x="67056" y="85432"/>
                </a:lnTo>
                <a:lnTo>
                  <a:pt x="53352" y="77736"/>
                </a:lnTo>
                <a:lnTo>
                  <a:pt x="21336" y="48856"/>
                </a:lnTo>
                <a:lnTo>
                  <a:pt x="21336" y="36664"/>
                </a:lnTo>
                <a:lnTo>
                  <a:pt x="54864" y="15328"/>
                </a:lnTo>
                <a:lnTo>
                  <a:pt x="62484" y="15328"/>
                </a:lnTo>
                <a:lnTo>
                  <a:pt x="99250" y="44450"/>
                </a:lnTo>
                <a:lnTo>
                  <a:pt x="105244" y="68668"/>
                </a:lnTo>
                <a:lnTo>
                  <a:pt x="109816" y="68668"/>
                </a:lnTo>
                <a:lnTo>
                  <a:pt x="109816" y="4572"/>
                </a:lnTo>
                <a:lnTo>
                  <a:pt x="105244" y="4572"/>
                </a:lnTo>
                <a:lnTo>
                  <a:pt x="103720" y="9144"/>
                </a:lnTo>
                <a:lnTo>
                  <a:pt x="103720" y="12280"/>
                </a:lnTo>
                <a:lnTo>
                  <a:pt x="102196" y="12280"/>
                </a:lnTo>
                <a:lnTo>
                  <a:pt x="100672" y="13804"/>
                </a:lnTo>
                <a:lnTo>
                  <a:pt x="97624" y="15328"/>
                </a:lnTo>
                <a:lnTo>
                  <a:pt x="94576" y="15328"/>
                </a:lnTo>
                <a:lnTo>
                  <a:pt x="85344" y="12280"/>
                </a:lnTo>
                <a:lnTo>
                  <a:pt x="77343" y="8458"/>
                </a:lnTo>
                <a:lnTo>
                  <a:pt x="69342" y="6096"/>
                </a:lnTo>
                <a:lnTo>
                  <a:pt x="61341" y="4902"/>
                </a:lnTo>
                <a:lnTo>
                  <a:pt x="53340" y="4572"/>
                </a:lnTo>
                <a:lnTo>
                  <a:pt x="42456" y="5422"/>
                </a:lnTo>
                <a:lnTo>
                  <a:pt x="8356" y="26428"/>
                </a:lnTo>
                <a:lnTo>
                  <a:pt x="0" y="53428"/>
                </a:lnTo>
                <a:lnTo>
                  <a:pt x="0" y="61048"/>
                </a:lnTo>
                <a:lnTo>
                  <a:pt x="42735" y="106413"/>
                </a:lnTo>
                <a:lnTo>
                  <a:pt x="64503" y="118364"/>
                </a:lnTo>
                <a:lnTo>
                  <a:pt x="72961" y="123063"/>
                </a:lnTo>
                <a:lnTo>
                  <a:pt x="78841" y="126885"/>
                </a:lnTo>
                <a:lnTo>
                  <a:pt x="82296" y="129730"/>
                </a:lnTo>
                <a:lnTo>
                  <a:pt x="88392" y="134302"/>
                </a:lnTo>
                <a:lnTo>
                  <a:pt x="91440" y="137350"/>
                </a:lnTo>
                <a:lnTo>
                  <a:pt x="94576" y="143446"/>
                </a:lnTo>
                <a:lnTo>
                  <a:pt x="97624" y="148018"/>
                </a:lnTo>
                <a:lnTo>
                  <a:pt x="99148" y="152590"/>
                </a:lnTo>
                <a:lnTo>
                  <a:pt x="99148" y="164782"/>
                </a:lnTo>
                <a:lnTo>
                  <a:pt x="60960" y="186207"/>
                </a:lnTo>
                <a:lnTo>
                  <a:pt x="54114" y="185902"/>
                </a:lnTo>
                <a:lnTo>
                  <a:pt x="16764" y="163258"/>
                </a:lnTo>
                <a:lnTo>
                  <a:pt x="13614" y="157873"/>
                </a:lnTo>
                <a:lnTo>
                  <a:pt x="11049" y="151066"/>
                </a:lnTo>
                <a:lnTo>
                  <a:pt x="9042" y="143103"/>
                </a:lnTo>
                <a:lnTo>
                  <a:pt x="7620" y="134302"/>
                </a:lnTo>
                <a:lnTo>
                  <a:pt x="1524" y="134302"/>
                </a:lnTo>
                <a:lnTo>
                  <a:pt x="1524" y="196875"/>
                </a:lnTo>
                <a:lnTo>
                  <a:pt x="7620" y="196875"/>
                </a:lnTo>
                <a:lnTo>
                  <a:pt x="7620" y="192303"/>
                </a:lnTo>
                <a:lnTo>
                  <a:pt x="9144" y="190779"/>
                </a:lnTo>
                <a:lnTo>
                  <a:pt x="9144" y="189255"/>
                </a:lnTo>
                <a:lnTo>
                  <a:pt x="10668" y="187731"/>
                </a:lnTo>
                <a:lnTo>
                  <a:pt x="13716" y="186207"/>
                </a:lnTo>
                <a:lnTo>
                  <a:pt x="18288" y="186207"/>
                </a:lnTo>
                <a:lnTo>
                  <a:pt x="41148" y="193827"/>
                </a:lnTo>
                <a:lnTo>
                  <a:pt x="47244" y="195351"/>
                </a:lnTo>
                <a:lnTo>
                  <a:pt x="48768" y="195351"/>
                </a:lnTo>
                <a:lnTo>
                  <a:pt x="54864" y="196875"/>
                </a:lnTo>
                <a:lnTo>
                  <a:pt x="64008" y="196875"/>
                </a:lnTo>
                <a:lnTo>
                  <a:pt x="106768" y="181635"/>
                </a:lnTo>
                <a:lnTo>
                  <a:pt x="122008" y="146494"/>
                </a:lnTo>
                <a:lnTo>
                  <a:pt x="122008" y="138874"/>
                </a:lnTo>
                <a:close/>
              </a:path>
              <a:path w="535939" h="197485">
                <a:moveTo>
                  <a:pt x="276034" y="181635"/>
                </a:moveTo>
                <a:lnTo>
                  <a:pt x="274510" y="177063"/>
                </a:lnTo>
                <a:lnTo>
                  <a:pt x="271462" y="178587"/>
                </a:lnTo>
                <a:lnTo>
                  <a:pt x="260794" y="178587"/>
                </a:lnTo>
                <a:lnTo>
                  <a:pt x="257746" y="175437"/>
                </a:lnTo>
                <a:lnTo>
                  <a:pt x="257746" y="173913"/>
                </a:lnTo>
                <a:lnTo>
                  <a:pt x="256222" y="170865"/>
                </a:lnTo>
                <a:lnTo>
                  <a:pt x="256222" y="68668"/>
                </a:lnTo>
                <a:lnTo>
                  <a:pt x="213550" y="68668"/>
                </a:lnTo>
                <a:lnTo>
                  <a:pt x="213550" y="73240"/>
                </a:lnTo>
                <a:lnTo>
                  <a:pt x="221170" y="73240"/>
                </a:lnTo>
                <a:lnTo>
                  <a:pt x="227266" y="74764"/>
                </a:lnTo>
                <a:lnTo>
                  <a:pt x="228790" y="77812"/>
                </a:lnTo>
                <a:lnTo>
                  <a:pt x="231838" y="79336"/>
                </a:lnTo>
                <a:lnTo>
                  <a:pt x="233362" y="85432"/>
                </a:lnTo>
                <a:lnTo>
                  <a:pt x="233362" y="161721"/>
                </a:lnTo>
                <a:lnTo>
                  <a:pt x="225742" y="169341"/>
                </a:lnTo>
                <a:lnTo>
                  <a:pt x="219646" y="173913"/>
                </a:lnTo>
                <a:lnTo>
                  <a:pt x="215074" y="177063"/>
                </a:lnTo>
                <a:lnTo>
                  <a:pt x="205930" y="180111"/>
                </a:lnTo>
                <a:lnTo>
                  <a:pt x="196684" y="180111"/>
                </a:lnTo>
                <a:lnTo>
                  <a:pt x="192112" y="178587"/>
                </a:lnTo>
                <a:lnTo>
                  <a:pt x="187540" y="173913"/>
                </a:lnTo>
                <a:lnTo>
                  <a:pt x="182968" y="170865"/>
                </a:lnTo>
                <a:lnTo>
                  <a:pt x="181444" y="163245"/>
                </a:lnTo>
                <a:lnTo>
                  <a:pt x="181444" y="68668"/>
                </a:lnTo>
                <a:lnTo>
                  <a:pt x="137248" y="68668"/>
                </a:lnTo>
                <a:lnTo>
                  <a:pt x="137248" y="73240"/>
                </a:lnTo>
                <a:lnTo>
                  <a:pt x="149440" y="73240"/>
                </a:lnTo>
                <a:lnTo>
                  <a:pt x="150964" y="74764"/>
                </a:lnTo>
                <a:lnTo>
                  <a:pt x="154012" y="76288"/>
                </a:lnTo>
                <a:lnTo>
                  <a:pt x="155536" y="77812"/>
                </a:lnTo>
                <a:lnTo>
                  <a:pt x="157060" y="80860"/>
                </a:lnTo>
                <a:lnTo>
                  <a:pt x="158584" y="82384"/>
                </a:lnTo>
                <a:lnTo>
                  <a:pt x="158584" y="148005"/>
                </a:lnTo>
                <a:lnTo>
                  <a:pt x="158851" y="156578"/>
                </a:lnTo>
                <a:lnTo>
                  <a:pt x="178396" y="195351"/>
                </a:lnTo>
                <a:lnTo>
                  <a:pt x="184492" y="196875"/>
                </a:lnTo>
                <a:lnTo>
                  <a:pt x="196684" y="196875"/>
                </a:lnTo>
                <a:lnTo>
                  <a:pt x="233362" y="170865"/>
                </a:lnTo>
                <a:lnTo>
                  <a:pt x="233362" y="196875"/>
                </a:lnTo>
                <a:lnTo>
                  <a:pt x="239458" y="196875"/>
                </a:lnTo>
                <a:lnTo>
                  <a:pt x="276034" y="181635"/>
                </a:lnTo>
                <a:close/>
              </a:path>
              <a:path w="535939" h="197485">
                <a:moveTo>
                  <a:pt x="388899" y="144970"/>
                </a:moveTo>
                <a:lnTo>
                  <a:pt x="385851" y="143446"/>
                </a:lnTo>
                <a:lnTo>
                  <a:pt x="381546" y="150876"/>
                </a:lnTo>
                <a:lnTo>
                  <a:pt x="377659" y="157162"/>
                </a:lnTo>
                <a:lnTo>
                  <a:pt x="346227" y="175450"/>
                </a:lnTo>
                <a:lnTo>
                  <a:pt x="337629" y="174320"/>
                </a:lnTo>
                <a:lnTo>
                  <a:pt x="309079" y="140017"/>
                </a:lnTo>
                <a:lnTo>
                  <a:pt x="306603" y="119062"/>
                </a:lnTo>
                <a:lnTo>
                  <a:pt x="307200" y="109067"/>
                </a:lnTo>
                <a:lnTo>
                  <a:pt x="329463" y="73240"/>
                </a:lnTo>
                <a:lnTo>
                  <a:pt x="344703" y="73240"/>
                </a:lnTo>
                <a:lnTo>
                  <a:pt x="349275" y="74764"/>
                </a:lnTo>
                <a:lnTo>
                  <a:pt x="355371" y="80860"/>
                </a:lnTo>
                <a:lnTo>
                  <a:pt x="358419" y="90004"/>
                </a:lnTo>
                <a:lnTo>
                  <a:pt x="358419" y="96202"/>
                </a:lnTo>
                <a:lnTo>
                  <a:pt x="359943" y="99250"/>
                </a:lnTo>
                <a:lnTo>
                  <a:pt x="361467" y="100774"/>
                </a:lnTo>
                <a:lnTo>
                  <a:pt x="362991" y="105346"/>
                </a:lnTo>
                <a:lnTo>
                  <a:pt x="367563" y="106870"/>
                </a:lnTo>
                <a:lnTo>
                  <a:pt x="360133" y="67144"/>
                </a:lnTo>
                <a:lnTo>
                  <a:pt x="343179" y="64096"/>
                </a:lnTo>
                <a:lnTo>
                  <a:pt x="331825" y="65239"/>
                </a:lnTo>
                <a:lnTo>
                  <a:pt x="293928" y="92417"/>
                </a:lnTo>
                <a:lnTo>
                  <a:pt x="283641" y="131254"/>
                </a:lnTo>
                <a:lnTo>
                  <a:pt x="284772" y="145491"/>
                </a:lnTo>
                <a:lnTo>
                  <a:pt x="308749" y="186588"/>
                </a:lnTo>
                <a:lnTo>
                  <a:pt x="337083" y="196875"/>
                </a:lnTo>
                <a:lnTo>
                  <a:pt x="345935" y="196024"/>
                </a:lnTo>
                <a:lnTo>
                  <a:pt x="381850" y="167449"/>
                </a:lnTo>
                <a:lnTo>
                  <a:pt x="386016" y="156921"/>
                </a:lnTo>
                <a:lnTo>
                  <a:pt x="388899" y="144970"/>
                </a:lnTo>
                <a:close/>
              </a:path>
              <a:path w="535939" h="197485">
                <a:moveTo>
                  <a:pt x="535393" y="187731"/>
                </a:moveTo>
                <a:lnTo>
                  <a:pt x="526249" y="187731"/>
                </a:lnTo>
                <a:lnTo>
                  <a:pt x="523201" y="186207"/>
                </a:lnTo>
                <a:lnTo>
                  <a:pt x="518528" y="181635"/>
                </a:lnTo>
                <a:lnTo>
                  <a:pt x="518528" y="178587"/>
                </a:lnTo>
                <a:lnTo>
                  <a:pt x="517004" y="172402"/>
                </a:lnTo>
                <a:lnTo>
                  <a:pt x="516966" y="110007"/>
                </a:lnTo>
                <a:lnTo>
                  <a:pt x="516623" y="101142"/>
                </a:lnTo>
                <a:lnTo>
                  <a:pt x="515721" y="93967"/>
                </a:lnTo>
                <a:lnTo>
                  <a:pt x="513956" y="88480"/>
                </a:lnTo>
                <a:lnTo>
                  <a:pt x="512432" y="80860"/>
                </a:lnTo>
                <a:lnTo>
                  <a:pt x="507860" y="74764"/>
                </a:lnTo>
                <a:lnTo>
                  <a:pt x="503288" y="70192"/>
                </a:lnTo>
                <a:lnTo>
                  <a:pt x="498716" y="67144"/>
                </a:lnTo>
                <a:lnTo>
                  <a:pt x="492620" y="64096"/>
                </a:lnTo>
                <a:lnTo>
                  <a:pt x="478904" y="64096"/>
                </a:lnTo>
                <a:lnTo>
                  <a:pt x="443852" y="90004"/>
                </a:lnTo>
                <a:lnTo>
                  <a:pt x="443852" y="0"/>
                </a:lnTo>
                <a:lnTo>
                  <a:pt x="437756" y="0"/>
                </a:lnTo>
                <a:lnTo>
                  <a:pt x="399567" y="15328"/>
                </a:lnTo>
                <a:lnTo>
                  <a:pt x="402615" y="19900"/>
                </a:lnTo>
                <a:lnTo>
                  <a:pt x="408711" y="16852"/>
                </a:lnTo>
                <a:lnTo>
                  <a:pt x="413372" y="16852"/>
                </a:lnTo>
                <a:lnTo>
                  <a:pt x="416420" y="19900"/>
                </a:lnTo>
                <a:lnTo>
                  <a:pt x="417944" y="19900"/>
                </a:lnTo>
                <a:lnTo>
                  <a:pt x="419468" y="22948"/>
                </a:lnTo>
                <a:lnTo>
                  <a:pt x="419468" y="25996"/>
                </a:lnTo>
                <a:lnTo>
                  <a:pt x="420357" y="29400"/>
                </a:lnTo>
                <a:lnTo>
                  <a:pt x="420801" y="34950"/>
                </a:lnTo>
                <a:lnTo>
                  <a:pt x="420979" y="42494"/>
                </a:lnTo>
                <a:lnTo>
                  <a:pt x="420992" y="178587"/>
                </a:lnTo>
                <a:lnTo>
                  <a:pt x="419468" y="180111"/>
                </a:lnTo>
                <a:lnTo>
                  <a:pt x="417944" y="183159"/>
                </a:lnTo>
                <a:lnTo>
                  <a:pt x="414896" y="186207"/>
                </a:lnTo>
                <a:lnTo>
                  <a:pt x="411759" y="187731"/>
                </a:lnTo>
                <a:lnTo>
                  <a:pt x="402615" y="187731"/>
                </a:lnTo>
                <a:lnTo>
                  <a:pt x="402615" y="193827"/>
                </a:lnTo>
                <a:lnTo>
                  <a:pt x="463664" y="193827"/>
                </a:lnTo>
                <a:lnTo>
                  <a:pt x="463664" y="187731"/>
                </a:lnTo>
                <a:lnTo>
                  <a:pt x="452996" y="187731"/>
                </a:lnTo>
                <a:lnTo>
                  <a:pt x="449948" y="186207"/>
                </a:lnTo>
                <a:lnTo>
                  <a:pt x="448424" y="184683"/>
                </a:lnTo>
                <a:lnTo>
                  <a:pt x="445376" y="183159"/>
                </a:lnTo>
                <a:lnTo>
                  <a:pt x="445376" y="180111"/>
                </a:lnTo>
                <a:lnTo>
                  <a:pt x="443852" y="178587"/>
                </a:lnTo>
                <a:lnTo>
                  <a:pt x="443852" y="99250"/>
                </a:lnTo>
                <a:lnTo>
                  <a:pt x="449948" y="91528"/>
                </a:lnTo>
                <a:lnTo>
                  <a:pt x="456044" y="86956"/>
                </a:lnTo>
                <a:lnTo>
                  <a:pt x="460616" y="85432"/>
                </a:lnTo>
                <a:lnTo>
                  <a:pt x="465188" y="82384"/>
                </a:lnTo>
                <a:lnTo>
                  <a:pt x="469760" y="80860"/>
                </a:lnTo>
                <a:lnTo>
                  <a:pt x="478904" y="80860"/>
                </a:lnTo>
                <a:lnTo>
                  <a:pt x="494144" y="177063"/>
                </a:lnTo>
                <a:lnTo>
                  <a:pt x="492620" y="181635"/>
                </a:lnTo>
                <a:lnTo>
                  <a:pt x="491096" y="183159"/>
                </a:lnTo>
                <a:lnTo>
                  <a:pt x="489572" y="186207"/>
                </a:lnTo>
                <a:lnTo>
                  <a:pt x="486524" y="187731"/>
                </a:lnTo>
                <a:lnTo>
                  <a:pt x="474332" y="187731"/>
                </a:lnTo>
                <a:lnTo>
                  <a:pt x="474332" y="193827"/>
                </a:lnTo>
                <a:lnTo>
                  <a:pt x="535393" y="193827"/>
                </a:lnTo>
                <a:lnTo>
                  <a:pt x="535393" y="187731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pic>
        <p:nvPicPr>
          <p:cNvPr id="87" name="object 87"/>
          <p:cNvPicPr/>
          <p:nvPr/>
        </p:nvPicPr>
        <p:blipFill>
          <a:blip r:embed="rId58"/>
          <a:stretch>
            <a:fillRect/>
          </a:stretch>
        </p:blipFill>
        <p:spPr>
          <a:xfrm>
            <a:off x="2339031" y="3358907"/>
            <a:ext cx="869520" cy="223473"/>
          </a:xfrm>
          <a:prstGeom prst="rect">
            <a:avLst/>
          </a:prstGeom>
        </p:spPr>
      </p:pic>
      <p:sp>
        <p:nvSpPr>
          <p:cNvPr id="88" name="object 88"/>
          <p:cNvSpPr/>
          <p:nvPr/>
        </p:nvSpPr>
        <p:spPr>
          <a:xfrm>
            <a:off x="3282505" y="3358907"/>
            <a:ext cx="695885" cy="174251"/>
          </a:xfrm>
          <a:custGeom>
            <a:avLst/>
            <a:gdLst/>
            <a:ahLst/>
            <a:cxnLst/>
            <a:rect l="l" t="t" r="r" b="b"/>
            <a:pathLst>
              <a:path w="788670" h="197485">
                <a:moveTo>
                  <a:pt x="109829" y="18389"/>
                </a:moveTo>
                <a:lnTo>
                  <a:pt x="76301" y="0"/>
                </a:lnTo>
                <a:lnTo>
                  <a:pt x="68580" y="558"/>
                </a:lnTo>
                <a:lnTo>
                  <a:pt x="33439" y="22720"/>
                </a:lnTo>
                <a:lnTo>
                  <a:pt x="24485" y="59537"/>
                </a:lnTo>
                <a:lnTo>
                  <a:pt x="24485" y="68681"/>
                </a:lnTo>
                <a:lnTo>
                  <a:pt x="0" y="68681"/>
                </a:lnTo>
                <a:lnTo>
                  <a:pt x="0" y="77825"/>
                </a:lnTo>
                <a:lnTo>
                  <a:pt x="24485" y="77825"/>
                </a:lnTo>
                <a:lnTo>
                  <a:pt x="24485" y="169354"/>
                </a:lnTo>
                <a:lnTo>
                  <a:pt x="22961" y="175450"/>
                </a:lnTo>
                <a:lnTo>
                  <a:pt x="21437" y="178600"/>
                </a:lnTo>
                <a:lnTo>
                  <a:pt x="21437" y="181648"/>
                </a:lnTo>
                <a:lnTo>
                  <a:pt x="18389" y="183172"/>
                </a:lnTo>
                <a:lnTo>
                  <a:pt x="15240" y="186220"/>
                </a:lnTo>
                <a:lnTo>
                  <a:pt x="12192" y="187744"/>
                </a:lnTo>
                <a:lnTo>
                  <a:pt x="0" y="187744"/>
                </a:lnTo>
                <a:lnTo>
                  <a:pt x="0" y="193840"/>
                </a:lnTo>
                <a:lnTo>
                  <a:pt x="74777" y="193840"/>
                </a:lnTo>
                <a:lnTo>
                  <a:pt x="74777" y="187744"/>
                </a:lnTo>
                <a:lnTo>
                  <a:pt x="58013" y="187744"/>
                </a:lnTo>
                <a:lnTo>
                  <a:pt x="53441" y="186220"/>
                </a:lnTo>
                <a:lnTo>
                  <a:pt x="50393" y="181648"/>
                </a:lnTo>
                <a:lnTo>
                  <a:pt x="47345" y="178600"/>
                </a:lnTo>
                <a:lnTo>
                  <a:pt x="45821" y="172402"/>
                </a:lnTo>
                <a:lnTo>
                  <a:pt x="45821" y="77825"/>
                </a:lnTo>
                <a:lnTo>
                  <a:pt x="77825" y="77825"/>
                </a:lnTo>
                <a:lnTo>
                  <a:pt x="77825" y="68681"/>
                </a:lnTo>
                <a:lnTo>
                  <a:pt x="45821" y="68681"/>
                </a:lnTo>
                <a:lnTo>
                  <a:pt x="45821" y="59537"/>
                </a:lnTo>
                <a:lnTo>
                  <a:pt x="46075" y="46101"/>
                </a:lnTo>
                <a:lnTo>
                  <a:pt x="46774" y="35534"/>
                </a:lnTo>
                <a:lnTo>
                  <a:pt x="47739" y="27813"/>
                </a:lnTo>
                <a:lnTo>
                  <a:pt x="48869" y="22961"/>
                </a:lnTo>
                <a:lnTo>
                  <a:pt x="48869" y="18389"/>
                </a:lnTo>
                <a:lnTo>
                  <a:pt x="54965" y="12293"/>
                </a:lnTo>
                <a:lnTo>
                  <a:pt x="61061" y="9144"/>
                </a:lnTo>
                <a:lnTo>
                  <a:pt x="68681" y="9144"/>
                </a:lnTo>
                <a:lnTo>
                  <a:pt x="77825" y="13817"/>
                </a:lnTo>
                <a:lnTo>
                  <a:pt x="80873" y="16865"/>
                </a:lnTo>
                <a:lnTo>
                  <a:pt x="83921" y="22961"/>
                </a:lnTo>
                <a:lnTo>
                  <a:pt x="86969" y="27533"/>
                </a:lnTo>
                <a:lnTo>
                  <a:pt x="91541" y="32105"/>
                </a:lnTo>
                <a:lnTo>
                  <a:pt x="94589" y="33629"/>
                </a:lnTo>
                <a:lnTo>
                  <a:pt x="103733" y="33629"/>
                </a:lnTo>
                <a:lnTo>
                  <a:pt x="106781" y="30581"/>
                </a:lnTo>
                <a:lnTo>
                  <a:pt x="108305" y="27533"/>
                </a:lnTo>
                <a:lnTo>
                  <a:pt x="109829" y="26009"/>
                </a:lnTo>
                <a:lnTo>
                  <a:pt x="109829" y="18389"/>
                </a:lnTo>
                <a:close/>
              </a:path>
              <a:path w="788670" h="197485">
                <a:moveTo>
                  <a:pt x="208978" y="128219"/>
                </a:moveTo>
                <a:lnTo>
                  <a:pt x="193738" y="86969"/>
                </a:lnTo>
                <a:lnTo>
                  <a:pt x="183070" y="75717"/>
                </a:lnTo>
                <a:lnTo>
                  <a:pt x="183070" y="138887"/>
                </a:lnTo>
                <a:lnTo>
                  <a:pt x="182740" y="151485"/>
                </a:lnTo>
                <a:lnTo>
                  <a:pt x="161734" y="187744"/>
                </a:lnTo>
                <a:lnTo>
                  <a:pt x="154114" y="187744"/>
                </a:lnTo>
                <a:lnTo>
                  <a:pt x="120218" y="157238"/>
                </a:lnTo>
                <a:lnTo>
                  <a:pt x="114528" y="123494"/>
                </a:lnTo>
                <a:lnTo>
                  <a:pt x="114528" y="117068"/>
                </a:lnTo>
                <a:lnTo>
                  <a:pt x="129730" y="77825"/>
                </a:lnTo>
                <a:lnTo>
                  <a:pt x="140398" y="73253"/>
                </a:lnTo>
                <a:lnTo>
                  <a:pt x="144970" y="73253"/>
                </a:lnTo>
                <a:lnTo>
                  <a:pt x="175348" y="97269"/>
                </a:lnTo>
                <a:lnTo>
                  <a:pt x="183070" y="138887"/>
                </a:lnTo>
                <a:lnTo>
                  <a:pt x="183070" y="75717"/>
                </a:lnTo>
                <a:lnTo>
                  <a:pt x="179489" y="73253"/>
                </a:lnTo>
                <a:lnTo>
                  <a:pt x="174498" y="69824"/>
                </a:lnTo>
                <a:lnTo>
                  <a:pt x="162661" y="65544"/>
                </a:lnTo>
                <a:lnTo>
                  <a:pt x="149542" y="64109"/>
                </a:lnTo>
                <a:lnTo>
                  <a:pt x="141566" y="64681"/>
                </a:lnTo>
                <a:lnTo>
                  <a:pt x="106578" y="83172"/>
                </a:lnTo>
                <a:lnTo>
                  <a:pt x="89052" y="123240"/>
                </a:lnTo>
                <a:lnTo>
                  <a:pt x="88480" y="131267"/>
                </a:lnTo>
                <a:lnTo>
                  <a:pt x="89344" y="143281"/>
                </a:lnTo>
                <a:lnTo>
                  <a:pt x="111721" y="183984"/>
                </a:lnTo>
                <a:lnTo>
                  <a:pt x="148018" y="196888"/>
                </a:lnTo>
                <a:lnTo>
                  <a:pt x="155994" y="196316"/>
                </a:lnTo>
                <a:lnTo>
                  <a:pt x="191020" y="177076"/>
                </a:lnTo>
                <a:lnTo>
                  <a:pt x="208432" y="136448"/>
                </a:lnTo>
                <a:lnTo>
                  <a:pt x="208978" y="128219"/>
                </a:lnTo>
                <a:close/>
              </a:path>
              <a:path w="788670" h="197485">
                <a:moveTo>
                  <a:pt x="314236" y="76301"/>
                </a:moveTo>
                <a:lnTo>
                  <a:pt x="312712" y="71729"/>
                </a:lnTo>
                <a:lnTo>
                  <a:pt x="306616" y="65633"/>
                </a:lnTo>
                <a:lnTo>
                  <a:pt x="302044" y="64109"/>
                </a:lnTo>
                <a:lnTo>
                  <a:pt x="297472" y="64109"/>
                </a:lnTo>
                <a:lnTo>
                  <a:pt x="289471" y="66065"/>
                </a:lnTo>
                <a:lnTo>
                  <a:pt x="281470" y="71729"/>
                </a:lnTo>
                <a:lnTo>
                  <a:pt x="273469" y="80822"/>
                </a:lnTo>
                <a:lnTo>
                  <a:pt x="265468" y="93065"/>
                </a:lnTo>
                <a:lnTo>
                  <a:pt x="265468" y="64109"/>
                </a:lnTo>
                <a:lnTo>
                  <a:pt x="259372" y="64109"/>
                </a:lnTo>
                <a:lnTo>
                  <a:pt x="221170" y="79349"/>
                </a:lnTo>
                <a:lnTo>
                  <a:pt x="222694" y="85445"/>
                </a:lnTo>
                <a:lnTo>
                  <a:pt x="227266" y="83921"/>
                </a:lnTo>
                <a:lnTo>
                  <a:pt x="230416" y="82397"/>
                </a:lnTo>
                <a:lnTo>
                  <a:pt x="234988" y="82397"/>
                </a:lnTo>
                <a:lnTo>
                  <a:pt x="238036" y="85445"/>
                </a:lnTo>
                <a:lnTo>
                  <a:pt x="239560" y="85445"/>
                </a:lnTo>
                <a:lnTo>
                  <a:pt x="241084" y="88493"/>
                </a:lnTo>
                <a:lnTo>
                  <a:pt x="242608" y="90017"/>
                </a:lnTo>
                <a:lnTo>
                  <a:pt x="242608" y="178600"/>
                </a:lnTo>
                <a:lnTo>
                  <a:pt x="241084" y="181648"/>
                </a:lnTo>
                <a:lnTo>
                  <a:pt x="234988" y="187744"/>
                </a:lnTo>
                <a:lnTo>
                  <a:pt x="222694" y="187744"/>
                </a:lnTo>
                <a:lnTo>
                  <a:pt x="222694" y="193840"/>
                </a:lnTo>
                <a:lnTo>
                  <a:pt x="286804" y="193840"/>
                </a:lnTo>
                <a:lnTo>
                  <a:pt x="286804" y="187744"/>
                </a:lnTo>
                <a:lnTo>
                  <a:pt x="277660" y="187744"/>
                </a:lnTo>
                <a:lnTo>
                  <a:pt x="271564" y="184696"/>
                </a:lnTo>
                <a:lnTo>
                  <a:pt x="268516" y="181648"/>
                </a:lnTo>
                <a:lnTo>
                  <a:pt x="268516" y="180124"/>
                </a:lnTo>
                <a:lnTo>
                  <a:pt x="265468" y="175463"/>
                </a:lnTo>
                <a:lnTo>
                  <a:pt x="265468" y="103835"/>
                </a:lnTo>
                <a:lnTo>
                  <a:pt x="270040" y="96215"/>
                </a:lnTo>
                <a:lnTo>
                  <a:pt x="273088" y="90017"/>
                </a:lnTo>
                <a:lnTo>
                  <a:pt x="279184" y="83921"/>
                </a:lnTo>
                <a:lnTo>
                  <a:pt x="282232" y="82397"/>
                </a:lnTo>
                <a:lnTo>
                  <a:pt x="285280" y="82397"/>
                </a:lnTo>
                <a:lnTo>
                  <a:pt x="288328" y="83921"/>
                </a:lnTo>
                <a:lnTo>
                  <a:pt x="291376" y="88493"/>
                </a:lnTo>
                <a:lnTo>
                  <a:pt x="295948" y="91541"/>
                </a:lnTo>
                <a:lnTo>
                  <a:pt x="298996" y="93065"/>
                </a:lnTo>
                <a:lnTo>
                  <a:pt x="306616" y="93065"/>
                </a:lnTo>
                <a:lnTo>
                  <a:pt x="312712" y="86969"/>
                </a:lnTo>
                <a:lnTo>
                  <a:pt x="314236" y="83921"/>
                </a:lnTo>
                <a:lnTo>
                  <a:pt x="314236" y="76301"/>
                </a:lnTo>
                <a:close/>
              </a:path>
              <a:path w="788670" h="197485">
                <a:moveTo>
                  <a:pt x="529297" y="187744"/>
                </a:moveTo>
                <a:lnTo>
                  <a:pt x="520153" y="187744"/>
                </a:lnTo>
                <a:lnTo>
                  <a:pt x="514057" y="184696"/>
                </a:lnTo>
                <a:lnTo>
                  <a:pt x="512533" y="183172"/>
                </a:lnTo>
                <a:lnTo>
                  <a:pt x="512533" y="181648"/>
                </a:lnTo>
                <a:lnTo>
                  <a:pt x="511009" y="178600"/>
                </a:lnTo>
                <a:lnTo>
                  <a:pt x="511009" y="100774"/>
                </a:lnTo>
                <a:lnTo>
                  <a:pt x="509485" y="91541"/>
                </a:lnTo>
                <a:lnTo>
                  <a:pt x="483577" y="64109"/>
                </a:lnTo>
                <a:lnTo>
                  <a:pt x="471385" y="64109"/>
                </a:lnTo>
                <a:lnTo>
                  <a:pt x="434721" y="91541"/>
                </a:lnTo>
                <a:lnTo>
                  <a:pt x="431673" y="82397"/>
                </a:lnTo>
                <a:lnTo>
                  <a:pt x="428625" y="76301"/>
                </a:lnTo>
                <a:lnTo>
                  <a:pt x="416433" y="67157"/>
                </a:lnTo>
                <a:lnTo>
                  <a:pt x="410337" y="64109"/>
                </a:lnTo>
                <a:lnTo>
                  <a:pt x="398145" y="64109"/>
                </a:lnTo>
                <a:lnTo>
                  <a:pt x="389001" y="67157"/>
                </a:lnTo>
                <a:lnTo>
                  <a:pt x="384429" y="70205"/>
                </a:lnTo>
                <a:lnTo>
                  <a:pt x="379857" y="71729"/>
                </a:lnTo>
                <a:lnTo>
                  <a:pt x="375285" y="76301"/>
                </a:lnTo>
                <a:lnTo>
                  <a:pt x="373761" y="76301"/>
                </a:lnTo>
                <a:lnTo>
                  <a:pt x="367665" y="82397"/>
                </a:lnTo>
                <a:lnTo>
                  <a:pt x="360045" y="91541"/>
                </a:lnTo>
                <a:lnTo>
                  <a:pt x="360045" y="64109"/>
                </a:lnTo>
                <a:lnTo>
                  <a:pt x="353949" y="64109"/>
                </a:lnTo>
                <a:lnTo>
                  <a:pt x="315747" y="79349"/>
                </a:lnTo>
                <a:lnTo>
                  <a:pt x="317271" y="85445"/>
                </a:lnTo>
                <a:lnTo>
                  <a:pt x="321843" y="83921"/>
                </a:lnTo>
                <a:lnTo>
                  <a:pt x="324891" y="82397"/>
                </a:lnTo>
                <a:lnTo>
                  <a:pt x="329463" y="82397"/>
                </a:lnTo>
                <a:lnTo>
                  <a:pt x="330987" y="83921"/>
                </a:lnTo>
                <a:lnTo>
                  <a:pt x="332511" y="83921"/>
                </a:lnTo>
                <a:lnTo>
                  <a:pt x="335559" y="86969"/>
                </a:lnTo>
                <a:lnTo>
                  <a:pt x="335559" y="90017"/>
                </a:lnTo>
                <a:lnTo>
                  <a:pt x="336499" y="94361"/>
                </a:lnTo>
                <a:lnTo>
                  <a:pt x="336981" y="100393"/>
                </a:lnTo>
                <a:lnTo>
                  <a:pt x="337159" y="108115"/>
                </a:lnTo>
                <a:lnTo>
                  <a:pt x="337185" y="172402"/>
                </a:lnTo>
                <a:lnTo>
                  <a:pt x="335559" y="178600"/>
                </a:lnTo>
                <a:lnTo>
                  <a:pt x="335559" y="180124"/>
                </a:lnTo>
                <a:lnTo>
                  <a:pt x="334035" y="183172"/>
                </a:lnTo>
                <a:lnTo>
                  <a:pt x="332511" y="184696"/>
                </a:lnTo>
                <a:lnTo>
                  <a:pt x="329463" y="186220"/>
                </a:lnTo>
                <a:lnTo>
                  <a:pt x="327939" y="187744"/>
                </a:lnTo>
                <a:lnTo>
                  <a:pt x="317271" y="187744"/>
                </a:lnTo>
                <a:lnTo>
                  <a:pt x="317271" y="193840"/>
                </a:lnTo>
                <a:lnTo>
                  <a:pt x="379857" y="193840"/>
                </a:lnTo>
                <a:lnTo>
                  <a:pt x="379857" y="187744"/>
                </a:lnTo>
                <a:lnTo>
                  <a:pt x="367665" y="187744"/>
                </a:lnTo>
                <a:lnTo>
                  <a:pt x="366141" y="186220"/>
                </a:lnTo>
                <a:lnTo>
                  <a:pt x="363093" y="184696"/>
                </a:lnTo>
                <a:lnTo>
                  <a:pt x="361569" y="183172"/>
                </a:lnTo>
                <a:lnTo>
                  <a:pt x="361569" y="180124"/>
                </a:lnTo>
                <a:lnTo>
                  <a:pt x="360045" y="178600"/>
                </a:lnTo>
                <a:lnTo>
                  <a:pt x="360045" y="97726"/>
                </a:lnTo>
                <a:lnTo>
                  <a:pt x="363093" y="93065"/>
                </a:lnTo>
                <a:lnTo>
                  <a:pt x="369189" y="88493"/>
                </a:lnTo>
                <a:lnTo>
                  <a:pt x="376809" y="83921"/>
                </a:lnTo>
                <a:lnTo>
                  <a:pt x="385953" y="80873"/>
                </a:lnTo>
                <a:lnTo>
                  <a:pt x="398145" y="80873"/>
                </a:lnTo>
                <a:lnTo>
                  <a:pt x="404241" y="83921"/>
                </a:lnTo>
                <a:lnTo>
                  <a:pt x="407289" y="90017"/>
                </a:lnTo>
                <a:lnTo>
                  <a:pt x="410337" y="94678"/>
                </a:lnTo>
                <a:lnTo>
                  <a:pt x="411861" y="100774"/>
                </a:lnTo>
                <a:lnTo>
                  <a:pt x="411861" y="178600"/>
                </a:lnTo>
                <a:lnTo>
                  <a:pt x="408813" y="184696"/>
                </a:lnTo>
                <a:lnTo>
                  <a:pt x="405765" y="186220"/>
                </a:lnTo>
                <a:lnTo>
                  <a:pt x="404241" y="187744"/>
                </a:lnTo>
                <a:lnTo>
                  <a:pt x="392049" y="187744"/>
                </a:lnTo>
                <a:lnTo>
                  <a:pt x="392049" y="193840"/>
                </a:lnTo>
                <a:lnTo>
                  <a:pt x="454621" y="193840"/>
                </a:lnTo>
                <a:lnTo>
                  <a:pt x="454621" y="187744"/>
                </a:lnTo>
                <a:lnTo>
                  <a:pt x="443865" y="187744"/>
                </a:lnTo>
                <a:lnTo>
                  <a:pt x="442341" y="186220"/>
                </a:lnTo>
                <a:lnTo>
                  <a:pt x="439293" y="184696"/>
                </a:lnTo>
                <a:lnTo>
                  <a:pt x="437769" y="183172"/>
                </a:lnTo>
                <a:lnTo>
                  <a:pt x="436245" y="180124"/>
                </a:lnTo>
                <a:lnTo>
                  <a:pt x="434721" y="178600"/>
                </a:lnTo>
                <a:lnTo>
                  <a:pt x="434721" y="97726"/>
                </a:lnTo>
                <a:lnTo>
                  <a:pt x="442341" y="91541"/>
                </a:lnTo>
                <a:lnTo>
                  <a:pt x="448525" y="86969"/>
                </a:lnTo>
                <a:lnTo>
                  <a:pt x="453097" y="83921"/>
                </a:lnTo>
                <a:lnTo>
                  <a:pt x="462241" y="80873"/>
                </a:lnTo>
                <a:lnTo>
                  <a:pt x="474433" y="80873"/>
                </a:lnTo>
                <a:lnTo>
                  <a:pt x="480529" y="83921"/>
                </a:lnTo>
                <a:lnTo>
                  <a:pt x="483577" y="90017"/>
                </a:lnTo>
                <a:lnTo>
                  <a:pt x="486625" y="94678"/>
                </a:lnTo>
                <a:lnTo>
                  <a:pt x="488149" y="100774"/>
                </a:lnTo>
                <a:lnTo>
                  <a:pt x="488149" y="177076"/>
                </a:lnTo>
                <a:lnTo>
                  <a:pt x="486625" y="178600"/>
                </a:lnTo>
                <a:lnTo>
                  <a:pt x="486625" y="181648"/>
                </a:lnTo>
                <a:lnTo>
                  <a:pt x="485101" y="183172"/>
                </a:lnTo>
                <a:lnTo>
                  <a:pt x="482053" y="184696"/>
                </a:lnTo>
                <a:lnTo>
                  <a:pt x="479005" y="187744"/>
                </a:lnTo>
                <a:lnTo>
                  <a:pt x="468337" y="187744"/>
                </a:lnTo>
                <a:lnTo>
                  <a:pt x="468337" y="193840"/>
                </a:lnTo>
                <a:lnTo>
                  <a:pt x="529297" y="193840"/>
                </a:lnTo>
                <a:lnTo>
                  <a:pt x="529297" y="187744"/>
                </a:lnTo>
                <a:close/>
              </a:path>
              <a:path w="788670" h="197485">
                <a:moveTo>
                  <a:pt x="640651" y="116014"/>
                </a:moveTo>
                <a:lnTo>
                  <a:pt x="639978" y="106870"/>
                </a:lnTo>
                <a:lnTo>
                  <a:pt x="639787" y="104267"/>
                </a:lnTo>
                <a:lnTo>
                  <a:pt x="637222" y="94068"/>
                </a:lnTo>
                <a:lnTo>
                  <a:pt x="632929" y="85293"/>
                </a:lnTo>
                <a:lnTo>
                  <a:pt x="626935" y="77825"/>
                </a:lnTo>
                <a:lnTo>
                  <a:pt x="623290" y="74777"/>
                </a:lnTo>
                <a:lnTo>
                  <a:pt x="619772" y="71818"/>
                </a:lnTo>
                <a:lnTo>
                  <a:pt x="611886" y="67538"/>
                </a:lnTo>
                <a:lnTo>
                  <a:pt x="611695" y="67487"/>
                </a:lnTo>
                <a:lnTo>
                  <a:pt x="611695" y="94678"/>
                </a:lnTo>
                <a:lnTo>
                  <a:pt x="611695" y="106870"/>
                </a:lnTo>
                <a:lnTo>
                  <a:pt x="555307" y="106870"/>
                </a:lnTo>
                <a:lnTo>
                  <a:pt x="556094" y="100050"/>
                </a:lnTo>
                <a:lnTo>
                  <a:pt x="578167" y="74777"/>
                </a:lnTo>
                <a:lnTo>
                  <a:pt x="590359" y="74777"/>
                </a:lnTo>
                <a:lnTo>
                  <a:pt x="594931" y="76301"/>
                </a:lnTo>
                <a:lnTo>
                  <a:pt x="599503" y="79349"/>
                </a:lnTo>
                <a:lnTo>
                  <a:pt x="604075" y="80873"/>
                </a:lnTo>
                <a:lnTo>
                  <a:pt x="610171" y="90017"/>
                </a:lnTo>
                <a:lnTo>
                  <a:pt x="611695" y="94678"/>
                </a:lnTo>
                <a:lnTo>
                  <a:pt x="611695" y="67487"/>
                </a:lnTo>
                <a:lnTo>
                  <a:pt x="603148" y="64960"/>
                </a:lnTo>
                <a:lnTo>
                  <a:pt x="593407" y="64109"/>
                </a:lnTo>
                <a:lnTo>
                  <a:pt x="581406" y="65252"/>
                </a:lnTo>
                <a:lnTo>
                  <a:pt x="545084" y="92456"/>
                </a:lnTo>
                <a:lnTo>
                  <a:pt x="535393" y="132778"/>
                </a:lnTo>
                <a:lnTo>
                  <a:pt x="536282" y="146812"/>
                </a:lnTo>
                <a:lnTo>
                  <a:pt x="559244" y="187248"/>
                </a:lnTo>
                <a:lnTo>
                  <a:pt x="590359" y="196888"/>
                </a:lnTo>
                <a:lnTo>
                  <a:pt x="600100" y="196011"/>
                </a:lnTo>
                <a:lnTo>
                  <a:pt x="608838" y="193268"/>
                </a:lnTo>
                <a:lnTo>
                  <a:pt x="616724" y="188531"/>
                </a:lnTo>
                <a:lnTo>
                  <a:pt x="623887" y="181648"/>
                </a:lnTo>
                <a:lnTo>
                  <a:pt x="629869" y="173926"/>
                </a:lnTo>
                <a:lnTo>
                  <a:pt x="630148" y="173570"/>
                </a:lnTo>
                <a:lnTo>
                  <a:pt x="635127" y="165366"/>
                </a:lnTo>
                <a:lnTo>
                  <a:pt x="638670" y="156908"/>
                </a:lnTo>
                <a:lnTo>
                  <a:pt x="640651" y="148018"/>
                </a:lnTo>
                <a:lnTo>
                  <a:pt x="636079" y="144970"/>
                </a:lnTo>
                <a:lnTo>
                  <a:pt x="633272" y="152400"/>
                </a:lnTo>
                <a:lnTo>
                  <a:pt x="629602" y="158686"/>
                </a:lnTo>
                <a:lnTo>
                  <a:pt x="625360" y="163830"/>
                </a:lnTo>
                <a:lnTo>
                  <a:pt x="620839" y="167830"/>
                </a:lnTo>
                <a:lnTo>
                  <a:pt x="614743" y="172402"/>
                </a:lnTo>
                <a:lnTo>
                  <a:pt x="608647" y="173926"/>
                </a:lnTo>
                <a:lnTo>
                  <a:pt x="599503" y="173926"/>
                </a:lnTo>
                <a:lnTo>
                  <a:pt x="561733" y="150101"/>
                </a:lnTo>
                <a:lnTo>
                  <a:pt x="555307" y="116014"/>
                </a:lnTo>
                <a:lnTo>
                  <a:pt x="640651" y="116014"/>
                </a:lnTo>
                <a:close/>
              </a:path>
              <a:path w="788670" h="197485">
                <a:moveTo>
                  <a:pt x="788670" y="181648"/>
                </a:moveTo>
                <a:lnTo>
                  <a:pt x="787146" y="177076"/>
                </a:lnTo>
                <a:lnTo>
                  <a:pt x="782574" y="178600"/>
                </a:lnTo>
                <a:lnTo>
                  <a:pt x="773430" y="178600"/>
                </a:lnTo>
                <a:lnTo>
                  <a:pt x="771906" y="177076"/>
                </a:lnTo>
                <a:lnTo>
                  <a:pt x="770382" y="175463"/>
                </a:lnTo>
                <a:lnTo>
                  <a:pt x="768858" y="173939"/>
                </a:lnTo>
                <a:lnTo>
                  <a:pt x="768756" y="169367"/>
                </a:lnTo>
                <a:lnTo>
                  <a:pt x="768642" y="167843"/>
                </a:lnTo>
                <a:lnTo>
                  <a:pt x="768096" y="161747"/>
                </a:lnTo>
                <a:lnTo>
                  <a:pt x="767575" y="153746"/>
                </a:lnTo>
                <a:lnTo>
                  <a:pt x="767461" y="148742"/>
                </a:lnTo>
                <a:lnTo>
                  <a:pt x="767334" y="74777"/>
                </a:lnTo>
                <a:lnTo>
                  <a:pt x="767334" y="16865"/>
                </a:lnTo>
                <a:lnTo>
                  <a:pt x="767334" y="12"/>
                </a:lnTo>
                <a:lnTo>
                  <a:pt x="761149" y="12"/>
                </a:lnTo>
                <a:lnTo>
                  <a:pt x="724573" y="15341"/>
                </a:lnTo>
                <a:lnTo>
                  <a:pt x="726097" y="19913"/>
                </a:lnTo>
                <a:lnTo>
                  <a:pt x="730669" y="18389"/>
                </a:lnTo>
                <a:lnTo>
                  <a:pt x="733717" y="16865"/>
                </a:lnTo>
                <a:lnTo>
                  <a:pt x="738289" y="16865"/>
                </a:lnTo>
                <a:lnTo>
                  <a:pt x="741337" y="19913"/>
                </a:lnTo>
                <a:lnTo>
                  <a:pt x="742861" y="19913"/>
                </a:lnTo>
                <a:lnTo>
                  <a:pt x="744385" y="22961"/>
                </a:lnTo>
                <a:lnTo>
                  <a:pt x="744385" y="26009"/>
                </a:lnTo>
                <a:lnTo>
                  <a:pt x="744613" y="29413"/>
                </a:lnTo>
                <a:lnTo>
                  <a:pt x="745147" y="34963"/>
                </a:lnTo>
                <a:lnTo>
                  <a:pt x="745667" y="42506"/>
                </a:lnTo>
                <a:lnTo>
                  <a:pt x="745909" y="51917"/>
                </a:lnTo>
                <a:lnTo>
                  <a:pt x="745909" y="74777"/>
                </a:lnTo>
                <a:lnTo>
                  <a:pt x="745909" y="105359"/>
                </a:lnTo>
                <a:lnTo>
                  <a:pt x="745909" y="169367"/>
                </a:lnTo>
                <a:lnTo>
                  <a:pt x="739952" y="175183"/>
                </a:lnTo>
                <a:lnTo>
                  <a:pt x="733717" y="178968"/>
                </a:lnTo>
                <a:lnTo>
                  <a:pt x="727468" y="181025"/>
                </a:lnTo>
                <a:lnTo>
                  <a:pt x="721525" y="181648"/>
                </a:lnTo>
                <a:lnTo>
                  <a:pt x="714667" y="180784"/>
                </a:lnTo>
                <a:lnTo>
                  <a:pt x="685901" y="149364"/>
                </a:lnTo>
                <a:lnTo>
                  <a:pt x="683425" y="125171"/>
                </a:lnTo>
                <a:lnTo>
                  <a:pt x="684034" y="112293"/>
                </a:lnTo>
                <a:lnTo>
                  <a:pt x="701713" y="76301"/>
                </a:lnTo>
                <a:lnTo>
                  <a:pt x="709333" y="73253"/>
                </a:lnTo>
                <a:lnTo>
                  <a:pt x="721525" y="73253"/>
                </a:lnTo>
                <a:lnTo>
                  <a:pt x="724573" y="74777"/>
                </a:lnTo>
                <a:lnTo>
                  <a:pt x="729145" y="76301"/>
                </a:lnTo>
                <a:lnTo>
                  <a:pt x="733717" y="79349"/>
                </a:lnTo>
                <a:lnTo>
                  <a:pt x="738289" y="83921"/>
                </a:lnTo>
                <a:lnTo>
                  <a:pt x="739813" y="88493"/>
                </a:lnTo>
                <a:lnTo>
                  <a:pt x="742861" y="93065"/>
                </a:lnTo>
                <a:lnTo>
                  <a:pt x="745909" y="105359"/>
                </a:lnTo>
                <a:lnTo>
                  <a:pt x="745909" y="74777"/>
                </a:lnTo>
                <a:lnTo>
                  <a:pt x="743750" y="73253"/>
                </a:lnTo>
                <a:lnTo>
                  <a:pt x="739902" y="70535"/>
                </a:lnTo>
                <a:lnTo>
                  <a:pt x="733336" y="67157"/>
                </a:lnTo>
                <a:lnTo>
                  <a:pt x="726186" y="64922"/>
                </a:lnTo>
                <a:lnTo>
                  <a:pt x="718477" y="64109"/>
                </a:lnTo>
                <a:lnTo>
                  <a:pt x="705561" y="65544"/>
                </a:lnTo>
                <a:lnTo>
                  <a:pt x="667143" y="98501"/>
                </a:lnTo>
                <a:lnTo>
                  <a:pt x="657415" y="135839"/>
                </a:lnTo>
                <a:lnTo>
                  <a:pt x="658520" y="148742"/>
                </a:lnTo>
                <a:lnTo>
                  <a:pt x="681037" y="187248"/>
                </a:lnTo>
                <a:lnTo>
                  <a:pt x="709333" y="196888"/>
                </a:lnTo>
                <a:lnTo>
                  <a:pt x="715429" y="196888"/>
                </a:lnTo>
                <a:lnTo>
                  <a:pt x="721525" y="195364"/>
                </a:lnTo>
                <a:lnTo>
                  <a:pt x="733717" y="189268"/>
                </a:lnTo>
                <a:lnTo>
                  <a:pt x="739813" y="184696"/>
                </a:lnTo>
                <a:lnTo>
                  <a:pt x="742861" y="181648"/>
                </a:lnTo>
                <a:lnTo>
                  <a:pt x="745909" y="178600"/>
                </a:lnTo>
                <a:lnTo>
                  <a:pt x="745909" y="196888"/>
                </a:lnTo>
                <a:lnTo>
                  <a:pt x="752005" y="196888"/>
                </a:lnTo>
                <a:lnTo>
                  <a:pt x="788670" y="181648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052350" y="3358917"/>
            <a:ext cx="611281" cy="174251"/>
          </a:xfrm>
          <a:custGeom>
            <a:avLst/>
            <a:gdLst/>
            <a:ahLst/>
            <a:cxnLst/>
            <a:rect l="l" t="t" r="r" b="b"/>
            <a:pathLst>
              <a:path w="692785" h="197485">
                <a:moveTo>
                  <a:pt x="105257" y="144970"/>
                </a:moveTo>
                <a:lnTo>
                  <a:pt x="102209" y="143446"/>
                </a:lnTo>
                <a:lnTo>
                  <a:pt x="97891" y="150876"/>
                </a:lnTo>
                <a:lnTo>
                  <a:pt x="94018" y="157162"/>
                </a:lnTo>
                <a:lnTo>
                  <a:pt x="62585" y="175450"/>
                </a:lnTo>
                <a:lnTo>
                  <a:pt x="53987" y="174320"/>
                </a:lnTo>
                <a:lnTo>
                  <a:pt x="25438" y="140017"/>
                </a:lnTo>
                <a:lnTo>
                  <a:pt x="22961" y="119062"/>
                </a:lnTo>
                <a:lnTo>
                  <a:pt x="23545" y="109067"/>
                </a:lnTo>
                <a:lnTo>
                  <a:pt x="45821" y="73240"/>
                </a:lnTo>
                <a:lnTo>
                  <a:pt x="61061" y="73240"/>
                </a:lnTo>
                <a:lnTo>
                  <a:pt x="65633" y="74764"/>
                </a:lnTo>
                <a:lnTo>
                  <a:pt x="71729" y="80860"/>
                </a:lnTo>
                <a:lnTo>
                  <a:pt x="74777" y="90004"/>
                </a:lnTo>
                <a:lnTo>
                  <a:pt x="74777" y="96202"/>
                </a:lnTo>
                <a:lnTo>
                  <a:pt x="76301" y="99250"/>
                </a:lnTo>
                <a:lnTo>
                  <a:pt x="77825" y="100774"/>
                </a:lnTo>
                <a:lnTo>
                  <a:pt x="79349" y="105346"/>
                </a:lnTo>
                <a:lnTo>
                  <a:pt x="83921" y="106870"/>
                </a:lnTo>
                <a:lnTo>
                  <a:pt x="76492" y="67144"/>
                </a:lnTo>
                <a:lnTo>
                  <a:pt x="59537" y="64096"/>
                </a:lnTo>
                <a:lnTo>
                  <a:pt x="48171" y="65239"/>
                </a:lnTo>
                <a:lnTo>
                  <a:pt x="10287" y="92417"/>
                </a:lnTo>
                <a:lnTo>
                  <a:pt x="0" y="131254"/>
                </a:lnTo>
                <a:lnTo>
                  <a:pt x="1117" y="145491"/>
                </a:lnTo>
                <a:lnTo>
                  <a:pt x="25107" y="186588"/>
                </a:lnTo>
                <a:lnTo>
                  <a:pt x="53441" y="196875"/>
                </a:lnTo>
                <a:lnTo>
                  <a:pt x="62293" y="196024"/>
                </a:lnTo>
                <a:lnTo>
                  <a:pt x="98209" y="167449"/>
                </a:lnTo>
                <a:lnTo>
                  <a:pt x="102374" y="156921"/>
                </a:lnTo>
                <a:lnTo>
                  <a:pt x="105257" y="144970"/>
                </a:lnTo>
                <a:close/>
              </a:path>
              <a:path w="692785" h="197485">
                <a:moveTo>
                  <a:pt x="208978" y="76288"/>
                </a:moveTo>
                <a:lnTo>
                  <a:pt x="207454" y="71716"/>
                </a:lnTo>
                <a:lnTo>
                  <a:pt x="201358" y="65620"/>
                </a:lnTo>
                <a:lnTo>
                  <a:pt x="196786" y="64096"/>
                </a:lnTo>
                <a:lnTo>
                  <a:pt x="192214" y="64096"/>
                </a:lnTo>
                <a:lnTo>
                  <a:pt x="184213" y="66052"/>
                </a:lnTo>
                <a:lnTo>
                  <a:pt x="176212" y="71716"/>
                </a:lnTo>
                <a:lnTo>
                  <a:pt x="168211" y="80810"/>
                </a:lnTo>
                <a:lnTo>
                  <a:pt x="160210" y="93052"/>
                </a:lnTo>
                <a:lnTo>
                  <a:pt x="160210" y="64096"/>
                </a:lnTo>
                <a:lnTo>
                  <a:pt x="154114" y="64096"/>
                </a:lnTo>
                <a:lnTo>
                  <a:pt x="116014" y="79336"/>
                </a:lnTo>
                <a:lnTo>
                  <a:pt x="117538" y="85432"/>
                </a:lnTo>
                <a:lnTo>
                  <a:pt x="120586" y="83908"/>
                </a:lnTo>
                <a:lnTo>
                  <a:pt x="125158" y="82384"/>
                </a:lnTo>
                <a:lnTo>
                  <a:pt x="129730" y="82384"/>
                </a:lnTo>
                <a:lnTo>
                  <a:pt x="132778" y="85432"/>
                </a:lnTo>
                <a:lnTo>
                  <a:pt x="134302" y="85432"/>
                </a:lnTo>
                <a:lnTo>
                  <a:pt x="135826" y="88480"/>
                </a:lnTo>
                <a:lnTo>
                  <a:pt x="135826" y="90004"/>
                </a:lnTo>
                <a:lnTo>
                  <a:pt x="136702" y="93421"/>
                </a:lnTo>
                <a:lnTo>
                  <a:pt x="137160" y="99009"/>
                </a:lnTo>
                <a:lnTo>
                  <a:pt x="137325" y="106591"/>
                </a:lnTo>
                <a:lnTo>
                  <a:pt x="137350" y="178587"/>
                </a:lnTo>
                <a:lnTo>
                  <a:pt x="135826" y="181635"/>
                </a:lnTo>
                <a:lnTo>
                  <a:pt x="134302" y="183159"/>
                </a:lnTo>
                <a:lnTo>
                  <a:pt x="131254" y="184683"/>
                </a:lnTo>
                <a:lnTo>
                  <a:pt x="128206" y="187731"/>
                </a:lnTo>
                <a:lnTo>
                  <a:pt x="117538" y="187731"/>
                </a:lnTo>
                <a:lnTo>
                  <a:pt x="117538" y="193827"/>
                </a:lnTo>
                <a:lnTo>
                  <a:pt x="181546" y="193827"/>
                </a:lnTo>
                <a:lnTo>
                  <a:pt x="181546" y="187731"/>
                </a:lnTo>
                <a:lnTo>
                  <a:pt x="170878" y="187731"/>
                </a:lnTo>
                <a:lnTo>
                  <a:pt x="169354" y="186207"/>
                </a:lnTo>
                <a:lnTo>
                  <a:pt x="166306" y="184683"/>
                </a:lnTo>
                <a:lnTo>
                  <a:pt x="161734" y="180111"/>
                </a:lnTo>
                <a:lnTo>
                  <a:pt x="160210" y="175450"/>
                </a:lnTo>
                <a:lnTo>
                  <a:pt x="160210" y="103822"/>
                </a:lnTo>
                <a:lnTo>
                  <a:pt x="164782" y="96202"/>
                </a:lnTo>
                <a:lnTo>
                  <a:pt x="167830" y="90004"/>
                </a:lnTo>
                <a:lnTo>
                  <a:pt x="175450" y="82384"/>
                </a:lnTo>
                <a:lnTo>
                  <a:pt x="180022" y="82384"/>
                </a:lnTo>
                <a:lnTo>
                  <a:pt x="183070" y="83908"/>
                </a:lnTo>
                <a:lnTo>
                  <a:pt x="186118" y="88480"/>
                </a:lnTo>
                <a:lnTo>
                  <a:pt x="190690" y="91528"/>
                </a:lnTo>
                <a:lnTo>
                  <a:pt x="193738" y="93052"/>
                </a:lnTo>
                <a:lnTo>
                  <a:pt x="199834" y="93052"/>
                </a:lnTo>
                <a:lnTo>
                  <a:pt x="202882" y="91528"/>
                </a:lnTo>
                <a:lnTo>
                  <a:pt x="207454" y="86956"/>
                </a:lnTo>
                <a:lnTo>
                  <a:pt x="208978" y="83908"/>
                </a:lnTo>
                <a:lnTo>
                  <a:pt x="208978" y="76288"/>
                </a:lnTo>
                <a:close/>
              </a:path>
              <a:path w="692785" h="197485">
                <a:moveTo>
                  <a:pt x="332613" y="167817"/>
                </a:moveTo>
                <a:lnTo>
                  <a:pt x="326517" y="172389"/>
                </a:lnTo>
                <a:lnTo>
                  <a:pt x="323469" y="175437"/>
                </a:lnTo>
                <a:lnTo>
                  <a:pt x="320332" y="177063"/>
                </a:lnTo>
                <a:lnTo>
                  <a:pt x="320332" y="178587"/>
                </a:lnTo>
                <a:lnTo>
                  <a:pt x="314236" y="178587"/>
                </a:lnTo>
                <a:lnTo>
                  <a:pt x="312712" y="177063"/>
                </a:lnTo>
                <a:lnTo>
                  <a:pt x="312712" y="175437"/>
                </a:lnTo>
                <a:lnTo>
                  <a:pt x="311188" y="173913"/>
                </a:lnTo>
                <a:lnTo>
                  <a:pt x="311188" y="119049"/>
                </a:lnTo>
                <a:lnTo>
                  <a:pt x="311188" y="94665"/>
                </a:lnTo>
                <a:lnTo>
                  <a:pt x="309664" y="86956"/>
                </a:lnTo>
                <a:lnTo>
                  <a:pt x="277088" y="64617"/>
                </a:lnTo>
                <a:lnTo>
                  <a:pt x="268516" y="64096"/>
                </a:lnTo>
                <a:lnTo>
                  <a:pt x="258775" y="64909"/>
                </a:lnTo>
                <a:lnTo>
                  <a:pt x="222796" y="88480"/>
                </a:lnTo>
                <a:lnTo>
                  <a:pt x="222796" y="100761"/>
                </a:lnTo>
                <a:lnTo>
                  <a:pt x="224320" y="103809"/>
                </a:lnTo>
                <a:lnTo>
                  <a:pt x="227368" y="105333"/>
                </a:lnTo>
                <a:lnTo>
                  <a:pt x="228892" y="108381"/>
                </a:lnTo>
                <a:lnTo>
                  <a:pt x="231940" y="109905"/>
                </a:lnTo>
                <a:lnTo>
                  <a:pt x="238036" y="109905"/>
                </a:lnTo>
                <a:lnTo>
                  <a:pt x="241084" y="108381"/>
                </a:lnTo>
                <a:lnTo>
                  <a:pt x="242608" y="105333"/>
                </a:lnTo>
                <a:lnTo>
                  <a:pt x="245656" y="103809"/>
                </a:lnTo>
                <a:lnTo>
                  <a:pt x="247180" y="100761"/>
                </a:lnTo>
                <a:lnTo>
                  <a:pt x="247180" y="96189"/>
                </a:lnTo>
                <a:lnTo>
                  <a:pt x="245656" y="88480"/>
                </a:lnTo>
                <a:lnTo>
                  <a:pt x="245656" y="83908"/>
                </a:lnTo>
                <a:lnTo>
                  <a:pt x="254800" y="74764"/>
                </a:lnTo>
                <a:lnTo>
                  <a:pt x="259372" y="73240"/>
                </a:lnTo>
                <a:lnTo>
                  <a:pt x="273088" y="73240"/>
                </a:lnTo>
                <a:lnTo>
                  <a:pt x="288328" y="109905"/>
                </a:lnTo>
                <a:lnTo>
                  <a:pt x="288328" y="119049"/>
                </a:lnTo>
                <a:lnTo>
                  <a:pt x="288328" y="166293"/>
                </a:lnTo>
                <a:lnTo>
                  <a:pt x="279755" y="172313"/>
                </a:lnTo>
                <a:lnTo>
                  <a:pt x="272326" y="176631"/>
                </a:lnTo>
                <a:lnTo>
                  <a:pt x="266039" y="179235"/>
                </a:lnTo>
                <a:lnTo>
                  <a:pt x="260896" y="180111"/>
                </a:lnTo>
                <a:lnTo>
                  <a:pt x="256324" y="180111"/>
                </a:lnTo>
                <a:lnTo>
                  <a:pt x="251752" y="177063"/>
                </a:lnTo>
                <a:lnTo>
                  <a:pt x="247180" y="173913"/>
                </a:lnTo>
                <a:lnTo>
                  <a:pt x="244132" y="169341"/>
                </a:lnTo>
                <a:lnTo>
                  <a:pt x="241084" y="163245"/>
                </a:lnTo>
                <a:lnTo>
                  <a:pt x="241084" y="152577"/>
                </a:lnTo>
                <a:lnTo>
                  <a:pt x="242608" y="146481"/>
                </a:lnTo>
                <a:lnTo>
                  <a:pt x="245656" y="143433"/>
                </a:lnTo>
                <a:lnTo>
                  <a:pt x="248704" y="138861"/>
                </a:lnTo>
                <a:lnTo>
                  <a:pt x="260896" y="129717"/>
                </a:lnTo>
                <a:lnTo>
                  <a:pt x="265176" y="128054"/>
                </a:lnTo>
                <a:lnTo>
                  <a:pt x="271183" y="125526"/>
                </a:lnTo>
                <a:lnTo>
                  <a:pt x="278892" y="122440"/>
                </a:lnTo>
                <a:lnTo>
                  <a:pt x="288328" y="119049"/>
                </a:lnTo>
                <a:lnTo>
                  <a:pt x="288328" y="109905"/>
                </a:lnTo>
                <a:lnTo>
                  <a:pt x="250609" y="125984"/>
                </a:lnTo>
                <a:lnTo>
                  <a:pt x="219748" y="152577"/>
                </a:lnTo>
                <a:lnTo>
                  <a:pt x="218224" y="157149"/>
                </a:lnTo>
                <a:lnTo>
                  <a:pt x="218224" y="172389"/>
                </a:lnTo>
                <a:lnTo>
                  <a:pt x="221272" y="181635"/>
                </a:lnTo>
                <a:lnTo>
                  <a:pt x="227368" y="186207"/>
                </a:lnTo>
                <a:lnTo>
                  <a:pt x="231940" y="192303"/>
                </a:lnTo>
                <a:lnTo>
                  <a:pt x="239560" y="195351"/>
                </a:lnTo>
                <a:lnTo>
                  <a:pt x="253276" y="195351"/>
                </a:lnTo>
                <a:lnTo>
                  <a:pt x="259372" y="193827"/>
                </a:lnTo>
                <a:lnTo>
                  <a:pt x="263944" y="192303"/>
                </a:lnTo>
                <a:lnTo>
                  <a:pt x="267106" y="190322"/>
                </a:lnTo>
                <a:lnTo>
                  <a:pt x="279158" y="181762"/>
                </a:lnTo>
                <a:lnTo>
                  <a:pt x="281546" y="180111"/>
                </a:lnTo>
                <a:lnTo>
                  <a:pt x="288328" y="175437"/>
                </a:lnTo>
                <a:lnTo>
                  <a:pt x="288328" y="183159"/>
                </a:lnTo>
                <a:lnTo>
                  <a:pt x="289852" y="187731"/>
                </a:lnTo>
                <a:lnTo>
                  <a:pt x="292900" y="190779"/>
                </a:lnTo>
                <a:lnTo>
                  <a:pt x="294424" y="193827"/>
                </a:lnTo>
                <a:lnTo>
                  <a:pt x="298996" y="195351"/>
                </a:lnTo>
                <a:lnTo>
                  <a:pt x="302044" y="195351"/>
                </a:lnTo>
                <a:lnTo>
                  <a:pt x="309816" y="194183"/>
                </a:lnTo>
                <a:lnTo>
                  <a:pt x="317322" y="190576"/>
                </a:lnTo>
                <a:lnTo>
                  <a:pt x="324840" y="184378"/>
                </a:lnTo>
                <a:lnTo>
                  <a:pt x="329882" y="178587"/>
                </a:lnTo>
                <a:lnTo>
                  <a:pt x="332613" y="175437"/>
                </a:lnTo>
                <a:lnTo>
                  <a:pt x="332613" y="167817"/>
                </a:lnTo>
                <a:close/>
              </a:path>
              <a:path w="692785" h="197485">
                <a:moveTo>
                  <a:pt x="447001" y="144970"/>
                </a:moveTo>
                <a:lnTo>
                  <a:pt x="442429" y="143446"/>
                </a:lnTo>
                <a:lnTo>
                  <a:pt x="439000" y="150876"/>
                </a:lnTo>
                <a:lnTo>
                  <a:pt x="435571" y="157162"/>
                </a:lnTo>
                <a:lnTo>
                  <a:pt x="404241" y="175450"/>
                </a:lnTo>
                <a:lnTo>
                  <a:pt x="395643" y="174320"/>
                </a:lnTo>
                <a:lnTo>
                  <a:pt x="367093" y="140017"/>
                </a:lnTo>
                <a:lnTo>
                  <a:pt x="364617" y="119062"/>
                </a:lnTo>
                <a:lnTo>
                  <a:pt x="365213" y="109067"/>
                </a:lnTo>
                <a:lnTo>
                  <a:pt x="387477" y="73240"/>
                </a:lnTo>
                <a:lnTo>
                  <a:pt x="402717" y="73240"/>
                </a:lnTo>
                <a:lnTo>
                  <a:pt x="407289" y="74764"/>
                </a:lnTo>
                <a:lnTo>
                  <a:pt x="413385" y="80860"/>
                </a:lnTo>
                <a:lnTo>
                  <a:pt x="414909" y="85432"/>
                </a:lnTo>
                <a:lnTo>
                  <a:pt x="414909" y="90004"/>
                </a:lnTo>
                <a:lnTo>
                  <a:pt x="416433" y="96202"/>
                </a:lnTo>
                <a:lnTo>
                  <a:pt x="416433" y="99250"/>
                </a:lnTo>
                <a:lnTo>
                  <a:pt x="417957" y="100774"/>
                </a:lnTo>
                <a:lnTo>
                  <a:pt x="421005" y="105346"/>
                </a:lnTo>
                <a:lnTo>
                  <a:pt x="443953" y="97726"/>
                </a:lnTo>
                <a:lnTo>
                  <a:pt x="443953" y="86956"/>
                </a:lnTo>
                <a:lnTo>
                  <a:pt x="410032" y="64909"/>
                </a:lnTo>
                <a:lnTo>
                  <a:pt x="401193" y="64096"/>
                </a:lnTo>
                <a:lnTo>
                  <a:pt x="389191" y="65239"/>
                </a:lnTo>
                <a:lnTo>
                  <a:pt x="352044" y="92417"/>
                </a:lnTo>
                <a:lnTo>
                  <a:pt x="341757" y="131254"/>
                </a:lnTo>
                <a:lnTo>
                  <a:pt x="342874" y="145491"/>
                </a:lnTo>
                <a:lnTo>
                  <a:pt x="365950" y="186588"/>
                </a:lnTo>
                <a:lnTo>
                  <a:pt x="395097" y="196875"/>
                </a:lnTo>
                <a:lnTo>
                  <a:pt x="403948" y="196024"/>
                </a:lnTo>
                <a:lnTo>
                  <a:pt x="439381" y="167449"/>
                </a:lnTo>
                <a:lnTo>
                  <a:pt x="447001" y="144970"/>
                </a:lnTo>
                <a:close/>
              </a:path>
              <a:path w="692785" h="197485">
                <a:moveTo>
                  <a:pt x="523201" y="187731"/>
                </a:moveTo>
                <a:lnTo>
                  <a:pt x="511009" y="187731"/>
                </a:lnTo>
                <a:lnTo>
                  <a:pt x="509485" y="186207"/>
                </a:lnTo>
                <a:lnTo>
                  <a:pt x="506437" y="184683"/>
                </a:lnTo>
                <a:lnTo>
                  <a:pt x="504913" y="183159"/>
                </a:lnTo>
                <a:lnTo>
                  <a:pt x="504913" y="181635"/>
                </a:lnTo>
                <a:lnTo>
                  <a:pt x="503389" y="178587"/>
                </a:lnTo>
                <a:lnTo>
                  <a:pt x="501865" y="172402"/>
                </a:lnTo>
                <a:lnTo>
                  <a:pt x="501865" y="123634"/>
                </a:lnTo>
                <a:lnTo>
                  <a:pt x="501865" y="16852"/>
                </a:lnTo>
                <a:lnTo>
                  <a:pt x="501865" y="0"/>
                </a:lnTo>
                <a:lnTo>
                  <a:pt x="495769" y="0"/>
                </a:lnTo>
                <a:lnTo>
                  <a:pt x="459193" y="15328"/>
                </a:lnTo>
                <a:lnTo>
                  <a:pt x="462241" y="19900"/>
                </a:lnTo>
                <a:lnTo>
                  <a:pt x="468337" y="16852"/>
                </a:lnTo>
                <a:lnTo>
                  <a:pt x="472909" y="16852"/>
                </a:lnTo>
                <a:lnTo>
                  <a:pt x="475957" y="19900"/>
                </a:lnTo>
                <a:lnTo>
                  <a:pt x="477481" y="19900"/>
                </a:lnTo>
                <a:lnTo>
                  <a:pt x="479005" y="22948"/>
                </a:lnTo>
                <a:lnTo>
                  <a:pt x="479005" y="25996"/>
                </a:lnTo>
                <a:lnTo>
                  <a:pt x="479247" y="29400"/>
                </a:lnTo>
                <a:lnTo>
                  <a:pt x="479767" y="34950"/>
                </a:lnTo>
                <a:lnTo>
                  <a:pt x="480301" y="42494"/>
                </a:lnTo>
                <a:lnTo>
                  <a:pt x="480529" y="51904"/>
                </a:lnTo>
                <a:lnTo>
                  <a:pt x="480529" y="172402"/>
                </a:lnTo>
                <a:lnTo>
                  <a:pt x="479005" y="178587"/>
                </a:lnTo>
                <a:lnTo>
                  <a:pt x="477481" y="181635"/>
                </a:lnTo>
                <a:lnTo>
                  <a:pt x="477481" y="183159"/>
                </a:lnTo>
                <a:lnTo>
                  <a:pt x="475957" y="184683"/>
                </a:lnTo>
                <a:lnTo>
                  <a:pt x="469861" y="187731"/>
                </a:lnTo>
                <a:lnTo>
                  <a:pt x="459193" y="187731"/>
                </a:lnTo>
                <a:lnTo>
                  <a:pt x="459193" y="193827"/>
                </a:lnTo>
                <a:lnTo>
                  <a:pt x="523201" y="193827"/>
                </a:lnTo>
                <a:lnTo>
                  <a:pt x="523201" y="187731"/>
                </a:lnTo>
                <a:close/>
              </a:path>
              <a:path w="692785" h="197485">
                <a:moveTo>
                  <a:pt x="597979" y="187731"/>
                </a:moveTo>
                <a:lnTo>
                  <a:pt x="588835" y="187731"/>
                </a:lnTo>
                <a:lnTo>
                  <a:pt x="585787" y="186207"/>
                </a:lnTo>
                <a:lnTo>
                  <a:pt x="582739" y="186207"/>
                </a:lnTo>
                <a:lnTo>
                  <a:pt x="575119" y="178587"/>
                </a:lnTo>
                <a:lnTo>
                  <a:pt x="572262" y="175412"/>
                </a:lnTo>
                <a:lnTo>
                  <a:pt x="568261" y="170688"/>
                </a:lnTo>
                <a:lnTo>
                  <a:pt x="563118" y="164566"/>
                </a:lnTo>
                <a:lnTo>
                  <a:pt x="556831" y="157162"/>
                </a:lnTo>
                <a:lnTo>
                  <a:pt x="524725" y="117538"/>
                </a:lnTo>
                <a:lnTo>
                  <a:pt x="556831" y="86956"/>
                </a:lnTo>
                <a:lnTo>
                  <a:pt x="562927" y="82384"/>
                </a:lnTo>
                <a:lnTo>
                  <a:pt x="567499" y="77812"/>
                </a:lnTo>
                <a:lnTo>
                  <a:pt x="573595" y="76288"/>
                </a:lnTo>
                <a:lnTo>
                  <a:pt x="578167" y="74764"/>
                </a:lnTo>
                <a:lnTo>
                  <a:pt x="584263" y="73240"/>
                </a:lnTo>
                <a:lnTo>
                  <a:pt x="591883" y="73240"/>
                </a:lnTo>
                <a:lnTo>
                  <a:pt x="591883" y="68668"/>
                </a:lnTo>
                <a:lnTo>
                  <a:pt x="537019" y="68668"/>
                </a:lnTo>
                <a:lnTo>
                  <a:pt x="537019" y="73240"/>
                </a:lnTo>
                <a:lnTo>
                  <a:pt x="543115" y="73240"/>
                </a:lnTo>
                <a:lnTo>
                  <a:pt x="547687" y="77812"/>
                </a:lnTo>
                <a:lnTo>
                  <a:pt x="547687" y="80860"/>
                </a:lnTo>
                <a:lnTo>
                  <a:pt x="544639" y="83908"/>
                </a:lnTo>
                <a:lnTo>
                  <a:pt x="541591" y="88480"/>
                </a:lnTo>
                <a:lnTo>
                  <a:pt x="533869" y="94678"/>
                </a:lnTo>
                <a:lnTo>
                  <a:pt x="501865" y="123634"/>
                </a:lnTo>
                <a:lnTo>
                  <a:pt x="540067" y="172402"/>
                </a:lnTo>
                <a:lnTo>
                  <a:pt x="544639" y="177063"/>
                </a:lnTo>
                <a:lnTo>
                  <a:pt x="546163" y="180111"/>
                </a:lnTo>
                <a:lnTo>
                  <a:pt x="546163" y="186207"/>
                </a:lnTo>
                <a:lnTo>
                  <a:pt x="544639" y="186207"/>
                </a:lnTo>
                <a:lnTo>
                  <a:pt x="543115" y="187731"/>
                </a:lnTo>
                <a:lnTo>
                  <a:pt x="537019" y="187731"/>
                </a:lnTo>
                <a:lnTo>
                  <a:pt x="537019" y="193827"/>
                </a:lnTo>
                <a:lnTo>
                  <a:pt x="597979" y="193827"/>
                </a:lnTo>
                <a:lnTo>
                  <a:pt x="597979" y="187731"/>
                </a:lnTo>
                <a:close/>
              </a:path>
              <a:path w="692785" h="197485">
                <a:moveTo>
                  <a:pt x="692556" y="158686"/>
                </a:moveTo>
                <a:lnTo>
                  <a:pt x="665124" y="123634"/>
                </a:lnTo>
                <a:lnTo>
                  <a:pt x="645312" y="114490"/>
                </a:lnTo>
                <a:lnTo>
                  <a:pt x="637603" y="109918"/>
                </a:lnTo>
                <a:lnTo>
                  <a:pt x="631507" y="105346"/>
                </a:lnTo>
                <a:lnTo>
                  <a:pt x="628459" y="102298"/>
                </a:lnTo>
                <a:lnTo>
                  <a:pt x="625411" y="97726"/>
                </a:lnTo>
                <a:lnTo>
                  <a:pt x="623887" y="94678"/>
                </a:lnTo>
                <a:lnTo>
                  <a:pt x="623887" y="85432"/>
                </a:lnTo>
                <a:lnTo>
                  <a:pt x="625411" y="80860"/>
                </a:lnTo>
                <a:lnTo>
                  <a:pt x="634555" y="74764"/>
                </a:lnTo>
                <a:lnTo>
                  <a:pt x="639127" y="73240"/>
                </a:lnTo>
                <a:lnTo>
                  <a:pt x="654456" y="73240"/>
                </a:lnTo>
                <a:lnTo>
                  <a:pt x="678840" y="106870"/>
                </a:lnTo>
                <a:lnTo>
                  <a:pt x="683412" y="106870"/>
                </a:lnTo>
                <a:lnTo>
                  <a:pt x="683412" y="64096"/>
                </a:lnTo>
                <a:lnTo>
                  <a:pt x="678840" y="64096"/>
                </a:lnTo>
                <a:lnTo>
                  <a:pt x="678840" y="67144"/>
                </a:lnTo>
                <a:lnTo>
                  <a:pt x="677316" y="68668"/>
                </a:lnTo>
                <a:lnTo>
                  <a:pt x="675792" y="68668"/>
                </a:lnTo>
                <a:lnTo>
                  <a:pt x="675792" y="70192"/>
                </a:lnTo>
                <a:lnTo>
                  <a:pt x="671220" y="70192"/>
                </a:lnTo>
                <a:lnTo>
                  <a:pt x="668172" y="68668"/>
                </a:lnTo>
                <a:lnTo>
                  <a:pt x="663600" y="67144"/>
                </a:lnTo>
                <a:lnTo>
                  <a:pt x="651408" y="64096"/>
                </a:lnTo>
                <a:lnTo>
                  <a:pt x="645312" y="64096"/>
                </a:lnTo>
                <a:lnTo>
                  <a:pt x="611124" y="86588"/>
                </a:lnTo>
                <a:lnTo>
                  <a:pt x="608647" y="100774"/>
                </a:lnTo>
                <a:lnTo>
                  <a:pt x="608647" y="108394"/>
                </a:lnTo>
                <a:lnTo>
                  <a:pt x="610171" y="116014"/>
                </a:lnTo>
                <a:lnTo>
                  <a:pt x="614743" y="120586"/>
                </a:lnTo>
                <a:lnTo>
                  <a:pt x="618147" y="124269"/>
                </a:lnTo>
                <a:lnTo>
                  <a:pt x="623697" y="128397"/>
                </a:lnTo>
                <a:lnTo>
                  <a:pt x="631240" y="132791"/>
                </a:lnTo>
                <a:lnTo>
                  <a:pt x="640651" y="137350"/>
                </a:lnTo>
                <a:lnTo>
                  <a:pt x="656551" y="146875"/>
                </a:lnTo>
                <a:lnTo>
                  <a:pt x="662393" y="150634"/>
                </a:lnTo>
                <a:lnTo>
                  <a:pt x="666648" y="154114"/>
                </a:lnTo>
                <a:lnTo>
                  <a:pt x="671220" y="158686"/>
                </a:lnTo>
                <a:lnTo>
                  <a:pt x="672744" y="163258"/>
                </a:lnTo>
                <a:lnTo>
                  <a:pt x="672744" y="175450"/>
                </a:lnTo>
                <a:lnTo>
                  <a:pt x="671220" y="180111"/>
                </a:lnTo>
                <a:lnTo>
                  <a:pt x="666648" y="183159"/>
                </a:lnTo>
                <a:lnTo>
                  <a:pt x="663600" y="187731"/>
                </a:lnTo>
                <a:lnTo>
                  <a:pt x="657504" y="189255"/>
                </a:lnTo>
                <a:lnTo>
                  <a:pt x="642264" y="189255"/>
                </a:lnTo>
                <a:lnTo>
                  <a:pt x="634555" y="186207"/>
                </a:lnTo>
                <a:lnTo>
                  <a:pt x="628459" y="178587"/>
                </a:lnTo>
                <a:lnTo>
                  <a:pt x="623290" y="173393"/>
                </a:lnTo>
                <a:lnTo>
                  <a:pt x="619125" y="167068"/>
                </a:lnTo>
                <a:lnTo>
                  <a:pt x="615810" y="159639"/>
                </a:lnTo>
                <a:lnTo>
                  <a:pt x="613219" y="151066"/>
                </a:lnTo>
                <a:lnTo>
                  <a:pt x="608647" y="151066"/>
                </a:lnTo>
                <a:lnTo>
                  <a:pt x="608647" y="195351"/>
                </a:lnTo>
                <a:lnTo>
                  <a:pt x="613219" y="195351"/>
                </a:lnTo>
                <a:lnTo>
                  <a:pt x="614743" y="192303"/>
                </a:lnTo>
                <a:lnTo>
                  <a:pt x="616267" y="190779"/>
                </a:lnTo>
                <a:lnTo>
                  <a:pt x="619315" y="190779"/>
                </a:lnTo>
                <a:lnTo>
                  <a:pt x="622363" y="192303"/>
                </a:lnTo>
                <a:lnTo>
                  <a:pt x="625411" y="192303"/>
                </a:lnTo>
                <a:lnTo>
                  <a:pt x="632256" y="194310"/>
                </a:lnTo>
                <a:lnTo>
                  <a:pt x="638987" y="195732"/>
                </a:lnTo>
                <a:lnTo>
                  <a:pt x="645426" y="196596"/>
                </a:lnTo>
                <a:lnTo>
                  <a:pt x="651408" y="196875"/>
                </a:lnTo>
                <a:lnTo>
                  <a:pt x="659155" y="196278"/>
                </a:lnTo>
                <a:lnTo>
                  <a:pt x="691946" y="167271"/>
                </a:lnTo>
                <a:lnTo>
                  <a:pt x="692556" y="158686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pic>
        <p:nvPicPr>
          <p:cNvPr id="90" name="object 90"/>
          <p:cNvPicPr/>
          <p:nvPr/>
        </p:nvPicPr>
        <p:blipFill>
          <a:blip r:embed="rId59"/>
          <a:stretch>
            <a:fillRect/>
          </a:stretch>
        </p:blipFill>
        <p:spPr>
          <a:xfrm>
            <a:off x="4745551" y="3415468"/>
            <a:ext cx="285330" cy="117157"/>
          </a:xfrm>
          <a:prstGeom prst="rect">
            <a:avLst/>
          </a:prstGeom>
        </p:spPr>
      </p:pic>
      <p:sp>
        <p:nvSpPr>
          <p:cNvPr id="91" name="object 91"/>
          <p:cNvSpPr/>
          <p:nvPr/>
        </p:nvSpPr>
        <p:spPr>
          <a:xfrm>
            <a:off x="5106264" y="3358917"/>
            <a:ext cx="630331" cy="211790"/>
          </a:xfrm>
          <a:custGeom>
            <a:avLst/>
            <a:gdLst/>
            <a:ahLst/>
            <a:cxnLst/>
            <a:rect l="l" t="t" r="r" b="b"/>
            <a:pathLst>
              <a:path w="714375" h="240027">
                <a:moveTo>
                  <a:pt x="105244" y="144970"/>
                </a:moveTo>
                <a:lnTo>
                  <a:pt x="100672" y="143446"/>
                </a:lnTo>
                <a:lnTo>
                  <a:pt x="97243" y="150876"/>
                </a:lnTo>
                <a:lnTo>
                  <a:pt x="93814" y="157162"/>
                </a:lnTo>
                <a:lnTo>
                  <a:pt x="62484" y="175450"/>
                </a:lnTo>
                <a:lnTo>
                  <a:pt x="53670" y="174320"/>
                </a:lnTo>
                <a:lnTo>
                  <a:pt x="24574" y="140017"/>
                </a:lnTo>
                <a:lnTo>
                  <a:pt x="21336" y="119062"/>
                </a:lnTo>
                <a:lnTo>
                  <a:pt x="22174" y="109067"/>
                </a:lnTo>
                <a:lnTo>
                  <a:pt x="45720" y="73240"/>
                </a:lnTo>
                <a:lnTo>
                  <a:pt x="60960" y="73240"/>
                </a:lnTo>
                <a:lnTo>
                  <a:pt x="65532" y="74764"/>
                </a:lnTo>
                <a:lnTo>
                  <a:pt x="71628" y="80860"/>
                </a:lnTo>
                <a:lnTo>
                  <a:pt x="73152" y="85432"/>
                </a:lnTo>
                <a:lnTo>
                  <a:pt x="73152" y="90004"/>
                </a:lnTo>
                <a:lnTo>
                  <a:pt x="74676" y="96202"/>
                </a:lnTo>
                <a:lnTo>
                  <a:pt x="74676" y="99250"/>
                </a:lnTo>
                <a:lnTo>
                  <a:pt x="76200" y="100774"/>
                </a:lnTo>
                <a:lnTo>
                  <a:pt x="79248" y="105346"/>
                </a:lnTo>
                <a:lnTo>
                  <a:pt x="76403" y="67144"/>
                </a:lnTo>
                <a:lnTo>
                  <a:pt x="59436" y="64096"/>
                </a:lnTo>
                <a:lnTo>
                  <a:pt x="47409" y="65239"/>
                </a:lnTo>
                <a:lnTo>
                  <a:pt x="9639" y="92417"/>
                </a:lnTo>
                <a:lnTo>
                  <a:pt x="0" y="131254"/>
                </a:lnTo>
                <a:lnTo>
                  <a:pt x="876" y="145491"/>
                </a:lnTo>
                <a:lnTo>
                  <a:pt x="23545" y="186588"/>
                </a:lnTo>
                <a:lnTo>
                  <a:pt x="53340" y="196875"/>
                </a:lnTo>
                <a:lnTo>
                  <a:pt x="61341" y="196024"/>
                </a:lnTo>
                <a:lnTo>
                  <a:pt x="97624" y="167449"/>
                </a:lnTo>
                <a:lnTo>
                  <a:pt x="102158" y="156921"/>
                </a:lnTo>
                <a:lnTo>
                  <a:pt x="105244" y="144970"/>
                </a:lnTo>
                <a:close/>
              </a:path>
              <a:path w="714375" h="240027">
                <a:moveTo>
                  <a:pt x="236410" y="167817"/>
                </a:moveTo>
                <a:lnTo>
                  <a:pt x="231838" y="172389"/>
                </a:lnTo>
                <a:lnTo>
                  <a:pt x="227266" y="175437"/>
                </a:lnTo>
                <a:lnTo>
                  <a:pt x="225742" y="177063"/>
                </a:lnTo>
                <a:lnTo>
                  <a:pt x="225742" y="178587"/>
                </a:lnTo>
                <a:lnTo>
                  <a:pt x="219646" y="178587"/>
                </a:lnTo>
                <a:lnTo>
                  <a:pt x="218122" y="177063"/>
                </a:lnTo>
                <a:lnTo>
                  <a:pt x="218122" y="175437"/>
                </a:lnTo>
                <a:lnTo>
                  <a:pt x="216598" y="173913"/>
                </a:lnTo>
                <a:lnTo>
                  <a:pt x="216598" y="169341"/>
                </a:lnTo>
                <a:lnTo>
                  <a:pt x="215074" y="161721"/>
                </a:lnTo>
                <a:lnTo>
                  <a:pt x="215074" y="119049"/>
                </a:lnTo>
                <a:lnTo>
                  <a:pt x="215074" y="86956"/>
                </a:lnTo>
                <a:lnTo>
                  <a:pt x="210502" y="77812"/>
                </a:lnTo>
                <a:lnTo>
                  <a:pt x="173837" y="64096"/>
                </a:lnTo>
                <a:lnTo>
                  <a:pt x="163880" y="64909"/>
                </a:lnTo>
                <a:lnTo>
                  <a:pt x="128117" y="88480"/>
                </a:lnTo>
                <a:lnTo>
                  <a:pt x="128117" y="100761"/>
                </a:lnTo>
                <a:lnTo>
                  <a:pt x="147929" y="105333"/>
                </a:lnTo>
                <a:lnTo>
                  <a:pt x="150977" y="103809"/>
                </a:lnTo>
                <a:lnTo>
                  <a:pt x="150977" y="83908"/>
                </a:lnTo>
                <a:lnTo>
                  <a:pt x="152501" y="80860"/>
                </a:lnTo>
                <a:lnTo>
                  <a:pt x="157073" y="77812"/>
                </a:lnTo>
                <a:lnTo>
                  <a:pt x="160121" y="74764"/>
                </a:lnTo>
                <a:lnTo>
                  <a:pt x="164693" y="73240"/>
                </a:lnTo>
                <a:lnTo>
                  <a:pt x="178409" y="73240"/>
                </a:lnTo>
                <a:lnTo>
                  <a:pt x="193649" y="109905"/>
                </a:lnTo>
                <a:lnTo>
                  <a:pt x="193649" y="119049"/>
                </a:lnTo>
                <a:lnTo>
                  <a:pt x="193649" y="166293"/>
                </a:lnTo>
                <a:lnTo>
                  <a:pt x="185077" y="172313"/>
                </a:lnTo>
                <a:lnTo>
                  <a:pt x="177647" y="176631"/>
                </a:lnTo>
                <a:lnTo>
                  <a:pt x="171361" y="179235"/>
                </a:lnTo>
                <a:lnTo>
                  <a:pt x="166217" y="180111"/>
                </a:lnTo>
                <a:lnTo>
                  <a:pt x="161645" y="180111"/>
                </a:lnTo>
                <a:lnTo>
                  <a:pt x="157073" y="177063"/>
                </a:lnTo>
                <a:lnTo>
                  <a:pt x="152501" y="173913"/>
                </a:lnTo>
                <a:lnTo>
                  <a:pt x="147929" y="169341"/>
                </a:lnTo>
                <a:lnTo>
                  <a:pt x="146405" y="163245"/>
                </a:lnTo>
                <a:lnTo>
                  <a:pt x="146405" y="152577"/>
                </a:lnTo>
                <a:lnTo>
                  <a:pt x="147929" y="146481"/>
                </a:lnTo>
                <a:lnTo>
                  <a:pt x="150977" y="143433"/>
                </a:lnTo>
                <a:lnTo>
                  <a:pt x="154025" y="138861"/>
                </a:lnTo>
                <a:lnTo>
                  <a:pt x="166217" y="129717"/>
                </a:lnTo>
                <a:lnTo>
                  <a:pt x="170497" y="128054"/>
                </a:lnTo>
                <a:lnTo>
                  <a:pt x="176504" y="125526"/>
                </a:lnTo>
                <a:lnTo>
                  <a:pt x="184213" y="122440"/>
                </a:lnTo>
                <a:lnTo>
                  <a:pt x="193649" y="119049"/>
                </a:lnTo>
                <a:lnTo>
                  <a:pt x="193649" y="109905"/>
                </a:lnTo>
                <a:lnTo>
                  <a:pt x="155930" y="125984"/>
                </a:lnTo>
                <a:lnTo>
                  <a:pt x="125069" y="152577"/>
                </a:lnTo>
                <a:lnTo>
                  <a:pt x="123545" y="157149"/>
                </a:lnTo>
                <a:lnTo>
                  <a:pt x="123545" y="172389"/>
                </a:lnTo>
                <a:lnTo>
                  <a:pt x="126593" y="181635"/>
                </a:lnTo>
                <a:lnTo>
                  <a:pt x="132689" y="186207"/>
                </a:lnTo>
                <a:lnTo>
                  <a:pt x="137261" y="192303"/>
                </a:lnTo>
                <a:lnTo>
                  <a:pt x="144881" y="195351"/>
                </a:lnTo>
                <a:lnTo>
                  <a:pt x="158597" y="195351"/>
                </a:lnTo>
                <a:lnTo>
                  <a:pt x="164693" y="193827"/>
                </a:lnTo>
                <a:lnTo>
                  <a:pt x="169265" y="192303"/>
                </a:lnTo>
                <a:lnTo>
                  <a:pt x="172427" y="190322"/>
                </a:lnTo>
                <a:lnTo>
                  <a:pt x="184480" y="181762"/>
                </a:lnTo>
                <a:lnTo>
                  <a:pt x="186867" y="180111"/>
                </a:lnTo>
                <a:lnTo>
                  <a:pt x="193649" y="175437"/>
                </a:lnTo>
                <a:lnTo>
                  <a:pt x="193649" y="183159"/>
                </a:lnTo>
                <a:lnTo>
                  <a:pt x="195173" y="187731"/>
                </a:lnTo>
                <a:lnTo>
                  <a:pt x="196786" y="190779"/>
                </a:lnTo>
                <a:lnTo>
                  <a:pt x="199834" y="193827"/>
                </a:lnTo>
                <a:lnTo>
                  <a:pt x="202882" y="195351"/>
                </a:lnTo>
                <a:lnTo>
                  <a:pt x="207454" y="195351"/>
                </a:lnTo>
                <a:lnTo>
                  <a:pt x="236410" y="175437"/>
                </a:lnTo>
                <a:lnTo>
                  <a:pt x="236410" y="167817"/>
                </a:lnTo>
                <a:close/>
              </a:path>
              <a:path w="714375" h="240027">
                <a:moveTo>
                  <a:pt x="309562" y="187642"/>
                </a:moveTo>
                <a:lnTo>
                  <a:pt x="298894" y="187642"/>
                </a:lnTo>
                <a:lnTo>
                  <a:pt x="297370" y="186118"/>
                </a:lnTo>
                <a:lnTo>
                  <a:pt x="294322" y="184594"/>
                </a:lnTo>
                <a:lnTo>
                  <a:pt x="292798" y="183070"/>
                </a:lnTo>
                <a:lnTo>
                  <a:pt x="291274" y="180022"/>
                </a:lnTo>
                <a:lnTo>
                  <a:pt x="291274" y="178498"/>
                </a:lnTo>
                <a:lnTo>
                  <a:pt x="289750" y="172402"/>
                </a:lnTo>
                <a:lnTo>
                  <a:pt x="289750" y="0"/>
                </a:lnTo>
                <a:lnTo>
                  <a:pt x="283654" y="0"/>
                </a:lnTo>
                <a:lnTo>
                  <a:pt x="246976" y="15240"/>
                </a:lnTo>
                <a:lnTo>
                  <a:pt x="248500" y="19812"/>
                </a:lnTo>
                <a:lnTo>
                  <a:pt x="253072" y="18288"/>
                </a:lnTo>
                <a:lnTo>
                  <a:pt x="262216" y="18288"/>
                </a:lnTo>
                <a:lnTo>
                  <a:pt x="265264" y="21336"/>
                </a:lnTo>
                <a:lnTo>
                  <a:pt x="265264" y="22860"/>
                </a:lnTo>
                <a:lnTo>
                  <a:pt x="266788" y="25908"/>
                </a:lnTo>
                <a:lnTo>
                  <a:pt x="266788" y="178498"/>
                </a:lnTo>
                <a:lnTo>
                  <a:pt x="265264" y="180022"/>
                </a:lnTo>
                <a:lnTo>
                  <a:pt x="262216" y="186118"/>
                </a:lnTo>
                <a:lnTo>
                  <a:pt x="260692" y="186118"/>
                </a:lnTo>
                <a:lnTo>
                  <a:pt x="259168" y="187642"/>
                </a:lnTo>
                <a:lnTo>
                  <a:pt x="248500" y="187642"/>
                </a:lnTo>
                <a:lnTo>
                  <a:pt x="248500" y="193738"/>
                </a:lnTo>
                <a:lnTo>
                  <a:pt x="309562" y="193738"/>
                </a:lnTo>
                <a:lnTo>
                  <a:pt x="309562" y="187642"/>
                </a:lnTo>
                <a:close/>
              </a:path>
              <a:path w="714375" h="240027">
                <a:moveTo>
                  <a:pt x="387375" y="187731"/>
                </a:moveTo>
                <a:lnTo>
                  <a:pt x="376707" y="187731"/>
                </a:lnTo>
                <a:lnTo>
                  <a:pt x="373659" y="186207"/>
                </a:lnTo>
                <a:lnTo>
                  <a:pt x="370611" y="183159"/>
                </a:lnTo>
                <a:lnTo>
                  <a:pt x="369087" y="180111"/>
                </a:lnTo>
                <a:lnTo>
                  <a:pt x="367563" y="178587"/>
                </a:lnTo>
                <a:lnTo>
                  <a:pt x="367563" y="0"/>
                </a:lnTo>
                <a:lnTo>
                  <a:pt x="361467" y="0"/>
                </a:lnTo>
                <a:lnTo>
                  <a:pt x="324891" y="15328"/>
                </a:lnTo>
                <a:lnTo>
                  <a:pt x="326415" y="19900"/>
                </a:lnTo>
                <a:lnTo>
                  <a:pt x="332511" y="16852"/>
                </a:lnTo>
                <a:lnTo>
                  <a:pt x="337083" y="16852"/>
                </a:lnTo>
                <a:lnTo>
                  <a:pt x="340131" y="18376"/>
                </a:lnTo>
                <a:lnTo>
                  <a:pt x="340131" y="19900"/>
                </a:lnTo>
                <a:lnTo>
                  <a:pt x="341655" y="19900"/>
                </a:lnTo>
                <a:lnTo>
                  <a:pt x="344703" y="25996"/>
                </a:lnTo>
                <a:lnTo>
                  <a:pt x="344703" y="178587"/>
                </a:lnTo>
                <a:lnTo>
                  <a:pt x="343179" y="180111"/>
                </a:lnTo>
                <a:lnTo>
                  <a:pt x="341655" y="183159"/>
                </a:lnTo>
                <a:lnTo>
                  <a:pt x="338607" y="186207"/>
                </a:lnTo>
                <a:lnTo>
                  <a:pt x="335559" y="187731"/>
                </a:lnTo>
                <a:lnTo>
                  <a:pt x="326415" y="187731"/>
                </a:lnTo>
                <a:lnTo>
                  <a:pt x="326415" y="193827"/>
                </a:lnTo>
                <a:lnTo>
                  <a:pt x="387375" y="193827"/>
                </a:lnTo>
                <a:lnTo>
                  <a:pt x="387375" y="187731"/>
                </a:lnTo>
                <a:close/>
              </a:path>
              <a:path w="714375" h="240027">
                <a:moveTo>
                  <a:pt x="509397" y="116001"/>
                </a:moveTo>
                <a:lnTo>
                  <a:pt x="508723" y="106857"/>
                </a:lnTo>
                <a:lnTo>
                  <a:pt x="508533" y="104254"/>
                </a:lnTo>
                <a:lnTo>
                  <a:pt x="505968" y="94056"/>
                </a:lnTo>
                <a:lnTo>
                  <a:pt x="501675" y="85280"/>
                </a:lnTo>
                <a:lnTo>
                  <a:pt x="495681" y="77812"/>
                </a:lnTo>
                <a:lnTo>
                  <a:pt x="492023" y="74764"/>
                </a:lnTo>
                <a:lnTo>
                  <a:pt x="488492" y="71805"/>
                </a:lnTo>
                <a:lnTo>
                  <a:pt x="480441" y="67525"/>
                </a:lnTo>
                <a:lnTo>
                  <a:pt x="480441" y="99237"/>
                </a:lnTo>
                <a:lnTo>
                  <a:pt x="480441" y="106857"/>
                </a:lnTo>
                <a:lnTo>
                  <a:pt x="422529" y="106857"/>
                </a:lnTo>
                <a:lnTo>
                  <a:pt x="423976" y="100037"/>
                </a:lnTo>
                <a:lnTo>
                  <a:pt x="445389" y="74764"/>
                </a:lnTo>
                <a:lnTo>
                  <a:pt x="459105" y="74764"/>
                </a:lnTo>
                <a:lnTo>
                  <a:pt x="463677" y="76288"/>
                </a:lnTo>
                <a:lnTo>
                  <a:pt x="468249" y="79336"/>
                </a:lnTo>
                <a:lnTo>
                  <a:pt x="472821" y="80860"/>
                </a:lnTo>
                <a:lnTo>
                  <a:pt x="475869" y="85432"/>
                </a:lnTo>
                <a:lnTo>
                  <a:pt x="477393" y="90004"/>
                </a:lnTo>
                <a:lnTo>
                  <a:pt x="478917" y="94665"/>
                </a:lnTo>
                <a:lnTo>
                  <a:pt x="480441" y="99237"/>
                </a:lnTo>
                <a:lnTo>
                  <a:pt x="480441" y="67525"/>
                </a:lnTo>
                <a:lnTo>
                  <a:pt x="471246" y="64947"/>
                </a:lnTo>
                <a:lnTo>
                  <a:pt x="460629" y="64096"/>
                </a:lnTo>
                <a:lnTo>
                  <a:pt x="449478" y="65239"/>
                </a:lnTo>
                <a:lnTo>
                  <a:pt x="412546" y="92443"/>
                </a:lnTo>
                <a:lnTo>
                  <a:pt x="404139" y="132765"/>
                </a:lnTo>
                <a:lnTo>
                  <a:pt x="405028" y="146799"/>
                </a:lnTo>
                <a:lnTo>
                  <a:pt x="428002" y="187236"/>
                </a:lnTo>
                <a:lnTo>
                  <a:pt x="457581" y="196875"/>
                </a:lnTo>
                <a:lnTo>
                  <a:pt x="467563" y="195999"/>
                </a:lnTo>
                <a:lnTo>
                  <a:pt x="476821" y="193255"/>
                </a:lnTo>
                <a:lnTo>
                  <a:pt x="485228" y="188518"/>
                </a:lnTo>
                <a:lnTo>
                  <a:pt x="492633" y="181635"/>
                </a:lnTo>
                <a:lnTo>
                  <a:pt x="498614" y="173913"/>
                </a:lnTo>
                <a:lnTo>
                  <a:pt x="498894" y="173558"/>
                </a:lnTo>
                <a:lnTo>
                  <a:pt x="503872" y="165354"/>
                </a:lnTo>
                <a:lnTo>
                  <a:pt x="507415" y="156895"/>
                </a:lnTo>
                <a:lnTo>
                  <a:pt x="509397" y="148005"/>
                </a:lnTo>
                <a:lnTo>
                  <a:pt x="504825" y="144957"/>
                </a:lnTo>
                <a:lnTo>
                  <a:pt x="501370" y="152387"/>
                </a:lnTo>
                <a:lnTo>
                  <a:pt x="497776" y="158673"/>
                </a:lnTo>
                <a:lnTo>
                  <a:pt x="493890" y="163817"/>
                </a:lnTo>
                <a:lnTo>
                  <a:pt x="489585" y="167817"/>
                </a:lnTo>
                <a:lnTo>
                  <a:pt x="483489" y="172389"/>
                </a:lnTo>
                <a:lnTo>
                  <a:pt x="475869" y="173913"/>
                </a:lnTo>
                <a:lnTo>
                  <a:pt x="468249" y="173913"/>
                </a:lnTo>
                <a:lnTo>
                  <a:pt x="430237" y="150088"/>
                </a:lnTo>
                <a:lnTo>
                  <a:pt x="422529" y="116001"/>
                </a:lnTo>
                <a:lnTo>
                  <a:pt x="509397" y="116001"/>
                </a:lnTo>
                <a:close/>
              </a:path>
              <a:path w="714375" h="240027">
                <a:moveTo>
                  <a:pt x="657415" y="181635"/>
                </a:moveTo>
                <a:lnTo>
                  <a:pt x="655891" y="177063"/>
                </a:lnTo>
                <a:lnTo>
                  <a:pt x="651319" y="178587"/>
                </a:lnTo>
                <a:lnTo>
                  <a:pt x="642175" y="178587"/>
                </a:lnTo>
                <a:lnTo>
                  <a:pt x="640651" y="177063"/>
                </a:lnTo>
                <a:lnTo>
                  <a:pt x="639127" y="175450"/>
                </a:lnTo>
                <a:lnTo>
                  <a:pt x="637603" y="173926"/>
                </a:lnTo>
                <a:lnTo>
                  <a:pt x="637527" y="170573"/>
                </a:lnTo>
                <a:lnTo>
                  <a:pt x="636727" y="167449"/>
                </a:lnTo>
                <a:lnTo>
                  <a:pt x="636270" y="161734"/>
                </a:lnTo>
                <a:lnTo>
                  <a:pt x="636104" y="153733"/>
                </a:lnTo>
                <a:lnTo>
                  <a:pt x="636079" y="74764"/>
                </a:lnTo>
                <a:lnTo>
                  <a:pt x="636079" y="16852"/>
                </a:lnTo>
                <a:lnTo>
                  <a:pt x="636079" y="0"/>
                </a:lnTo>
                <a:lnTo>
                  <a:pt x="629983" y="0"/>
                </a:lnTo>
                <a:lnTo>
                  <a:pt x="593318" y="15328"/>
                </a:lnTo>
                <a:lnTo>
                  <a:pt x="594842" y="19900"/>
                </a:lnTo>
                <a:lnTo>
                  <a:pt x="597890" y="18376"/>
                </a:lnTo>
                <a:lnTo>
                  <a:pt x="602462" y="16852"/>
                </a:lnTo>
                <a:lnTo>
                  <a:pt x="605510" y="16852"/>
                </a:lnTo>
                <a:lnTo>
                  <a:pt x="608558" y="18376"/>
                </a:lnTo>
                <a:lnTo>
                  <a:pt x="610082" y="19900"/>
                </a:lnTo>
                <a:lnTo>
                  <a:pt x="611606" y="19900"/>
                </a:lnTo>
                <a:lnTo>
                  <a:pt x="611606" y="22948"/>
                </a:lnTo>
                <a:lnTo>
                  <a:pt x="613130" y="25996"/>
                </a:lnTo>
                <a:lnTo>
                  <a:pt x="613130" y="74764"/>
                </a:lnTo>
                <a:lnTo>
                  <a:pt x="613130" y="99250"/>
                </a:lnTo>
                <a:lnTo>
                  <a:pt x="613130" y="169354"/>
                </a:lnTo>
                <a:lnTo>
                  <a:pt x="607415" y="175171"/>
                </a:lnTo>
                <a:lnTo>
                  <a:pt x="601700" y="178955"/>
                </a:lnTo>
                <a:lnTo>
                  <a:pt x="595985" y="181013"/>
                </a:lnTo>
                <a:lnTo>
                  <a:pt x="590270" y="181635"/>
                </a:lnTo>
                <a:lnTo>
                  <a:pt x="582549" y="180771"/>
                </a:lnTo>
                <a:lnTo>
                  <a:pt x="553885" y="149352"/>
                </a:lnTo>
                <a:lnTo>
                  <a:pt x="550646" y="125158"/>
                </a:lnTo>
                <a:lnTo>
                  <a:pt x="551472" y="112280"/>
                </a:lnTo>
                <a:lnTo>
                  <a:pt x="570458" y="76288"/>
                </a:lnTo>
                <a:lnTo>
                  <a:pt x="576554" y="73240"/>
                </a:lnTo>
                <a:lnTo>
                  <a:pt x="588746" y="73240"/>
                </a:lnTo>
                <a:lnTo>
                  <a:pt x="597890" y="76288"/>
                </a:lnTo>
                <a:lnTo>
                  <a:pt x="602462" y="79336"/>
                </a:lnTo>
                <a:lnTo>
                  <a:pt x="611606" y="93052"/>
                </a:lnTo>
                <a:lnTo>
                  <a:pt x="613130" y="99250"/>
                </a:lnTo>
                <a:lnTo>
                  <a:pt x="613130" y="74764"/>
                </a:lnTo>
                <a:lnTo>
                  <a:pt x="587222" y="64096"/>
                </a:lnTo>
                <a:lnTo>
                  <a:pt x="574090" y="65532"/>
                </a:lnTo>
                <a:lnTo>
                  <a:pt x="535901" y="98488"/>
                </a:lnTo>
                <a:lnTo>
                  <a:pt x="526262" y="135826"/>
                </a:lnTo>
                <a:lnTo>
                  <a:pt x="527138" y="148729"/>
                </a:lnTo>
                <a:lnTo>
                  <a:pt x="549541" y="187236"/>
                </a:lnTo>
                <a:lnTo>
                  <a:pt x="576554" y="196875"/>
                </a:lnTo>
                <a:lnTo>
                  <a:pt x="584174" y="196875"/>
                </a:lnTo>
                <a:lnTo>
                  <a:pt x="590270" y="195351"/>
                </a:lnTo>
                <a:lnTo>
                  <a:pt x="602462" y="189255"/>
                </a:lnTo>
                <a:lnTo>
                  <a:pt x="610082" y="181635"/>
                </a:lnTo>
                <a:lnTo>
                  <a:pt x="613130" y="178587"/>
                </a:lnTo>
                <a:lnTo>
                  <a:pt x="613130" y="196875"/>
                </a:lnTo>
                <a:lnTo>
                  <a:pt x="619226" y="196875"/>
                </a:lnTo>
                <a:lnTo>
                  <a:pt x="657415" y="181635"/>
                </a:lnTo>
                <a:close/>
              </a:path>
              <a:path w="714375" h="240027">
                <a:moveTo>
                  <a:pt x="713803" y="186207"/>
                </a:moveTo>
                <a:lnTo>
                  <a:pt x="710755" y="178587"/>
                </a:lnTo>
                <a:lnTo>
                  <a:pt x="706183" y="173913"/>
                </a:lnTo>
                <a:lnTo>
                  <a:pt x="701611" y="167817"/>
                </a:lnTo>
                <a:lnTo>
                  <a:pt x="695515" y="166293"/>
                </a:lnTo>
                <a:lnTo>
                  <a:pt x="684847" y="166293"/>
                </a:lnTo>
                <a:lnTo>
                  <a:pt x="681799" y="167817"/>
                </a:lnTo>
                <a:lnTo>
                  <a:pt x="677227" y="170865"/>
                </a:lnTo>
                <a:lnTo>
                  <a:pt x="674179" y="173913"/>
                </a:lnTo>
                <a:lnTo>
                  <a:pt x="672655" y="177063"/>
                </a:lnTo>
                <a:lnTo>
                  <a:pt x="672655" y="186207"/>
                </a:lnTo>
                <a:lnTo>
                  <a:pt x="674179" y="190779"/>
                </a:lnTo>
                <a:lnTo>
                  <a:pt x="677227" y="192303"/>
                </a:lnTo>
                <a:lnTo>
                  <a:pt x="678751" y="195351"/>
                </a:lnTo>
                <a:lnTo>
                  <a:pt x="683323" y="196875"/>
                </a:lnTo>
                <a:lnTo>
                  <a:pt x="690943" y="196875"/>
                </a:lnTo>
                <a:lnTo>
                  <a:pt x="692467" y="195351"/>
                </a:lnTo>
                <a:lnTo>
                  <a:pt x="698563" y="192303"/>
                </a:lnTo>
                <a:lnTo>
                  <a:pt x="700087" y="192303"/>
                </a:lnTo>
                <a:lnTo>
                  <a:pt x="700087" y="193827"/>
                </a:lnTo>
                <a:lnTo>
                  <a:pt x="701611" y="195351"/>
                </a:lnTo>
                <a:lnTo>
                  <a:pt x="701611" y="206019"/>
                </a:lnTo>
                <a:lnTo>
                  <a:pt x="700087" y="212115"/>
                </a:lnTo>
                <a:lnTo>
                  <a:pt x="693991" y="219735"/>
                </a:lnTo>
                <a:lnTo>
                  <a:pt x="689419" y="225831"/>
                </a:lnTo>
                <a:lnTo>
                  <a:pt x="681799" y="230403"/>
                </a:lnTo>
                <a:lnTo>
                  <a:pt x="672655" y="233451"/>
                </a:lnTo>
                <a:lnTo>
                  <a:pt x="672655" y="239547"/>
                </a:lnTo>
                <a:lnTo>
                  <a:pt x="707377" y="213753"/>
                </a:lnTo>
                <a:lnTo>
                  <a:pt x="713803" y="193827"/>
                </a:lnTo>
                <a:lnTo>
                  <a:pt x="713803" y="192303"/>
                </a:lnTo>
                <a:lnTo>
                  <a:pt x="713803" y="186207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grpSp>
        <p:nvGrpSpPr>
          <p:cNvPr id="92" name="object 92"/>
          <p:cNvGrpSpPr/>
          <p:nvPr/>
        </p:nvGrpSpPr>
        <p:grpSpPr>
          <a:xfrm>
            <a:off x="5806105" y="3362941"/>
            <a:ext cx="639546" cy="219439"/>
            <a:chOff x="5806105" y="3362941"/>
            <a:chExt cx="639546" cy="219439"/>
          </a:xfrm>
        </p:grpSpPr>
        <p:pic>
          <p:nvPicPr>
            <p:cNvPr id="93" name="object 93"/>
            <p:cNvPicPr/>
            <p:nvPr/>
          </p:nvPicPr>
          <p:blipFill>
            <a:blip r:embed="rId60"/>
            <a:stretch>
              <a:fillRect/>
            </a:stretch>
          </p:blipFill>
          <p:spPr>
            <a:xfrm>
              <a:off x="5806105" y="3362941"/>
              <a:ext cx="67319" cy="219439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5904346" y="3362952"/>
              <a:ext cx="488576" cy="169769"/>
            </a:xfrm>
            <a:custGeom>
              <a:avLst/>
              <a:gdLst/>
              <a:ahLst/>
              <a:cxnLst/>
              <a:rect l="l" t="t" r="r" b="b"/>
              <a:pathLst>
                <a:path w="553720" h="192404">
                  <a:moveTo>
                    <a:pt x="118973" y="125158"/>
                  </a:moveTo>
                  <a:lnTo>
                    <a:pt x="107365" y="82588"/>
                  </a:lnTo>
                  <a:lnTo>
                    <a:pt x="92049" y="67144"/>
                  </a:lnTo>
                  <a:lnTo>
                    <a:pt x="90017" y="65620"/>
                  </a:lnTo>
                  <a:lnTo>
                    <a:pt x="82892" y="62496"/>
                  </a:lnTo>
                  <a:lnTo>
                    <a:pt x="79286" y="61353"/>
                  </a:lnTo>
                  <a:lnTo>
                    <a:pt x="79286" y="111988"/>
                  </a:lnTo>
                  <a:lnTo>
                    <a:pt x="79184" y="125158"/>
                  </a:lnTo>
                  <a:lnTo>
                    <a:pt x="76301" y="166306"/>
                  </a:lnTo>
                  <a:lnTo>
                    <a:pt x="68681" y="180111"/>
                  </a:lnTo>
                  <a:lnTo>
                    <a:pt x="67157" y="181635"/>
                  </a:lnTo>
                  <a:lnTo>
                    <a:pt x="62585" y="183159"/>
                  </a:lnTo>
                  <a:lnTo>
                    <a:pt x="54965" y="183159"/>
                  </a:lnTo>
                  <a:lnTo>
                    <a:pt x="39763" y="147256"/>
                  </a:lnTo>
                  <a:lnTo>
                    <a:pt x="39636" y="132435"/>
                  </a:lnTo>
                  <a:lnTo>
                    <a:pt x="39763" y="116027"/>
                  </a:lnTo>
                  <a:lnTo>
                    <a:pt x="44297" y="76288"/>
                  </a:lnTo>
                  <a:lnTo>
                    <a:pt x="54965" y="67144"/>
                  </a:lnTo>
                  <a:lnTo>
                    <a:pt x="64109" y="67144"/>
                  </a:lnTo>
                  <a:lnTo>
                    <a:pt x="79082" y="103898"/>
                  </a:lnTo>
                  <a:lnTo>
                    <a:pt x="79286" y="111988"/>
                  </a:lnTo>
                  <a:lnTo>
                    <a:pt x="79286" y="61353"/>
                  </a:lnTo>
                  <a:lnTo>
                    <a:pt x="75349" y="60096"/>
                  </a:lnTo>
                  <a:lnTo>
                    <a:pt x="67513" y="58547"/>
                  </a:lnTo>
                  <a:lnTo>
                    <a:pt x="59537" y="58000"/>
                  </a:lnTo>
                  <a:lnTo>
                    <a:pt x="46393" y="59169"/>
                  </a:lnTo>
                  <a:lnTo>
                    <a:pt x="8356" y="88468"/>
                  </a:lnTo>
                  <a:lnTo>
                    <a:pt x="0" y="125158"/>
                  </a:lnTo>
                  <a:lnTo>
                    <a:pt x="876" y="138303"/>
                  </a:lnTo>
                  <a:lnTo>
                    <a:pt x="24091" y="181368"/>
                  </a:lnTo>
                  <a:lnTo>
                    <a:pt x="59537" y="192303"/>
                  </a:lnTo>
                  <a:lnTo>
                    <a:pt x="73533" y="190893"/>
                  </a:lnTo>
                  <a:lnTo>
                    <a:pt x="85826" y="186766"/>
                  </a:lnTo>
                  <a:lnTo>
                    <a:pt x="91490" y="183159"/>
                  </a:lnTo>
                  <a:lnTo>
                    <a:pt x="96393" y="180047"/>
                  </a:lnTo>
                  <a:lnTo>
                    <a:pt x="105257" y="170878"/>
                  </a:lnTo>
                  <a:lnTo>
                    <a:pt x="111252" y="161163"/>
                  </a:lnTo>
                  <a:lnTo>
                    <a:pt x="115544" y="150304"/>
                  </a:lnTo>
                  <a:lnTo>
                    <a:pt x="118110" y="138328"/>
                  </a:lnTo>
                  <a:lnTo>
                    <a:pt x="118973" y="125158"/>
                  </a:lnTo>
                  <a:close/>
                </a:path>
                <a:path w="553720" h="192404">
                  <a:moveTo>
                    <a:pt x="192214" y="15328"/>
                  </a:moveTo>
                  <a:lnTo>
                    <a:pt x="189166" y="9232"/>
                  </a:lnTo>
                  <a:lnTo>
                    <a:pt x="186118" y="6096"/>
                  </a:lnTo>
                  <a:lnTo>
                    <a:pt x="181546" y="1524"/>
                  </a:lnTo>
                  <a:lnTo>
                    <a:pt x="176974" y="0"/>
                  </a:lnTo>
                  <a:lnTo>
                    <a:pt x="164782" y="0"/>
                  </a:lnTo>
                  <a:lnTo>
                    <a:pt x="160210" y="1524"/>
                  </a:lnTo>
                  <a:lnTo>
                    <a:pt x="155638" y="6096"/>
                  </a:lnTo>
                  <a:lnTo>
                    <a:pt x="151066" y="10756"/>
                  </a:lnTo>
                  <a:lnTo>
                    <a:pt x="149542" y="15328"/>
                  </a:lnTo>
                  <a:lnTo>
                    <a:pt x="149542" y="25996"/>
                  </a:lnTo>
                  <a:lnTo>
                    <a:pt x="151066" y="32092"/>
                  </a:lnTo>
                  <a:lnTo>
                    <a:pt x="155638" y="35140"/>
                  </a:lnTo>
                  <a:lnTo>
                    <a:pt x="160210" y="39712"/>
                  </a:lnTo>
                  <a:lnTo>
                    <a:pt x="164782" y="41236"/>
                  </a:lnTo>
                  <a:lnTo>
                    <a:pt x="176974" y="41236"/>
                  </a:lnTo>
                  <a:lnTo>
                    <a:pt x="181546" y="39712"/>
                  </a:lnTo>
                  <a:lnTo>
                    <a:pt x="189166" y="32092"/>
                  </a:lnTo>
                  <a:lnTo>
                    <a:pt x="192214" y="25996"/>
                  </a:lnTo>
                  <a:lnTo>
                    <a:pt x="192214" y="15328"/>
                  </a:lnTo>
                  <a:close/>
                </a:path>
                <a:path w="553720" h="192404">
                  <a:moveTo>
                    <a:pt x="204406" y="183159"/>
                  </a:moveTo>
                  <a:lnTo>
                    <a:pt x="198310" y="183159"/>
                  </a:lnTo>
                  <a:lnTo>
                    <a:pt x="195262" y="181635"/>
                  </a:lnTo>
                  <a:lnTo>
                    <a:pt x="190690" y="177063"/>
                  </a:lnTo>
                  <a:lnTo>
                    <a:pt x="189166" y="170878"/>
                  </a:lnTo>
                  <a:lnTo>
                    <a:pt x="189166" y="61048"/>
                  </a:lnTo>
                  <a:lnTo>
                    <a:pt x="135724" y="61048"/>
                  </a:lnTo>
                  <a:lnTo>
                    <a:pt x="135724" y="65620"/>
                  </a:lnTo>
                  <a:lnTo>
                    <a:pt x="141820" y="67144"/>
                  </a:lnTo>
                  <a:lnTo>
                    <a:pt x="146392" y="68668"/>
                  </a:lnTo>
                  <a:lnTo>
                    <a:pt x="148018" y="70192"/>
                  </a:lnTo>
                  <a:lnTo>
                    <a:pt x="151066" y="73240"/>
                  </a:lnTo>
                  <a:lnTo>
                    <a:pt x="151066" y="177063"/>
                  </a:lnTo>
                  <a:lnTo>
                    <a:pt x="148018" y="178587"/>
                  </a:lnTo>
                  <a:lnTo>
                    <a:pt x="146392" y="181635"/>
                  </a:lnTo>
                  <a:lnTo>
                    <a:pt x="141820" y="183159"/>
                  </a:lnTo>
                  <a:lnTo>
                    <a:pt x="135724" y="183159"/>
                  </a:lnTo>
                  <a:lnTo>
                    <a:pt x="135724" y="189255"/>
                  </a:lnTo>
                  <a:lnTo>
                    <a:pt x="204406" y="189255"/>
                  </a:lnTo>
                  <a:lnTo>
                    <a:pt x="204406" y="183159"/>
                  </a:lnTo>
                  <a:close/>
                </a:path>
                <a:path w="553720" h="192404">
                  <a:moveTo>
                    <a:pt x="353847" y="183159"/>
                  </a:moveTo>
                  <a:lnTo>
                    <a:pt x="349275" y="183159"/>
                  </a:lnTo>
                  <a:lnTo>
                    <a:pt x="344703" y="181635"/>
                  </a:lnTo>
                  <a:lnTo>
                    <a:pt x="343179" y="178587"/>
                  </a:lnTo>
                  <a:lnTo>
                    <a:pt x="341655" y="177063"/>
                  </a:lnTo>
                  <a:lnTo>
                    <a:pt x="340131" y="170865"/>
                  </a:lnTo>
                  <a:lnTo>
                    <a:pt x="340131" y="111429"/>
                  </a:lnTo>
                  <a:lnTo>
                    <a:pt x="339940" y="92722"/>
                  </a:lnTo>
                  <a:lnTo>
                    <a:pt x="315747" y="58000"/>
                  </a:lnTo>
                  <a:lnTo>
                    <a:pt x="300507" y="58000"/>
                  </a:lnTo>
                  <a:lnTo>
                    <a:pt x="294411" y="59524"/>
                  </a:lnTo>
                  <a:lnTo>
                    <a:pt x="282219" y="65620"/>
                  </a:lnTo>
                  <a:lnTo>
                    <a:pt x="276123" y="70192"/>
                  </a:lnTo>
                  <a:lnTo>
                    <a:pt x="268503" y="77812"/>
                  </a:lnTo>
                  <a:lnTo>
                    <a:pt x="268503" y="61048"/>
                  </a:lnTo>
                  <a:lnTo>
                    <a:pt x="218122" y="61048"/>
                  </a:lnTo>
                  <a:lnTo>
                    <a:pt x="218122" y="65620"/>
                  </a:lnTo>
                  <a:lnTo>
                    <a:pt x="227266" y="68668"/>
                  </a:lnTo>
                  <a:lnTo>
                    <a:pt x="228790" y="70192"/>
                  </a:lnTo>
                  <a:lnTo>
                    <a:pt x="230314" y="73240"/>
                  </a:lnTo>
                  <a:lnTo>
                    <a:pt x="231838" y="79336"/>
                  </a:lnTo>
                  <a:lnTo>
                    <a:pt x="231838" y="170865"/>
                  </a:lnTo>
                  <a:lnTo>
                    <a:pt x="230314" y="177063"/>
                  </a:lnTo>
                  <a:lnTo>
                    <a:pt x="228790" y="178587"/>
                  </a:lnTo>
                  <a:lnTo>
                    <a:pt x="227266" y="181635"/>
                  </a:lnTo>
                  <a:lnTo>
                    <a:pt x="222694" y="183159"/>
                  </a:lnTo>
                  <a:lnTo>
                    <a:pt x="218122" y="183159"/>
                  </a:lnTo>
                  <a:lnTo>
                    <a:pt x="218122" y="189255"/>
                  </a:lnTo>
                  <a:lnTo>
                    <a:pt x="282219" y="189255"/>
                  </a:lnTo>
                  <a:lnTo>
                    <a:pt x="282219" y="183159"/>
                  </a:lnTo>
                  <a:lnTo>
                    <a:pt x="277647" y="183159"/>
                  </a:lnTo>
                  <a:lnTo>
                    <a:pt x="273075" y="181635"/>
                  </a:lnTo>
                  <a:lnTo>
                    <a:pt x="270027" y="175539"/>
                  </a:lnTo>
                  <a:lnTo>
                    <a:pt x="268503" y="170865"/>
                  </a:lnTo>
                  <a:lnTo>
                    <a:pt x="268503" y="93141"/>
                  </a:lnTo>
                  <a:lnTo>
                    <a:pt x="274218" y="85331"/>
                  </a:lnTo>
                  <a:lnTo>
                    <a:pt x="279933" y="80111"/>
                  </a:lnTo>
                  <a:lnTo>
                    <a:pt x="285648" y="77190"/>
                  </a:lnTo>
                  <a:lnTo>
                    <a:pt x="291363" y="76288"/>
                  </a:lnTo>
                  <a:lnTo>
                    <a:pt x="295935" y="76288"/>
                  </a:lnTo>
                  <a:lnTo>
                    <a:pt x="298983" y="79336"/>
                  </a:lnTo>
                  <a:lnTo>
                    <a:pt x="300507" y="82384"/>
                  </a:lnTo>
                  <a:lnTo>
                    <a:pt x="302031" y="83908"/>
                  </a:lnTo>
                  <a:lnTo>
                    <a:pt x="302031" y="86956"/>
                  </a:lnTo>
                  <a:lnTo>
                    <a:pt x="303555" y="93141"/>
                  </a:lnTo>
                  <a:lnTo>
                    <a:pt x="303555" y="169341"/>
                  </a:lnTo>
                  <a:lnTo>
                    <a:pt x="302031" y="175539"/>
                  </a:lnTo>
                  <a:lnTo>
                    <a:pt x="300507" y="177063"/>
                  </a:lnTo>
                  <a:lnTo>
                    <a:pt x="298983" y="181635"/>
                  </a:lnTo>
                  <a:lnTo>
                    <a:pt x="294411" y="183159"/>
                  </a:lnTo>
                  <a:lnTo>
                    <a:pt x="289839" y="183159"/>
                  </a:lnTo>
                  <a:lnTo>
                    <a:pt x="289839" y="189255"/>
                  </a:lnTo>
                  <a:lnTo>
                    <a:pt x="353847" y="189255"/>
                  </a:lnTo>
                  <a:lnTo>
                    <a:pt x="353847" y="183159"/>
                  </a:lnTo>
                  <a:close/>
                </a:path>
                <a:path w="553720" h="192404">
                  <a:moveTo>
                    <a:pt x="453009" y="61048"/>
                  </a:moveTo>
                  <a:lnTo>
                    <a:pt x="422529" y="61048"/>
                  </a:lnTo>
                  <a:lnTo>
                    <a:pt x="422529" y="15328"/>
                  </a:lnTo>
                  <a:lnTo>
                    <a:pt x="417957" y="15328"/>
                  </a:lnTo>
                  <a:lnTo>
                    <a:pt x="413334" y="23063"/>
                  </a:lnTo>
                  <a:lnTo>
                    <a:pt x="408432" y="30378"/>
                  </a:lnTo>
                  <a:lnTo>
                    <a:pt x="402958" y="37401"/>
                  </a:lnTo>
                  <a:lnTo>
                    <a:pt x="396621" y="44284"/>
                  </a:lnTo>
                  <a:lnTo>
                    <a:pt x="390601" y="51117"/>
                  </a:lnTo>
                  <a:lnTo>
                    <a:pt x="383857" y="57810"/>
                  </a:lnTo>
                  <a:lnTo>
                    <a:pt x="376262" y="64211"/>
                  </a:lnTo>
                  <a:lnTo>
                    <a:pt x="367665" y="70192"/>
                  </a:lnTo>
                  <a:lnTo>
                    <a:pt x="367665" y="74764"/>
                  </a:lnTo>
                  <a:lnTo>
                    <a:pt x="384429" y="74764"/>
                  </a:lnTo>
                  <a:lnTo>
                    <a:pt x="384429" y="164769"/>
                  </a:lnTo>
                  <a:lnTo>
                    <a:pt x="385953" y="167817"/>
                  </a:lnTo>
                  <a:lnTo>
                    <a:pt x="387477" y="174015"/>
                  </a:lnTo>
                  <a:lnTo>
                    <a:pt x="390525" y="178587"/>
                  </a:lnTo>
                  <a:lnTo>
                    <a:pt x="402717" y="187731"/>
                  </a:lnTo>
                  <a:lnTo>
                    <a:pt x="408813" y="190779"/>
                  </a:lnTo>
                  <a:lnTo>
                    <a:pt x="416433" y="190779"/>
                  </a:lnTo>
                  <a:lnTo>
                    <a:pt x="428155" y="189090"/>
                  </a:lnTo>
                  <a:lnTo>
                    <a:pt x="438150" y="184099"/>
                  </a:lnTo>
                  <a:lnTo>
                    <a:pt x="446443" y="175945"/>
                  </a:lnTo>
                  <a:lnTo>
                    <a:pt x="453009" y="164769"/>
                  </a:lnTo>
                  <a:lnTo>
                    <a:pt x="448437" y="161721"/>
                  </a:lnTo>
                  <a:lnTo>
                    <a:pt x="443865" y="169341"/>
                  </a:lnTo>
                  <a:lnTo>
                    <a:pt x="437769" y="174015"/>
                  </a:lnTo>
                  <a:lnTo>
                    <a:pt x="428625" y="174015"/>
                  </a:lnTo>
                  <a:lnTo>
                    <a:pt x="424053" y="169341"/>
                  </a:lnTo>
                  <a:lnTo>
                    <a:pt x="424053" y="167817"/>
                  </a:lnTo>
                  <a:lnTo>
                    <a:pt x="422529" y="164769"/>
                  </a:lnTo>
                  <a:lnTo>
                    <a:pt x="422529" y="74764"/>
                  </a:lnTo>
                  <a:lnTo>
                    <a:pt x="453009" y="74764"/>
                  </a:lnTo>
                  <a:lnTo>
                    <a:pt x="453009" y="61048"/>
                  </a:lnTo>
                  <a:close/>
                </a:path>
                <a:path w="553720" h="192404">
                  <a:moveTo>
                    <a:pt x="553694" y="141922"/>
                  </a:moveTo>
                  <a:lnTo>
                    <a:pt x="521690" y="106870"/>
                  </a:lnTo>
                  <a:lnTo>
                    <a:pt x="512521" y="100342"/>
                  </a:lnTo>
                  <a:lnTo>
                    <a:pt x="505498" y="94665"/>
                  </a:lnTo>
                  <a:lnTo>
                    <a:pt x="500468" y="90106"/>
                  </a:lnTo>
                  <a:lnTo>
                    <a:pt x="495782" y="85432"/>
                  </a:lnTo>
                  <a:lnTo>
                    <a:pt x="494258" y="82384"/>
                  </a:lnTo>
                  <a:lnTo>
                    <a:pt x="494258" y="76288"/>
                  </a:lnTo>
                  <a:lnTo>
                    <a:pt x="495782" y="73240"/>
                  </a:lnTo>
                  <a:lnTo>
                    <a:pt x="498830" y="71716"/>
                  </a:lnTo>
                  <a:lnTo>
                    <a:pt x="500354" y="68668"/>
                  </a:lnTo>
                  <a:lnTo>
                    <a:pt x="503402" y="67144"/>
                  </a:lnTo>
                  <a:lnTo>
                    <a:pt x="514070" y="67144"/>
                  </a:lnTo>
                  <a:lnTo>
                    <a:pt x="520166" y="70192"/>
                  </a:lnTo>
                  <a:lnTo>
                    <a:pt x="524738" y="74764"/>
                  </a:lnTo>
                  <a:lnTo>
                    <a:pt x="529310" y="79032"/>
                  </a:lnTo>
                  <a:lnTo>
                    <a:pt x="533882" y="84874"/>
                  </a:lnTo>
                  <a:lnTo>
                    <a:pt x="538454" y="92163"/>
                  </a:lnTo>
                  <a:lnTo>
                    <a:pt x="543026" y="100774"/>
                  </a:lnTo>
                  <a:lnTo>
                    <a:pt x="547598" y="100774"/>
                  </a:lnTo>
                  <a:lnTo>
                    <a:pt x="545198" y="67144"/>
                  </a:lnTo>
                  <a:lnTo>
                    <a:pt x="544982" y="64096"/>
                  </a:lnTo>
                  <a:lnTo>
                    <a:pt x="544550" y="58000"/>
                  </a:lnTo>
                  <a:lnTo>
                    <a:pt x="539978" y="58000"/>
                  </a:lnTo>
                  <a:lnTo>
                    <a:pt x="538454" y="61048"/>
                  </a:lnTo>
                  <a:lnTo>
                    <a:pt x="535406" y="64096"/>
                  </a:lnTo>
                  <a:lnTo>
                    <a:pt x="527786" y="64096"/>
                  </a:lnTo>
                  <a:lnTo>
                    <a:pt x="526262" y="62572"/>
                  </a:lnTo>
                  <a:lnTo>
                    <a:pt x="520166" y="59524"/>
                  </a:lnTo>
                  <a:lnTo>
                    <a:pt x="512546" y="58000"/>
                  </a:lnTo>
                  <a:lnTo>
                    <a:pt x="506450" y="58000"/>
                  </a:lnTo>
                  <a:lnTo>
                    <a:pt x="471944" y="75311"/>
                  </a:lnTo>
                  <a:lnTo>
                    <a:pt x="466725" y="96202"/>
                  </a:lnTo>
                  <a:lnTo>
                    <a:pt x="467309" y="102793"/>
                  </a:lnTo>
                  <a:lnTo>
                    <a:pt x="492467" y="135369"/>
                  </a:lnTo>
                  <a:lnTo>
                    <a:pt x="501878" y="141922"/>
                  </a:lnTo>
                  <a:lnTo>
                    <a:pt x="512546" y="149542"/>
                  </a:lnTo>
                  <a:lnTo>
                    <a:pt x="518642" y="154114"/>
                  </a:lnTo>
                  <a:lnTo>
                    <a:pt x="520166" y="157162"/>
                  </a:lnTo>
                  <a:lnTo>
                    <a:pt x="523214" y="160210"/>
                  </a:lnTo>
                  <a:lnTo>
                    <a:pt x="524738" y="163258"/>
                  </a:lnTo>
                  <a:lnTo>
                    <a:pt x="524738" y="172491"/>
                  </a:lnTo>
                  <a:lnTo>
                    <a:pt x="523214" y="175539"/>
                  </a:lnTo>
                  <a:lnTo>
                    <a:pt x="520166" y="178587"/>
                  </a:lnTo>
                  <a:lnTo>
                    <a:pt x="514070" y="181635"/>
                  </a:lnTo>
                  <a:lnTo>
                    <a:pt x="503402" y="181635"/>
                  </a:lnTo>
                  <a:lnTo>
                    <a:pt x="472922" y="146494"/>
                  </a:lnTo>
                  <a:lnTo>
                    <a:pt x="468350" y="146494"/>
                  </a:lnTo>
                  <a:lnTo>
                    <a:pt x="469874" y="192303"/>
                  </a:lnTo>
                  <a:lnTo>
                    <a:pt x="474446" y="192303"/>
                  </a:lnTo>
                  <a:lnTo>
                    <a:pt x="477494" y="187731"/>
                  </a:lnTo>
                  <a:lnTo>
                    <a:pt x="479018" y="184683"/>
                  </a:lnTo>
                  <a:lnTo>
                    <a:pt x="483590" y="184683"/>
                  </a:lnTo>
                  <a:lnTo>
                    <a:pt x="485114" y="186207"/>
                  </a:lnTo>
                  <a:lnTo>
                    <a:pt x="488162" y="186207"/>
                  </a:lnTo>
                  <a:lnTo>
                    <a:pt x="498830" y="190779"/>
                  </a:lnTo>
                  <a:lnTo>
                    <a:pt x="506450" y="192303"/>
                  </a:lnTo>
                  <a:lnTo>
                    <a:pt x="520166" y="192303"/>
                  </a:lnTo>
                  <a:lnTo>
                    <a:pt x="527786" y="190779"/>
                  </a:lnTo>
                  <a:lnTo>
                    <a:pt x="533882" y="186207"/>
                  </a:lnTo>
                  <a:lnTo>
                    <a:pt x="536930" y="184683"/>
                  </a:lnTo>
                  <a:lnTo>
                    <a:pt x="539978" y="183159"/>
                  </a:lnTo>
                  <a:lnTo>
                    <a:pt x="541502" y="181635"/>
                  </a:lnTo>
                  <a:lnTo>
                    <a:pt x="544550" y="178587"/>
                  </a:lnTo>
                  <a:lnTo>
                    <a:pt x="549122" y="170878"/>
                  </a:lnTo>
                  <a:lnTo>
                    <a:pt x="552170" y="164782"/>
                  </a:lnTo>
                  <a:lnTo>
                    <a:pt x="553694" y="157162"/>
                  </a:lnTo>
                  <a:lnTo>
                    <a:pt x="553694" y="141922"/>
                  </a:lnTo>
                  <a:close/>
                </a:path>
              </a:pathLst>
            </a:custGeom>
            <a:solidFill>
              <a:srgbClr val="CC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6419878" y="3505648"/>
              <a:ext cx="25773" cy="27454"/>
            </a:xfrm>
            <a:custGeom>
              <a:avLst/>
              <a:gdLst/>
              <a:ahLst/>
              <a:cxnLst/>
              <a:rect l="l" t="t" r="r" b="b"/>
              <a:pathLst>
                <a:path w="29209" h="31114">
                  <a:moveTo>
                    <a:pt x="18288" y="30575"/>
                  </a:moveTo>
                  <a:lnTo>
                    <a:pt x="10668" y="30575"/>
                  </a:lnTo>
                  <a:lnTo>
                    <a:pt x="7620" y="29051"/>
                  </a:lnTo>
                  <a:lnTo>
                    <a:pt x="1524" y="22955"/>
                  </a:lnTo>
                  <a:lnTo>
                    <a:pt x="0" y="19907"/>
                  </a:lnTo>
                  <a:lnTo>
                    <a:pt x="0" y="10763"/>
                  </a:lnTo>
                  <a:lnTo>
                    <a:pt x="1524" y="7620"/>
                  </a:lnTo>
                  <a:lnTo>
                    <a:pt x="7620" y="1524"/>
                  </a:lnTo>
                  <a:lnTo>
                    <a:pt x="10668" y="0"/>
                  </a:lnTo>
                  <a:lnTo>
                    <a:pt x="15240" y="0"/>
                  </a:lnTo>
                  <a:lnTo>
                    <a:pt x="18288" y="0"/>
                  </a:lnTo>
                  <a:lnTo>
                    <a:pt x="22860" y="1524"/>
                  </a:lnTo>
                  <a:lnTo>
                    <a:pt x="25908" y="4572"/>
                  </a:lnTo>
                  <a:lnTo>
                    <a:pt x="28956" y="10763"/>
                  </a:lnTo>
                  <a:lnTo>
                    <a:pt x="28956" y="22955"/>
                  </a:lnTo>
                  <a:lnTo>
                    <a:pt x="22860" y="29051"/>
                  </a:lnTo>
                  <a:lnTo>
                    <a:pt x="18288" y="30575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sp>
        <p:nvSpPr>
          <p:cNvPr id="96" name="object 96"/>
          <p:cNvSpPr/>
          <p:nvPr/>
        </p:nvSpPr>
        <p:spPr>
          <a:xfrm>
            <a:off x="911711" y="4116145"/>
            <a:ext cx="71718" cy="71718"/>
          </a:xfrm>
          <a:custGeom>
            <a:avLst/>
            <a:gdLst/>
            <a:ahLst/>
            <a:cxnLst/>
            <a:rect l="l" t="t" r="r" b="b"/>
            <a:pathLst>
              <a:path w="81280" h="81279">
                <a:moveTo>
                  <a:pt x="80771" y="80771"/>
                </a:moveTo>
                <a:lnTo>
                  <a:pt x="0" y="80771"/>
                </a:lnTo>
                <a:lnTo>
                  <a:pt x="0" y="0"/>
                </a:lnTo>
                <a:lnTo>
                  <a:pt x="80771" y="0"/>
                </a:lnTo>
                <a:lnTo>
                  <a:pt x="80771" y="80771"/>
                </a:lnTo>
                <a:close/>
              </a:path>
            </a:pathLst>
          </a:custGeom>
          <a:solidFill>
            <a:srgbClr val="568962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pic>
        <p:nvPicPr>
          <p:cNvPr id="97" name="object 97"/>
          <p:cNvPicPr/>
          <p:nvPr/>
        </p:nvPicPr>
        <p:blipFill>
          <a:blip r:embed="rId61"/>
          <a:stretch>
            <a:fillRect/>
          </a:stretch>
        </p:blipFill>
        <p:spPr>
          <a:xfrm>
            <a:off x="1231414" y="4069752"/>
            <a:ext cx="370129" cy="173719"/>
          </a:xfrm>
          <a:prstGeom prst="rect">
            <a:avLst/>
          </a:prstGeom>
        </p:spPr>
      </p:pic>
      <p:pic>
        <p:nvPicPr>
          <p:cNvPr id="98" name="object 98"/>
          <p:cNvPicPr/>
          <p:nvPr/>
        </p:nvPicPr>
        <p:blipFill>
          <a:blip r:embed="rId62"/>
          <a:stretch>
            <a:fillRect/>
          </a:stretch>
        </p:blipFill>
        <p:spPr>
          <a:xfrm>
            <a:off x="1668779" y="4069752"/>
            <a:ext cx="975836" cy="223473"/>
          </a:xfrm>
          <a:prstGeom prst="rect">
            <a:avLst/>
          </a:prstGeom>
        </p:spPr>
      </p:pic>
      <p:pic>
        <p:nvPicPr>
          <p:cNvPr id="99" name="object 99"/>
          <p:cNvPicPr/>
          <p:nvPr/>
        </p:nvPicPr>
        <p:blipFill>
          <a:blip r:embed="rId63"/>
          <a:stretch>
            <a:fillRect/>
          </a:stretch>
        </p:blipFill>
        <p:spPr>
          <a:xfrm>
            <a:off x="2721264" y="4069752"/>
            <a:ext cx="741604" cy="223473"/>
          </a:xfrm>
          <a:prstGeom prst="rect">
            <a:avLst/>
          </a:prstGeom>
        </p:spPr>
      </p:pic>
      <p:grpSp>
        <p:nvGrpSpPr>
          <p:cNvPr id="100" name="object 100"/>
          <p:cNvGrpSpPr/>
          <p:nvPr/>
        </p:nvGrpSpPr>
        <p:grpSpPr>
          <a:xfrm>
            <a:off x="3531533" y="4069752"/>
            <a:ext cx="740260" cy="223474"/>
            <a:chOff x="3531533" y="4069752"/>
            <a:chExt cx="740260" cy="223474"/>
          </a:xfrm>
        </p:grpSpPr>
        <p:pic>
          <p:nvPicPr>
            <p:cNvPr id="101" name="object 101"/>
            <p:cNvPicPr/>
            <p:nvPr/>
          </p:nvPicPr>
          <p:blipFill>
            <a:blip r:embed="rId64"/>
            <a:stretch>
              <a:fillRect/>
            </a:stretch>
          </p:blipFill>
          <p:spPr>
            <a:xfrm>
              <a:off x="3531533" y="4127659"/>
              <a:ext cx="114384" cy="165566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65"/>
            <a:stretch>
              <a:fillRect/>
            </a:stretch>
          </p:blipFill>
          <p:spPr>
            <a:xfrm>
              <a:off x="3663399" y="4069752"/>
              <a:ext cx="352648" cy="173719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66"/>
            <a:stretch>
              <a:fillRect/>
            </a:stretch>
          </p:blipFill>
          <p:spPr>
            <a:xfrm>
              <a:off x="4034874" y="4127659"/>
              <a:ext cx="236920" cy="115812"/>
            </a:xfrm>
            <a:prstGeom prst="rect">
              <a:avLst/>
            </a:prstGeom>
          </p:spPr>
        </p:pic>
      </p:grpSp>
      <p:pic>
        <p:nvPicPr>
          <p:cNvPr id="104" name="object 104"/>
          <p:cNvPicPr/>
          <p:nvPr/>
        </p:nvPicPr>
        <p:blipFill>
          <a:blip r:embed="rId67"/>
          <a:stretch>
            <a:fillRect/>
          </a:stretch>
        </p:blipFill>
        <p:spPr>
          <a:xfrm>
            <a:off x="4334995" y="4127659"/>
            <a:ext cx="415933" cy="165566"/>
          </a:xfrm>
          <a:prstGeom prst="rect">
            <a:avLst/>
          </a:prstGeom>
        </p:spPr>
      </p:pic>
      <p:grpSp>
        <p:nvGrpSpPr>
          <p:cNvPr id="105" name="object 105"/>
          <p:cNvGrpSpPr/>
          <p:nvPr/>
        </p:nvGrpSpPr>
        <p:grpSpPr>
          <a:xfrm>
            <a:off x="4831613" y="4069752"/>
            <a:ext cx="411983" cy="223473"/>
            <a:chOff x="4831613" y="4069752"/>
            <a:chExt cx="411983" cy="223473"/>
          </a:xfrm>
        </p:grpSpPr>
        <p:pic>
          <p:nvPicPr>
            <p:cNvPr id="106" name="object 106"/>
            <p:cNvPicPr/>
            <p:nvPr/>
          </p:nvPicPr>
          <p:blipFill>
            <a:blip r:embed="rId68"/>
            <a:stretch>
              <a:fillRect/>
            </a:stretch>
          </p:blipFill>
          <p:spPr>
            <a:xfrm>
              <a:off x="4831613" y="4127659"/>
              <a:ext cx="196579" cy="165566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69"/>
            <a:stretch>
              <a:fillRect/>
            </a:stretch>
          </p:blipFill>
          <p:spPr>
            <a:xfrm>
              <a:off x="5045673" y="4069752"/>
              <a:ext cx="197923" cy="172459"/>
            </a:xfrm>
            <a:prstGeom prst="rect">
              <a:avLst/>
            </a:prstGeom>
          </p:spPr>
        </p:pic>
      </p:grpSp>
      <p:pic>
        <p:nvPicPr>
          <p:cNvPr id="108" name="object 108"/>
          <p:cNvPicPr/>
          <p:nvPr/>
        </p:nvPicPr>
        <p:blipFill>
          <a:blip r:embed="rId70"/>
          <a:stretch>
            <a:fillRect/>
          </a:stretch>
        </p:blipFill>
        <p:spPr>
          <a:xfrm>
            <a:off x="5308058" y="4069752"/>
            <a:ext cx="364835" cy="173719"/>
          </a:xfrm>
          <a:prstGeom prst="rect">
            <a:avLst/>
          </a:prstGeom>
        </p:spPr>
      </p:pic>
      <p:sp>
        <p:nvSpPr>
          <p:cNvPr id="109" name="object 109"/>
          <p:cNvSpPr/>
          <p:nvPr/>
        </p:nvSpPr>
        <p:spPr>
          <a:xfrm>
            <a:off x="5757605" y="4069752"/>
            <a:ext cx="577663" cy="174251"/>
          </a:xfrm>
          <a:custGeom>
            <a:avLst/>
            <a:gdLst/>
            <a:ahLst/>
            <a:cxnLst/>
            <a:rect l="l" t="t" r="r" b="b"/>
            <a:pathLst>
              <a:path w="654684" h="197485">
                <a:moveTo>
                  <a:pt x="83908" y="158699"/>
                </a:moveTo>
                <a:lnTo>
                  <a:pt x="56388" y="123647"/>
                </a:lnTo>
                <a:lnTo>
                  <a:pt x="36576" y="114503"/>
                </a:lnTo>
                <a:lnTo>
                  <a:pt x="28956" y="109829"/>
                </a:lnTo>
                <a:lnTo>
                  <a:pt x="22860" y="105257"/>
                </a:lnTo>
                <a:lnTo>
                  <a:pt x="16764" y="99161"/>
                </a:lnTo>
                <a:lnTo>
                  <a:pt x="15240" y="94589"/>
                </a:lnTo>
                <a:lnTo>
                  <a:pt x="15240" y="85445"/>
                </a:lnTo>
                <a:lnTo>
                  <a:pt x="16764" y="80873"/>
                </a:lnTo>
                <a:lnTo>
                  <a:pt x="25908" y="74777"/>
                </a:lnTo>
                <a:lnTo>
                  <a:pt x="30480" y="73253"/>
                </a:lnTo>
                <a:lnTo>
                  <a:pt x="44196" y="73253"/>
                </a:lnTo>
                <a:lnTo>
                  <a:pt x="70192" y="106781"/>
                </a:lnTo>
                <a:lnTo>
                  <a:pt x="74764" y="106781"/>
                </a:lnTo>
                <a:lnTo>
                  <a:pt x="74764" y="65633"/>
                </a:lnTo>
                <a:lnTo>
                  <a:pt x="70192" y="65633"/>
                </a:lnTo>
                <a:lnTo>
                  <a:pt x="68668" y="67157"/>
                </a:lnTo>
                <a:lnTo>
                  <a:pt x="68668" y="68681"/>
                </a:lnTo>
                <a:lnTo>
                  <a:pt x="67144" y="68681"/>
                </a:lnTo>
                <a:lnTo>
                  <a:pt x="67144" y="70205"/>
                </a:lnTo>
                <a:lnTo>
                  <a:pt x="59436" y="70205"/>
                </a:lnTo>
                <a:lnTo>
                  <a:pt x="54864" y="68681"/>
                </a:lnTo>
                <a:lnTo>
                  <a:pt x="47244" y="65633"/>
                </a:lnTo>
                <a:lnTo>
                  <a:pt x="36576" y="65633"/>
                </a:lnTo>
                <a:lnTo>
                  <a:pt x="2286" y="87160"/>
                </a:lnTo>
                <a:lnTo>
                  <a:pt x="0" y="100685"/>
                </a:lnTo>
                <a:lnTo>
                  <a:pt x="0" y="108305"/>
                </a:lnTo>
                <a:lnTo>
                  <a:pt x="1524" y="116027"/>
                </a:lnTo>
                <a:lnTo>
                  <a:pt x="6096" y="120599"/>
                </a:lnTo>
                <a:lnTo>
                  <a:pt x="9499" y="124955"/>
                </a:lnTo>
                <a:lnTo>
                  <a:pt x="15049" y="129171"/>
                </a:lnTo>
                <a:lnTo>
                  <a:pt x="22593" y="133667"/>
                </a:lnTo>
                <a:lnTo>
                  <a:pt x="32004" y="138887"/>
                </a:lnTo>
                <a:lnTo>
                  <a:pt x="40551" y="143408"/>
                </a:lnTo>
                <a:lnTo>
                  <a:pt x="47815" y="147650"/>
                </a:lnTo>
                <a:lnTo>
                  <a:pt x="57912" y="154127"/>
                </a:lnTo>
                <a:lnTo>
                  <a:pt x="62484" y="158699"/>
                </a:lnTo>
                <a:lnTo>
                  <a:pt x="64096" y="164795"/>
                </a:lnTo>
                <a:lnTo>
                  <a:pt x="64096" y="175463"/>
                </a:lnTo>
                <a:lnTo>
                  <a:pt x="62484" y="180035"/>
                </a:lnTo>
                <a:lnTo>
                  <a:pt x="57912" y="183083"/>
                </a:lnTo>
                <a:lnTo>
                  <a:pt x="54864" y="187655"/>
                </a:lnTo>
                <a:lnTo>
                  <a:pt x="48768" y="189179"/>
                </a:lnTo>
                <a:lnTo>
                  <a:pt x="42672" y="189179"/>
                </a:lnTo>
                <a:lnTo>
                  <a:pt x="10287" y="167271"/>
                </a:lnTo>
                <a:lnTo>
                  <a:pt x="4572" y="151079"/>
                </a:lnTo>
                <a:lnTo>
                  <a:pt x="0" y="151079"/>
                </a:lnTo>
                <a:lnTo>
                  <a:pt x="0" y="195364"/>
                </a:lnTo>
                <a:lnTo>
                  <a:pt x="4572" y="195364"/>
                </a:lnTo>
                <a:lnTo>
                  <a:pt x="6096" y="192227"/>
                </a:lnTo>
                <a:lnTo>
                  <a:pt x="13716" y="192227"/>
                </a:lnTo>
                <a:lnTo>
                  <a:pt x="16764" y="193751"/>
                </a:lnTo>
                <a:lnTo>
                  <a:pt x="30289" y="195922"/>
                </a:lnTo>
                <a:lnTo>
                  <a:pt x="36690" y="196621"/>
                </a:lnTo>
                <a:lnTo>
                  <a:pt x="42672" y="196888"/>
                </a:lnTo>
                <a:lnTo>
                  <a:pt x="50406" y="196278"/>
                </a:lnTo>
                <a:lnTo>
                  <a:pt x="83083" y="167271"/>
                </a:lnTo>
                <a:lnTo>
                  <a:pt x="83908" y="158699"/>
                </a:lnTo>
                <a:close/>
              </a:path>
              <a:path w="654684" h="197485">
                <a:moveTo>
                  <a:pt x="230416" y="187642"/>
                </a:moveTo>
                <a:lnTo>
                  <a:pt x="221272" y="187642"/>
                </a:lnTo>
                <a:lnTo>
                  <a:pt x="218224" y="186118"/>
                </a:lnTo>
                <a:lnTo>
                  <a:pt x="213652" y="181546"/>
                </a:lnTo>
                <a:lnTo>
                  <a:pt x="212128" y="178498"/>
                </a:lnTo>
                <a:lnTo>
                  <a:pt x="212128" y="120586"/>
                </a:lnTo>
                <a:lnTo>
                  <a:pt x="211861" y="109969"/>
                </a:lnTo>
                <a:lnTo>
                  <a:pt x="198310" y="70205"/>
                </a:lnTo>
                <a:lnTo>
                  <a:pt x="187642" y="65633"/>
                </a:lnTo>
                <a:lnTo>
                  <a:pt x="173926" y="65633"/>
                </a:lnTo>
                <a:lnTo>
                  <a:pt x="138874" y="91541"/>
                </a:lnTo>
                <a:lnTo>
                  <a:pt x="138874" y="0"/>
                </a:lnTo>
                <a:lnTo>
                  <a:pt x="132778" y="0"/>
                </a:lnTo>
                <a:lnTo>
                  <a:pt x="94589" y="15240"/>
                </a:lnTo>
                <a:lnTo>
                  <a:pt x="96113" y="19812"/>
                </a:lnTo>
                <a:lnTo>
                  <a:pt x="100774" y="18288"/>
                </a:lnTo>
                <a:lnTo>
                  <a:pt x="109918" y="18288"/>
                </a:lnTo>
                <a:lnTo>
                  <a:pt x="114490" y="22860"/>
                </a:lnTo>
                <a:lnTo>
                  <a:pt x="114490" y="25908"/>
                </a:lnTo>
                <a:lnTo>
                  <a:pt x="115366" y="29375"/>
                </a:lnTo>
                <a:lnTo>
                  <a:pt x="115824" y="34950"/>
                </a:lnTo>
                <a:lnTo>
                  <a:pt x="115989" y="42506"/>
                </a:lnTo>
                <a:lnTo>
                  <a:pt x="116014" y="178498"/>
                </a:lnTo>
                <a:lnTo>
                  <a:pt x="114490" y="180022"/>
                </a:lnTo>
                <a:lnTo>
                  <a:pt x="112966" y="183070"/>
                </a:lnTo>
                <a:lnTo>
                  <a:pt x="109918" y="186118"/>
                </a:lnTo>
                <a:lnTo>
                  <a:pt x="106870" y="187642"/>
                </a:lnTo>
                <a:lnTo>
                  <a:pt x="96113" y="187642"/>
                </a:lnTo>
                <a:lnTo>
                  <a:pt x="96113" y="193840"/>
                </a:lnTo>
                <a:lnTo>
                  <a:pt x="158686" y="193840"/>
                </a:lnTo>
                <a:lnTo>
                  <a:pt x="158686" y="187642"/>
                </a:lnTo>
                <a:lnTo>
                  <a:pt x="148018" y="187642"/>
                </a:lnTo>
                <a:lnTo>
                  <a:pt x="141922" y="184594"/>
                </a:lnTo>
                <a:lnTo>
                  <a:pt x="140398" y="183070"/>
                </a:lnTo>
                <a:lnTo>
                  <a:pt x="140398" y="181546"/>
                </a:lnTo>
                <a:lnTo>
                  <a:pt x="138874" y="178498"/>
                </a:lnTo>
                <a:lnTo>
                  <a:pt x="138874" y="99161"/>
                </a:lnTo>
                <a:lnTo>
                  <a:pt x="144970" y="91541"/>
                </a:lnTo>
                <a:lnTo>
                  <a:pt x="151066" y="86969"/>
                </a:lnTo>
                <a:lnTo>
                  <a:pt x="155638" y="85445"/>
                </a:lnTo>
                <a:lnTo>
                  <a:pt x="160210" y="82397"/>
                </a:lnTo>
                <a:lnTo>
                  <a:pt x="164782" y="80873"/>
                </a:lnTo>
                <a:lnTo>
                  <a:pt x="173926" y="80873"/>
                </a:lnTo>
                <a:lnTo>
                  <a:pt x="189166" y="178498"/>
                </a:lnTo>
                <a:lnTo>
                  <a:pt x="186118" y="184594"/>
                </a:lnTo>
                <a:lnTo>
                  <a:pt x="184594" y="186118"/>
                </a:lnTo>
                <a:lnTo>
                  <a:pt x="181546" y="187642"/>
                </a:lnTo>
                <a:lnTo>
                  <a:pt x="169354" y="187642"/>
                </a:lnTo>
                <a:lnTo>
                  <a:pt x="169354" y="193840"/>
                </a:lnTo>
                <a:lnTo>
                  <a:pt x="230416" y="193840"/>
                </a:lnTo>
                <a:lnTo>
                  <a:pt x="230416" y="187642"/>
                </a:lnTo>
                <a:close/>
              </a:path>
              <a:path w="654684" h="197485">
                <a:moveTo>
                  <a:pt x="346329" y="116027"/>
                </a:moveTo>
                <a:lnTo>
                  <a:pt x="345719" y="108305"/>
                </a:lnTo>
                <a:lnTo>
                  <a:pt x="345478" y="105105"/>
                </a:lnTo>
                <a:lnTo>
                  <a:pt x="342900" y="95364"/>
                </a:lnTo>
                <a:lnTo>
                  <a:pt x="317373" y="69024"/>
                </a:lnTo>
                <a:lnTo>
                  <a:pt x="317373" y="94589"/>
                </a:lnTo>
                <a:lnTo>
                  <a:pt x="317373" y="108305"/>
                </a:lnTo>
                <a:lnTo>
                  <a:pt x="260896" y="108305"/>
                </a:lnTo>
                <a:lnTo>
                  <a:pt x="261696" y="100634"/>
                </a:lnTo>
                <a:lnTo>
                  <a:pt x="263944" y="93827"/>
                </a:lnTo>
                <a:lnTo>
                  <a:pt x="267322" y="88163"/>
                </a:lnTo>
                <a:lnTo>
                  <a:pt x="271564" y="83921"/>
                </a:lnTo>
                <a:lnTo>
                  <a:pt x="276136" y="77825"/>
                </a:lnTo>
                <a:lnTo>
                  <a:pt x="283756" y="74777"/>
                </a:lnTo>
                <a:lnTo>
                  <a:pt x="295948" y="74777"/>
                </a:lnTo>
                <a:lnTo>
                  <a:pt x="317373" y="94589"/>
                </a:lnTo>
                <a:lnTo>
                  <a:pt x="317373" y="69024"/>
                </a:lnTo>
                <a:lnTo>
                  <a:pt x="308749" y="66497"/>
                </a:lnTo>
                <a:lnTo>
                  <a:pt x="298996" y="65633"/>
                </a:lnTo>
                <a:lnTo>
                  <a:pt x="286994" y="66535"/>
                </a:lnTo>
                <a:lnTo>
                  <a:pt x="250723" y="92417"/>
                </a:lnTo>
                <a:lnTo>
                  <a:pt x="241084" y="132791"/>
                </a:lnTo>
                <a:lnTo>
                  <a:pt x="242201" y="146812"/>
                </a:lnTo>
                <a:lnTo>
                  <a:pt x="266153" y="187159"/>
                </a:lnTo>
                <a:lnTo>
                  <a:pt x="295948" y="196888"/>
                </a:lnTo>
                <a:lnTo>
                  <a:pt x="305701" y="196011"/>
                </a:lnTo>
                <a:lnTo>
                  <a:pt x="340804" y="165366"/>
                </a:lnTo>
                <a:lnTo>
                  <a:pt x="346329" y="148031"/>
                </a:lnTo>
                <a:lnTo>
                  <a:pt x="341757" y="144983"/>
                </a:lnTo>
                <a:lnTo>
                  <a:pt x="338950" y="152412"/>
                </a:lnTo>
                <a:lnTo>
                  <a:pt x="335280" y="158699"/>
                </a:lnTo>
                <a:lnTo>
                  <a:pt x="331038" y="163842"/>
                </a:lnTo>
                <a:lnTo>
                  <a:pt x="326517" y="167843"/>
                </a:lnTo>
                <a:lnTo>
                  <a:pt x="320421" y="172415"/>
                </a:lnTo>
                <a:lnTo>
                  <a:pt x="314325" y="175463"/>
                </a:lnTo>
                <a:lnTo>
                  <a:pt x="305092" y="175463"/>
                </a:lnTo>
                <a:lnTo>
                  <a:pt x="268605" y="150101"/>
                </a:lnTo>
                <a:lnTo>
                  <a:pt x="260896" y="116027"/>
                </a:lnTo>
                <a:lnTo>
                  <a:pt x="346329" y="116027"/>
                </a:lnTo>
                <a:close/>
              </a:path>
              <a:path w="654684" h="197485">
                <a:moveTo>
                  <a:pt x="469861" y="116027"/>
                </a:moveTo>
                <a:lnTo>
                  <a:pt x="456057" y="79349"/>
                </a:lnTo>
                <a:lnTo>
                  <a:pt x="442341" y="69799"/>
                </a:lnTo>
                <a:lnTo>
                  <a:pt x="442341" y="108305"/>
                </a:lnTo>
                <a:lnTo>
                  <a:pt x="384429" y="108305"/>
                </a:lnTo>
                <a:lnTo>
                  <a:pt x="407289" y="74777"/>
                </a:lnTo>
                <a:lnTo>
                  <a:pt x="419481" y="74777"/>
                </a:lnTo>
                <a:lnTo>
                  <a:pt x="424053" y="76301"/>
                </a:lnTo>
                <a:lnTo>
                  <a:pt x="433197" y="82397"/>
                </a:lnTo>
                <a:lnTo>
                  <a:pt x="436245" y="85445"/>
                </a:lnTo>
                <a:lnTo>
                  <a:pt x="440817" y="94589"/>
                </a:lnTo>
                <a:lnTo>
                  <a:pt x="440817" y="99161"/>
                </a:lnTo>
                <a:lnTo>
                  <a:pt x="442341" y="108305"/>
                </a:lnTo>
                <a:lnTo>
                  <a:pt x="442341" y="69799"/>
                </a:lnTo>
                <a:lnTo>
                  <a:pt x="441007" y="69062"/>
                </a:lnTo>
                <a:lnTo>
                  <a:pt x="432269" y="66497"/>
                </a:lnTo>
                <a:lnTo>
                  <a:pt x="422529" y="65633"/>
                </a:lnTo>
                <a:lnTo>
                  <a:pt x="410527" y="66535"/>
                </a:lnTo>
                <a:lnTo>
                  <a:pt x="374256" y="92417"/>
                </a:lnTo>
                <a:lnTo>
                  <a:pt x="364617" y="132791"/>
                </a:lnTo>
                <a:lnTo>
                  <a:pt x="365734" y="146812"/>
                </a:lnTo>
                <a:lnTo>
                  <a:pt x="389686" y="187159"/>
                </a:lnTo>
                <a:lnTo>
                  <a:pt x="419481" y="196888"/>
                </a:lnTo>
                <a:lnTo>
                  <a:pt x="429221" y="196011"/>
                </a:lnTo>
                <a:lnTo>
                  <a:pt x="437959" y="193255"/>
                </a:lnTo>
                <a:lnTo>
                  <a:pt x="445846" y="188493"/>
                </a:lnTo>
                <a:lnTo>
                  <a:pt x="453009" y="181559"/>
                </a:lnTo>
                <a:lnTo>
                  <a:pt x="457771" y="175463"/>
                </a:lnTo>
                <a:lnTo>
                  <a:pt x="459282" y="173532"/>
                </a:lnTo>
                <a:lnTo>
                  <a:pt x="464299" y="165366"/>
                </a:lnTo>
                <a:lnTo>
                  <a:pt x="467880" y="156908"/>
                </a:lnTo>
                <a:lnTo>
                  <a:pt x="469861" y="148031"/>
                </a:lnTo>
                <a:lnTo>
                  <a:pt x="465201" y="144983"/>
                </a:lnTo>
                <a:lnTo>
                  <a:pt x="462419" y="152412"/>
                </a:lnTo>
                <a:lnTo>
                  <a:pt x="458914" y="158699"/>
                </a:lnTo>
                <a:lnTo>
                  <a:pt x="455129" y="163842"/>
                </a:lnTo>
                <a:lnTo>
                  <a:pt x="451485" y="167843"/>
                </a:lnTo>
                <a:lnTo>
                  <a:pt x="445389" y="172415"/>
                </a:lnTo>
                <a:lnTo>
                  <a:pt x="437769" y="175463"/>
                </a:lnTo>
                <a:lnTo>
                  <a:pt x="430149" y="175463"/>
                </a:lnTo>
                <a:lnTo>
                  <a:pt x="392137" y="150101"/>
                </a:lnTo>
                <a:lnTo>
                  <a:pt x="384429" y="116027"/>
                </a:lnTo>
                <a:lnTo>
                  <a:pt x="469861" y="116027"/>
                </a:lnTo>
                <a:close/>
              </a:path>
              <a:path w="654684" h="197485">
                <a:moveTo>
                  <a:pt x="556831" y="167843"/>
                </a:moveTo>
                <a:lnTo>
                  <a:pt x="550735" y="167843"/>
                </a:lnTo>
                <a:lnTo>
                  <a:pt x="549211" y="172415"/>
                </a:lnTo>
                <a:lnTo>
                  <a:pt x="547687" y="175463"/>
                </a:lnTo>
                <a:lnTo>
                  <a:pt x="538543" y="180035"/>
                </a:lnTo>
                <a:lnTo>
                  <a:pt x="532447" y="180035"/>
                </a:lnTo>
                <a:lnTo>
                  <a:pt x="529399" y="178511"/>
                </a:lnTo>
                <a:lnTo>
                  <a:pt x="527875" y="175463"/>
                </a:lnTo>
                <a:lnTo>
                  <a:pt x="524738" y="172415"/>
                </a:lnTo>
                <a:lnTo>
                  <a:pt x="523214" y="166319"/>
                </a:lnTo>
                <a:lnTo>
                  <a:pt x="523214" y="77825"/>
                </a:lnTo>
                <a:lnTo>
                  <a:pt x="552259" y="77825"/>
                </a:lnTo>
                <a:lnTo>
                  <a:pt x="552259" y="68681"/>
                </a:lnTo>
                <a:lnTo>
                  <a:pt x="523214" y="68681"/>
                </a:lnTo>
                <a:lnTo>
                  <a:pt x="523214" y="27533"/>
                </a:lnTo>
                <a:lnTo>
                  <a:pt x="520166" y="27533"/>
                </a:lnTo>
                <a:lnTo>
                  <a:pt x="512546" y="42773"/>
                </a:lnTo>
                <a:lnTo>
                  <a:pt x="511022" y="47345"/>
                </a:lnTo>
                <a:lnTo>
                  <a:pt x="501878" y="59537"/>
                </a:lnTo>
                <a:lnTo>
                  <a:pt x="497306" y="64109"/>
                </a:lnTo>
                <a:lnTo>
                  <a:pt x="491210" y="68681"/>
                </a:lnTo>
                <a:lnTo>
                  <a:pt x="486638" y="71729"/>
                </a:lnTo>
                <a:lnTo>
                  <a:pt x="482066" y="73253"/>
                </a:lnTo>
                <a:lnTo>
                  <a:pt x="482066" y="77825"/>
                </a:lnTo>
                <a:lnTo>
                  <a:pt x="501878" y="77825"/>
                </a:lnTo>
                <a:lnTo>
                  <a:pt x="501878" y="176987"/>
                </a:lnTo>
                <a:lnTo>
                  <a:pt x="504926" y="181559"/>
                </a:lnTo>
                <a:lnTo>
                  <a:pt x="506450" y="186131"/>
                </a:lnTo>
                <a:lnTo>
                  <a:pt x="512546" y="192316"/>
                </a:lnTo>
                <a:lnTo>
                  <a:pt x="521690" y="195364"/>
                </a:lnTo>
                <a:lnTo>
                  <a:pt x="530923" y="195364"/>
                </a:lnTo>
                <a:lnTo>
                  <a:pt x="537019" y="193840"/>
                </a:lnTo>
                <a:lnTo>
                  <a:pt x="549211" y="184607"/>
                </a:lnTo>
                <a:lnTo>
                  <a:pt x="553783" y="176987"/>
                </a:lnTo>
                <a:lnTo>
                  <a:pt x="556831" y="167843"/>
                </a:lnTo>
                <a:close/>
              </a:path>
              <a:path w="654684" h="197485">
                <a:moveTo>
                  <a:pt x="654469" y="158699"/>
                </a:moveTo>
                <a:lnTo>
                  <a:pt x="626935" y="123647"/>
                </a:lnTo>
                <a:lnTo>
                  <a:pt x="607123" y="114503"/>
                </a:lnTo>
                <a:lnTo>
                  <a:pt x="599503" y="109931"/>
                </a:lnTo>
                <a:lnTo>
                  <a:pt x="593407" y="105257"/>
                </a:lnTo>
                <a:lnTo>
                  <a:pt x="587311" y="99161"/>
                </a:lnTo>
                <a:lnTo>
                  <a:pt x="585787" y="94589"/>
                </a:lnTo>
                <a:lnTo>
                  <a:pt x="585787" y="85445"/>
                </a:lnTo>
                <a:lnTo>
                  <a:pt x="587311" y="80873"/>
                </a:lnTo>
                <a:lnTo>
                  <a:pt x="596455" y="74777"/>
                </a:lnTo>
                <a:lnTo>
                  <a:pt x="601027" y="73253"/>
                </a:lnTo>
                <a:lnTo>
                  <a:pt x="616267" y="73253"/>
                </a:lnTo>
                <a:lnTo>
                  <a:pt x="640753" y="106781"/>
                </a:lnTo>
                <a:lnTo>
                  <a:pt x="645325" y="106781"/>
                </a:lnTo>
                <a:lnTo>
                  <a:pt x="645325" y="65633"/>
                </a:lnTo>
                <a:lnTo>
                  <a:pt x="640753" y="65633"/>
                </a:lnTo>
                <a:lnTo>
                  <a:pt x="640753" y="67157"/>
                </a:lnTo>
                <a:lnTo>
                  <a:pt x="639229" y="68681"/>
                </a:lnTo>
                <a:lnTo>
                  <a:pt x="637705" y="68681"/>
                </a:lnTo>
                <a:lnTo>
                  <a:pt x="637705" y="70205"/>
                </a:lnTo>
                <a:lnTo>
                  <a:pt x="629983" y="70205"/>
                </a:lnTo>
                <a:lnTo>
                  <a:pt x="625411" y="68681"/>
                </a:lnTo>
                <a:lnTo>
                  <a:pt x="619315" y="65633"/>
                </a:lnTo>
                <a:lnTo>
                  <a:pt x="607123" y="65633"/>
                </a:lnTo>
                <a:lnTo>
                  <a:pt x="573024" y="87160"/>
                </a:lnTo>
                <a:lnTo>
                  <a:pt x="570547" y="100685"/>
                </a:lnTo>
                <a:lnTo>
                  <a:pt x="570547" y="108305"/>
                </a:lnTo>
                <a:lnTo>
                  <a:pt x="572071" y="116027"/>
                </a:lnTo>
                <a:lnTo>
                  <a:pt x="576643" y="120599"/>
                </a:lnTo>
                <a:lnTo>
                  <a:pt x="580047" y="124955"/>
                </a:lnTo>
                <a:lnTo>
                  <a:pt x="585597" y="129171"/>
                </a:lnTo>
                <a:lnTo>
                  <a:pt x="593140" y="133667"/>
                </a:lnTo>
                <a:lnTo>
                  <a:pt x="602551" y="138887"/>
                </a:lnTo>
                <a:lnTo>
                  <a:pt x="611098" y="143408"/>
                </a:lnTo>
                <a:lnTo>
                  <a:pt x="618363" y="147650"/>
                </a:lnTo>
                <a:lnTo>
                  <a:pt x="628459" y="154127"/>
                </a:lnTo>
                <a:lnTo>
                  <a:pt x="633031" y="158699"/>
                </a:lnTo>
                <a:lnTo>
                  <a:pt x="634657" y="164795"/>
                </a:lnTo>
                <a:lnTo>
                  <a:pt x="634657" y="175463"/>
                </a:lnTo>
                <a:lnTo>
                  <a:pt x="633031" y="180035"/>
                </a:lnTo>
                <a:lnTo>
                  <a:pt x="628459" y="183083"/>
                </a:lnTo>
                <a:lnTo>
                  <a:pt x="625411" y="187655"/>
                </a:lnTo>
                <a:lnTo>
                  <a:pt x="619315" y="189179"/>
                </a:lnTo>
                <a:lnTo>
                  <a:pt x="613219" y="189179"/>
                </a:lnTo>
                <a:lnTo>
                  <a:pt x="580834" y="167271"/>
                </a:lnTo>
                <a:lnTo>
                  <a:pt x="575119" y="151079"/>
                </a:lnTo>
                <a:lnTo>
                  <a:pt x="570547" y="151079"/>
                </a:lnTo>
                <a:lnTo>
                  <a:pt x="570547" y="195364"/>
                </a:lnTo>
                <a:lnTo>
                  <a:pt x="575119" y="195364"/>
                </a:lnTo>
                <a:lnTo>
                  <a:pt x="576643" y="192316"/>
                </a:lnTo>
                <a:lnTo>
                  <a:pt x="584263" y="192316"/>
                </a:lnTo>
                <a:lnTo>
                  <a:pt x="587311" y="193840"/>
                </a:lnTo>
                <a:lnTo>
                  <a:pt x="600837" y="195935"/>
                </a:lnTo>
                <a:lnTo>
                  <a:pt x="607237" y="196621"/>
                </a:lnTo>
                <a:lnTo>
                  <a:pt x="613219" y="196888"/>
                </a:lnTo>
                <a:lnTo>
                  <a:pt x="620953" y="196291"/>
                </a:lnTo>
                <a:lnTo>
                  <a:pt x="653846" y="167271"/>
                </a:lnTo>
                <a:lnTo>
                  <a:pt x="654469" y="158699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pic>
        <p:nvPicPr>
          <p:cNvPr id="110" name="object 110"/>
          <p:cNvPicPr/>
          <p:nvPr/>
        </p:nvPicPr>
        <p:blipFill>
          <a:blip r:embed="rId71"/>
          <a:stretch>
            <a:fillRect/>
          </a:stretch>
        </p:blipFill>
        <p:spPr>
          <a:xfrm>
            <a:off x="6410381" y="4069752"/>
            <a:ext cx="364751" cy="172374"/>
          </a:xfrm>
          <a:prstGeom prst="rect">
            <a:avLst/>
          </a:prstGeom>
        </p:spPr>
      </p:pic>
      <p:pic>
        <p:nvPicPr>
          <p:cNvPr id="111" name="object 111"/>
          <p:cNvPicPr/>
          <p:nvPr/>
        </p:nvPicPr>
        <p:blipFill>
          <a:blip r:embed="rId72"/>
          <a:stretch>
            <a:fillRect/>
          </a:stretch>
        </p:blipFill>
        <p:spPr>
          <a:xfrm>
            <a:off x="6846487" y="4127659"/>
            <a:ext cx="285329" cy="115812"/>
          </a:xfrm>
          <a:prstGeom prst="rect">
            <a:avLst/>
          </a:prstGeom>
        </p:spPr>
      </p:pic>
      <p:grpSp>
        <p:nvGrpSpPr>
          <p:cNvPr id="112" name="object 112"/>
          <p:cNvGrpSpPr/>
          <p:nvPr/>
        </p:nvGrpSpPr>
        <p:grpSpPr>
          <a:xfrm>
            <a:off x="7212582" y="4077831"/>
            <a:ext cx="800970" cy="215394"/>
            <a:chOff x="7212582" y="4077831"/>
            <a:chExt cx="800970" cy="215394"/>
          </a:xfrm>
        </p:grpSpPr>
        <p:pic>
          <p:nvPicPr>
            <p:cNvPr id="113" name="object 113"/>
            <p:cNvPicPr/>
            <p:nvPr/>
          </p:nvPicPr>
          <p:blipFill>
            <a:blip r:embed="rId73"/>
            <a:stretch>
              <a:fillRect/>
            </a:stretch>
          </p:blipFill>
          <p:spPr>
            <a:xfrm>
              <a:off x="7212582" y="4124969"/>
              <a:ext cx="121107" cy="168256"/>
            </a:xfrm>
            <a:prstGeom prst="rect">
              <a:avLst/>
            </a:prstGeom>
          </p:spPr>
        </p:pic>
        <p:sp>
          <p:nvSpPr>
            <p:cNvPr id="114" name="object 114"/>
            <p:cNvSpPr/>
            <p:nvPr/>
          </p:nvSpPr>
          <p:spPr>
            <a:xfrm>
              <a:off x="7355206" y="4077831"/>
              <a:ext cx="658346" cy="165847"/>
            </a:xfrm>
            <a:custGeom>
              <a:avLst/>
              <a:gdLst/>
              <a:ahLst/>
              <a:cxnLst/>
              <a:rect l="l" t="t" r="r" b="b"/>
              <a:pathLst>
                <a:path w="746125" h="187960">
                  <a:moveTo>
                    <a:pt x="122110" y="166306"/>
                  </a:moveTo>
                  <a:lnTo>
                    <a:pt x="117538" y="163245"/>
                  </a:lnTo>
                  <a:lnTo>
                    <a:pt x="116014" y="166306"/>
                  </a:lnTo>
                  <a:lnTo>
                    <a:pt x="112966" y="167830"/>
                  </a:lnTo>
                  <a:lnTo>
                    <a:pt x="108394" y="167830"/>
                  </a:lnTo>
                  <a:lnTo>
                    <a:pt x="106768" y="166306"/>
                  </a:lnTo>
                  <a:lnTo>
                    <a:pt x="105244" y="164769"/>
                  </a:lnTo>
                  <a:lnTo>
                    <a:pt x="105244" y="163245"/>
                  </a:lnTo>
                  <a:lnTo>
                    <a:pt x="105244" y="112953"/>
                  </a:lnTo>
                  <a:lnTo>
                    <a:pt x="105130" y="99148"/>
                  </a:lnTo>
                  <a:lnTo>
                    <a:pt x="105003" y="94361"/>
                  </a:lnTo>
                  <a:lnTo>
                    <a:pt x="104482" y="86779"/>
                  </a:lnTo>
                  <a:lnTo>
                    <a:pt x="103962" y="81216"/>
                  </a:lnTo>
                  <a:lnTo>
                    <a:pt x="103720" y="77812"/>
                  </a:lnTo>
                  <a:lnTo>
                    <a:pt x="100672" y="71716"/>
                  </a:lnTo>
                  <a:lnTo>
                    <a:pt x="96100" y="65620"/>
                  </a:lnTo>
                  <a:lnTo>
                    <a:pt x="94068" y="64096"/>
                  </a:lnTo>
                  <a:lnTo>
                    <a:pt x="90004" y="61048"/>
                  </a:lnTo>
                  <a:lnTo>
                    <a:pt x="83985" y="57289"/>
                  </a:lnTo>
                  <a:lnTo>
                    <a:pt x="77241" y="54952"/>
                  </a:lnTo>
                  <a:lnTo>
                    <a:pt x="69646" y="53759"/>
                  </a:lnTo>
                  <a:lnTo>
                    <a:pt x="61048" y="53428"/>
                  </a:lnTo>
                  <a:lnTo>
                    <a:pt x="53314" y="53708"/>
                  </a:lnTo>
                  <a:lnTo>
                    <a:pt x="15328" y="65620"/>
                  </a:lnTo>
                  <a:lnTo>
                    <a:pt x="10756" y="71716"/>
                  </a:lnTo>
                  <a:lnTo>
                    <a:pt x="4660" y="77812"/>
                  </a:lnTo>
                  <a:lnTo>
                    <a:pt x="3136" y="83908"/>
                  </a:lnTo>
                  <a:lnTo>
                    <a:pt x="3136" y="94576"/>
                  </a:lnTo>
                  <a:lnTo>
                    <a:pt x="4660" y="99148"/>
                  </a:lnTo>
                  <a:lnTo>
                    <a:pt x="9232" y="102285"/>
                  </a:lnTo>
                  <a:lnTo>
                    <a:pt x="12280" y="105333"/>
                  </a:lnTo>
                  <a:lnTo>
                    <a:pt x="16852" y="106857"/>
                  </a:lnTo>
                  <a:lnTo>
                    <a:pt x="27520" y="106857"/>
                  </a:lnTo>
                  <a:lnTo>
                    <a:pt x="32092" y="105333"/>
                  </a:lnTo>
                  <a:lnTo>
                    <a:pt x="35140" y="102285"/>
                  </a:lnTo>
                  <a:lnTo>
                    <a:pt x="39712" y="99148"/>
                  </a:lnTo>
                  <a:lnTo>
                    <a:pt x="41236" y="96100"/>
                  </a:lnTo>
                  <a:lnTo>
                    <a:pt x="41236" y="88480"/>
                  </a:lnTo>
                  <a:lnTo>
                    <a:pt x="39712" y="83908"/>
                  </a:lnTo>
                  <a:lnTo>
                    <a:pt x="35140" y="80860"/>
                  </a:lnTo>
                  <a:lnTo>
                    <a:pt x="32092" y="74764"/>
                  </a:lnTo>
                  <a:lnTo>
                    <a:pt x="32092" y="71716"/>
                  </a:lnTo>
                  <a:lnTo>
                    <a:pt x="33616" y="68668"/>
                  </a:lnTo>
                  <a:lnTo>
                    <a:pt x="35140" y="67144"/>
                  </a:lnTo>
                  <a:lnTo>
                    <a:pt x="39712" y="64096"/>
                  </a:lnTo>
                  <a:lnTo>
                    <a:pt x="56476" y="64096"/>
                  </a:lnTo>
                  <a:lnTo>
                    <a:pt x="59524" y="65620"/>
                  </a:lnTo>
                  <a:lnTo>
                    <a:pt x="64096" y="70192"/>
                  </a:lnTo>
                  <a:lnTo>
                    <a:pt x="65620" y="73240"/>
                  </a:lnTo>
                  <a:lnTo>
                    <a:pt x="67144" y="74764"/>
                  </a:lnTo>
                  <a:lnTo>
                    <a:pt x="67144" y="103809"/>
                  </a:lnTo>
                  <a:lnTo>
                    <a:pt x="67144" y="112953"/>
                  </a:lnTo>
                  <a:lnTo>
                    <a:pt x="67144" y="155625"/>
                  </a:lnTo>
                  <a:lnTo>
                    <a:pt x="61048" y="160197"/>
                  </a:lnTo>
                  <a:lnTo>
                    <a:pt x="56476" y="163245"/>
                  </a:lnTo>
                  <a:lnTo>
                    <a:pt x="47332" y="163245"/>
                  </a:lnTo>
                  <a:lnTo>
                    <a:pt x="44284" y="161721"/>
                  </a:lnTo>
                  <a:lnTo>
                    <a:pt x="38188" y="155625"/>
                  </a:lnTo>
                  <a:lnTo>
                    <a:pt x="36664" y="152577"/>
                  </a:lnTo>
                  <a:lnTo>
                    <a:pt x="36664" y="143433"/>
                  </a:lnTo>
                  <a:lnTo>
                    <a:pt x="67144" y="112953"/>
                  </a:lnTo>
                  <a:lnTo>
                    <a:pt x="67144" y="103809"/>
                  </a:lnTo>
                  <a:lnTo>
                    <a:pt x="32854" y="120764"/>
                  </a:lnTo>
                  <a:lnTo>
                    <a:pt x="3276" y="146672"/>
                  </a:lnTo>
                  <a:lnTo>
                    <a:pt x="0" y="160197"/>
                  </a:lnTo>
                  <a:lnTo>
                    <a:pt x="0" y="167830"/>
                  </a:lnTo>
                  <a:lnTo>
                    <a:pt x="3136" y="173913"/>
                  </a:lnTo>
                  <a:lnTo>
                    <a:pt x="7708" y="178498"/>
                  </a:lnTo>
                  <a:lnTo>
                    <a:pt x="12280" y="183159"/>
                  </a:lnTo>
                  <a:lnTo>
                    <a:pt x="18376" y="186207"/>
                  </a:lnTo>
                  <a:lnTo>
                    <a:pt x="25996" y="186207"/>
                  </a:lnTo>
                  <a:lnTo>
                    <a:pt x="35433" y="184785"/>
                  </a:lnTo>
                  <a:lnTo>
                    <a:pt x="45427" y="180632"/>
                  </a:lnTo>
                  <a:lnTo>
                    <a:pt x="55981" y="173926"/>
                  </a:lnTo>
                  <a:lnTo>
                    <a:pt x="67144" y="164769"/>
                  </a:lnTo>
                  <a:lnTo>
                    <a:pt x="68668" y="172402"/>
                  </a:lnTo>
                  <a:lnTo>
                    <a:pt x="70192" y="176974"/>
                  </a:lnTo>
                  <a:lnTo>
                    <a:pt x="74764" y="180022"/>
                  </a:lnTo>
                  <a:lnTo>
                    <a:pt x="79336" y="184683"/>
                  </a:lnTo>
                  <a:lnTo>
                    <a:pt x="83908" y="186207"/>
                  </a:lnTo>
                  <a:lnTo>
                    <a:pt x="97624" y="186207"/>
                  </a:lnTo>
                  <a:lnTo>
                    <a:pt x="103720" y="184683"/>
                  </a:lnTo>
                  <a:lnTo>
                    <a:pt x="112966" y="178498"/>
                  </a:lnTo>
                  <a:lnTo>
                    <a:pt x="117538" y="173926"/>
                  </a:lnTo>
                  <a:lnTo>
                    <a:pt x="121196" y="167830"/>
                  </a:lnTo>
                  <a:lnTo>
                    <a:pt x="122110" y="166306"/>
                  </a:lnTo>
                  <a:close/>
                </a:path>
                <a:path w="746125" h="187960">
                  <a:moveTo>
                    <a:pt x="247167" y="65620"/>
                  </a:moveTo>
                  <a:lnTo>
                    <a:pt x="245643" y="61048"/>
                  </a:lnTo>
                  <a:lnTo>
                    <a:pt x="239547" y="54952"/>
                  </a:lnTo>
                  <a:lnTo>
                    <a:pt x="234975" y="53428"/>
                  </a:lnTo>
                  <a:lnTo>
                    <a:pt x="224307" y="53428"/>
                  </a:lnTo>
                  <a:lnTo>
                    <a:pt x="189166" y="85432"/>
                  </a:lnTo>
                  <a:lnTo>
                    <a:pt x="189166" y="56476"/>
                  </a:lnTo>
                  <a:lnTo>
                    <a:pt x="137350" y="56476"/>
                  </a:lnTo>
                  <a:lnTo>
                    <a:pt x="137350" y="62572"/>
                  </a:lnTo>
                  <a:lnTo>
                    <a:pt x="144970" y="62572"/>
                  </a:lnTo>
                  <a:lnTo>
                    <a:pt x="146494" y="64096"/>
                  </a:lnTo>
                  <a:lnTo>
                    <a:pt x="149542" y="65620"/>
                  </a:lnTo>
                  <a:lnTo>
                    <a:pt x="149542" y="67144"/>
                  </a:lnTo>
                  <a:lnTo>
                    <a:pt x="151066" y="70192"/>
                  </a:lnTo>
                  <a:lnTo>
                    <a:pt x="151066" y="71716"/>
                  </a:lnTo>
                  <a:lnTo>
                    <a:pt x="152590" y="76288"/>
                  </a:lnTo>
                  <a:lnTo>
                    <a:pt x="152590" y="164782"/>
                  </a:lnTo>
                  <a:lnTo>
                    <a:pt x="151066" y="172402"/>
                  </a:lnTo>
                  <a:lnTo>
                    <a:pt x="146494" y="176974"/>
                  </a:lnTo>
                  <a:lnTo>
                    <a:pt x="143446" y="178498"/>
                  </a:lnTo>
                  <a:lnTo>
                    <a:pt x="137350" y="178498"/>
                  </a:lnTo>
                  <a:lnTo>
                    <a:pt x="137350" y="184683"/>
                  </a:lnTo>
                  <a:lnTo>
                    <a:pt x="205930" y="184683"/>
                  </a:lnTo>
                  <a:lnTo>
                    <a:pt x="205930" y="178498"/>
                  </a:lnTo>
                  <a:lnTo>
                    <a:pt x="198310" y="178498"/>
                  </a:lnTo>
                  <a:lnTo>
                    <a:pt x="195262" y="176974"/>
                  </a:lnTo>
                  <a:lnTo>
                    <a:pt x="190690" y="172402"/>
                  </a:lnTo>
                  <a:lnTo>
                    <a:pt x="190690" y="161734"/>
                  </a:lnTo>
                  <a:lnTo>
                    <a:pt x="189166" y="154114"/>
                  </a:lnTo>
                  <a:lnTo>
                    <a:pt x="189166" y="125158"/>
                  </a:lnTo>
                  <a:lnTo>
                    <a:pt x="189445" y="117411"/>
                  </a:lnTo>
                  <a:lnTo>
                    <a:pt x="190309" y="110096"/>
                  </a:lnTo>
                  <a:lnTo>
                    <a:pt x="191731" y="103035"/>
                  </a:lnTo>
                  <a:lnTo>
                    <a:pt x="193738" y="96100"/>
                  </a:lnTo>
                  <a:lnTo>
                    <a:pt x="196786" y="90004"/>
                  </a:lnTo>
                  <a:lnTo>
                    <a:pt x="198310" y="85432"/>
                  </a:lnTo>
                  <a:lnTo>
                    <a:pt x="202882" y="82384"/>
                  </a:lnTo>
                  <a:lnTo>
                    <a:pt x="204406" y="80860"/>
                  </a:lnTo>
                  <a:lnTo>
                    <a:pt x="207454" y="79336"/>
                  </a:lnTo>
                  <a:lnTo>
                    <a:pt x="212026" y="79336"/>
                  </a:lnTo>
                  <a:lnTo>
                    <a:pt x="213550" y="80860"/>
                  </a:lnTo>
                  <a:lnTo>
                    <a:pt x="216687" y="82384"/>
                  </a:lnTo>
                  <a:lnTo>
                    <a:pt x="222783" y="88480"/>
                  </a:lnTo>
                  <a:lnTo>
                    <a:pt x="227355" y="90004"/>
                  </a:lnTo>
                  <a:lnTo>
                    <a:pt x="236499" y="90004"/>
                  </a:lnTo>
                  <a:lnTo>
                    <a:pt x="239547" y="88480"/>
                  </a:lnTo>
                  <a:lnTo>
                    <a:pt x="245643" y="82384"/>
                  </a:lnTo>
                  <a:lnTo>
                    <a:pt x="246659" y="79336"/>
                  </a:lnTo>
                  <a:lnTo>
                    <a:pt x="247167" y="77812"/>
                  </a:lnTo>
                  <a:lnTo>
                    <a:pt x="247167" y="65620"/>
                  </a:lnTo>
                  <a:close/>
                </a:path>
                <a:path w="746125" h="187960">
                  <a:moveTo>
                    <a:pt x="385940" y="166306"/>
                  </a:moveTo>
                  <a:lnTo>
                    <a:pt x="381368" y="163245"/>
                  </a:lnTo>
                  <a:lnTo>
                    <a:pt x="379844" y="166306"/>
                  </a:lnTo>
                  <a:lnTo>
                    <a:pt x="376796" y="167830"/>
                  </a:lnTo>
                  <a:lnTo>
                    <a:pt x="372224" y="167830"/>
                  </a:lnTo>
                  <a:lnTo>
                    <a:pt x="369176" y="164769"/>
                  </a:lnTo>
                  <a:lnTo>
                    <a:pt x="369176" y="163245"/>
                  </a:lnTo>
                  <a:lnTo>
                    <a:pt x="369176" y="112953"/>
                  </a:lnTo>
                  <a:lnTo>
                    <a:pt x="369062" y="99148"/>
                  </a:lnTo>
                  <a:lnTo>
                    <a:pt x="368947" y="94361"/>
                  </a:lnTo>
                  <a:lnTo>
                    <a:pt x="368414" y="86779"/>
                  </a:lnTo>
                  <a:lnTo>
                    <a:pt x="367893" y="81216"/>
                  </a:lnTo>
                  <a:lnTo>
                    <a:pt x="367652" y="77812"/>
                  </a:lnTo>
                  <a:lnTo>
                    <a:pt x="364604" y="71716"/>
                  </a:lnTo>
                  <a:lnTo>
                    <a:pt x="360032" y="65620"/>
                  </a:lnTo>
                  <a:lnTo>
                    <a:pt x="358000" y="64096"/>
                  </a:lnTo>
                  <a:lnTo>
                    <a:pt x="353936" y="61048"/>
                  </a:lnTo>
                  <a:lnTo>
                    <a:pt x="347916" y="57289"/>
                  </a:lnTo>
                  <a:lnTo>
                    <a:pt x="341172" y="54952"/>
                  </a:lnTo>
                  <a:lnTo>
                    <a:pt x="333578" y="53759"/>
                  </a:lnTo>
                  <a:lnTo>
                    <a:pt x="324980" y="53428"/>
                  </a:lnTo>
                  <a:lnTo>
                    <a:pt x="317195" y="53708"/>
                  </a:lnTo>
                  <a:lnTo>
                    <a:pt x="279171" y="65620"/>
                  </a:lnTo>
                  <a:lnTo>
                    <a:pt x="274599" y="71716"/>
                  </a:lnTo>
                  <a:lnTo>
                    <a:pt x="268503" y="77812"/>
                  </a:lnTo>
                  <a:lnTo>
                    <a:pt x="266979" y="83908"/>
                  </a:lnTo>
                  <a:lnTo>
                    <a:pt x="266979" y="94576"/>
                  </a:lnTo>
                  <a:lnTo>
                    <a:pt x="268503" y="99148"/>
                  </a:lnTo>
                  <a:lnTo>
                    <a:pt x="271551" y="102285"/>
                  </a:lnTo>
                  <a:lnTo>
                    <a:pt x="276123" y="105333"/>
                  </a:lnTo>
                  <a:lnTo>
                    <a:pt x="280695" y="106857"/>
                  </a:lnTo>
                  <a:lnTo>
                    <a:pt x="291363" y="106857"/>
                  </a:lnTo>
                  <a:lnTo>
                    <a:pt x="295935" y="105333"/>
                  </a:lnTo>
                  <a:lnTo>
                    <a:pt x="298983" y="102285"/>
                  </a:lnTo>
                  <a:lnTo>
                    <a:pt x="303555" y="99148"/>
                  </a:lnTo>
                  <a:lnTo>
                    <a:pt x="305079" y="96100"/>
                  </a:lnTo>
                  <a:lnTo>
                    <a:pt x="305079" y="88480"/>
                  </a:lnTo>
                  <a:lnTo>
                    <a:pt x="302031" y="83908"/>
                  </a:lnTo>
                  <a:lnTo>
                    <a:pt x="298983" y="80860"/>
                  </a:lnTo>
                  <a:lnTo>
                    <a:pt x="295935" y="74764"/>
                  </a:lnTo>
                  <a:lnTo>
                    <a:pt x="295935" y="71716"/>
                  </a:lnTo>
                  <a:lnTo>
                    <a:pt x="297459" y="68668"/>
                  </a:lnTo>
                  <a:lnTo>
                    <a:pt x="298983" y="67144"/>
                  </a:lnTo>
                  <a:lnTo>
                    <a:pt x="303555" y="64096"/>
                  </a:lnTo>
                  <a:lnTo>
                    <a:pt x="320319" y="64096"/>
                  </a:lnTo>
                  <a:lnTo>
                    <a:pt x="323456" y="65620"/>
                  </a:lnTo>
                  <a:lnTo>
                    <a:pt x="328028" y="70192"/>
                  </a:lnTo>
                  <a:lnTo>
                    <a:pt x="329552" y="73240"/>
                  </a:lnTo>
                  <a:lnTo>
                    <a:pt x="331076" y="74764"/>
                  </a:lnTo>
                  <a:lnTo>
                    <a:pt x="331076" y="103809"/>
                  </a:lnTo>
                  <a:lnTo>
                    <a:pt x="331076" y="112953"/>
                  </a:lnTo>
                  <a:lnTo>
                    <a:pt x="331076" y="155625"/>
                  </a:lnTo>
                  <a:lnTo>
                    <a:pt x="324980" y="160197"/>
                  </a:lnTo>
                  <a:lnTo>
                    <a:pt x="320319" y="163245"/>
                  </a:lnTo>
                  <a:lnTo>
                    <a:pt x="311175" y="163245"/>
                  </a:lnTo>
                  <a:lnTo>
                    <a:pt x="308127" y="161721"/>
                  </a:lnTo>
                  <a:lnTo>
                    <a:pt x="302031" y="155625"/>
                  </a:lnTo>
                  <a:lnTo>
                    <a:pt x="300507" y="152577"/>
                  </a:lnTo>
                  <a:lnTo>
                    <a:pt x="300507" y="143433"/>
                  </a:lnTo>
                  <a:lnTo>
                    <a:pt x="331076" y="112953"/>
                  </a:lnTo>
                  <a:lnTo>
                    <a:pt x="331076" y="103809"/>
                  </a:lnTo>
                  <a:lnTo>
                    <a:pt x="296710" y="120764"/>
                  </a:lnTo>
                  <a:lnTo>
                    <a:pt x="267169" y="146672"/>
                  </a:lnTo>
                  <a:lnTo>
                    <a:pt x="263931" y="160197"/>
                  </a:lnTo>
                  <a:lnTo>
                    <a:pt x="263931" y="167830"/>
                  </a:lnTo>
                  <a:lnTo>
                    <a:pt x="266979" y="173913"/>
                  </a:lnTo>
                  <a:lnTo>
                    <a:pt x="271551" y="178498"/>
                  </a:lnTo>
                  <a:lnTo>
                    <a:pt x="276123" y="183159"/>
                  </a:lnTo>
                  <a:lnTo>
                    <a:pt x="282219" y="186207"/>
                  </a:lnTo>
                  <a:lnTo>
                    <a:pt x="289839" y="186207"/>
                  </a:lnTo>
                  <a:lnTo>
                    <a:pt x="299275" y="184785"/>
                  </a:lnTo>
                  <a:lnTo>
                    <a:pt x="309283" y="180632"/>
                  </a:lnTo>
                  <a:lnTo>
                    <a:pt x="319874" y="173926"/>
                  </a:lnTo>
                  <a:lnTo>
                    <a:pt x="331076" y="164769"/>
                  </a:lnTo>
                  <a:lnTo>
                    <a:pt x="332600" y="172402"/>
                  </a:lnTo>
                  <a:lnTo>
                    <a:pt x="334124" y="176974"/>
                  </a:lnTo>
                  <a:lnTo>
                    <a:pt x="338696" y="180022"/>
                  </a:lnTo>
                  <a:lnTo>
                    <a:pt x="343268" y="184683"/>
                  </a:lnTo>
                  <a:lnTo>
                    <a:pt x="347840" y="186207"/>
                  </a:lnTo>
                  <a:lnTo>
                    <a:pt x="361556" y="186207"/>
                  </a:lnTo>
                  <a:lnTo>
                    <a:pt x="367652" y="184683"/>
                  </a:lnTo>
                  <a:lnTo>
                    <a:pt x="372224" y="181546"/>
                  </a:lnTo>
                  <a:lnTo>
                    <a:pt x="376796" y="178498"/>
                  </a:lnTo>
                  <a:lnTo>
                    <a:pt x="381368" y="173926"/>
                  </a:lnTo>
                  <a:lnTo>
                    <a:pt x="385025" y="167830"/>
                  </a:lnTo>
                  <a:lnTo>
                    <a:pt x="385940" y="166306"/>
                  </a:lnTo>
                  <a:close/>
                </a:path>
                <a:path w="746125" h="187960">
                  <a:moveTo>
                    <a:pt x="466813" y="178498"/>
                  </a:moveTo>
                  <a:lnTo>
                    <a:pt x="460717" y="178498"/>
                  </a:lnTo>
                  <a:lnTo>
                    <a:pt x="454621" y="175450"/>
                  </a:lnTo>
                  <a:lnTo>
                    <a:pt x="453097" y="172402"/>
                  </a:lnTo>
                  <a:lnTo>
                    <a:pt x="451573" y="166306"/>
                  </a:lnTo>
                  <a:lnTo>
                    <a:pt x="451573" y="0"/>
                  </a:lnTo>
                  <a:lnTo>
                    <a:pt x="398145" y="0"/>
                  </a:lnTo>
                  <a:lnTo>
                    <a:pt x="398145" y="4572"/>
                  </a:lnTo>
                  <a:lnTo>
                    <a:pt x="404241" y="4572"/>
                  </a:lnTo>
                  <a:lnTo>
                    <a:pt x="408813" y="6096"/>
                  </a:lnTo>
                  <a:lnTo>
                    <a:pt x="410337" y="9144"/>
                  </a:lnTo>
                  <a:lnTo>
                    <a:pt x="413385" y="12192"/>
                  </a:lnTo>
                  <a:lnTo>
                    <a:pt x="413385" y="172402"/>
                  </a:lnTo>
                  <a:lnTo>
                    <a:pt x="410337" y="173926"/>
                  </a:lnTo>
                  <a:lnTo>
                    <a:pt x="408813" y="176974"/>
                  </a:lnTo>
                  <a:lnTo>
                    <a:pt x="404241" y="178498"/>
                  </a:lnTo>
                  <a:lnTo>
                    <a:pt x="398145" y="178498"/>
                  </a:lnTo>
                  <a:lnTo>
                    <a:pt x="398145" y="184683"/>
                  </a:lnTo>
                  <a:lnTo>
                    <a:pt x="466813" y="184683"/>
                  </a:lnTo>
                  <a:lnTo>
                    <a:pt x="466813" y="178498"/>
                  </a:lnTo>
                  <a:close/>
                </a:path>
                <a:path w="746125" h="187960">
                  <a:moveTo>
                    <a:pt x="544626" y="178498"/>
                  </a:moveTo>
                  <a:lnTo>
                    <a:pt x="538530" y="178498"/>
                  </a:lnTo>
                  <a:lnTo>
                    <a:pt x="533869" y="176974"/>
                  </a:lnTo>
                  <a:lnTo>
                    <a:pt x="532345" y="175450"/>
                  </a:lnTo>
                  <a:lnTo>
                    <a:pt x="530821" y="172402"/>
                  </a:lnTo>
                  <a:lnTo>
                    <a:pt x="529297" y="166306"/>
                  </a:lnTo>
                  <a:lnTo>
                    <a:pt x="529297" y="0"/>
                  </a:lnTo>
                  <a:lnTo>
                    <a:pt x="475957" y="0"/>
                  </a:lnTo>
                  <a:lnTo>
                    <a:pt x="475957" y="4572"/>
                  </a:lnTo>
                  <a:lnTo>
                    <a:pt x="482053" y="4572"/>
                  </a:lnTo>
                  <a:lnTo>
                    <a:pt x="486625" y="6096"/>
                  </a:lnTo>
                  <a:lnTo>
                    <a:pt x="489673" y="12192"/>
                  </a:lnTo>
                  <a:lnTo>
                    <a:pt x="491197" y="16764"/>
                  </a:lnTo>
                  <a:lnTo>
                    <a:pt x="491197" y="166306"/>
                  </a:lnTo>
                  <a:lnTo>
                    <a:pt x="489673" y="172402"/>
                  </a:lnTo>
                  <a:lnTo>
                    <a:pt x="485101" y="176974"/>
                  </a:lnTo>
                  <a:lnTo>
                    <a:pt x="482053" y="178498"/>
                  </a:lnTo>
                  <a:lnTo>
                    <a:pt x="475957" y="178498"/>
                  </a:lnTo>
                  <a:lnTo>
                    <a:pt x="475957" y="184683"/>
                  </a:lnTo>
                  <a:lnTo>
                    <a:pt x="544626" y="184683"/>
                  </a:lnTo>
                  <a:lnTo>
                    <a:pt x="544626" y="178498"/>
                  </a:lnTo>
                  <a:close/>
                </a:path>
                <a:path w="746125" h="187960">
                  <a:moveTo>
                    <a:pt x="665124" y="116014"/>
                  </a:moveTo>
                  <a:lnTo>
                    <a:pt x="664057" y="106870"/>
                  </a:lnTo>
                  <a:lnTo>
                    <a:pt x="663384" y="101066"/>
                  </a:lnTo>
                  <a:lnTo>
                    <a:pt x="660361" y="88303"/>
                  </a:lnTo>
                  <a:lnTo>
                    <a:pt x="655904" y="77546"/>
                  </a:lnTo>
                  <a:lnTo>
                    <a:pt x="649884" y="68668"/>
                  </a:lnTo>
                  <a:lnTo>
                    <a:pt x="642721" y="62572"/>
                  </a:lnTo>
                  <a:lnTo>
                    <a:pt x="641807" y="61785"/>
                  </a:lnTo>
                  <a:lnTo>
                    <a:pt x="633603" y="57048"/>
                  </a:lnTo>
                  <a:lnTo>
                    <a:pt x="631494" y="56375"/>
                  </a:lnTo>
                  <a:lnTo>
                    <a:pt x="631494" y="106870"/>
                  </a:lnTo>
                  <a:lnTo>
                    <a:pt x="593394" y="106870"/>
                  </a:lnTo>
                  <a:lnTo>
                    <a:pt x="602538" y="68668"/>
                  </a:lnTo>
                  <a:lnTo>
                    <a:pt x="608634" y="62572"/>
                  </a:lnTo>
                  <a:lnTo>
                    <a:pt x="619302" y="62572"/>
                  </a:lnTo>
                  <a:lnTo>
                    <a:pt x="620826" y="64096"/>
                  </a:lnTo>
                  <a:lnTo>
                    <a:pt x="625398" y="67144"/>
                  </a:lnTo>
                  <a:lnTo>
                    <a:pt x="631494" y="106870"/>
                  </a:lnTo>
                  <a:lnTo>
                    <a:pt x="631494" y="56375"/>
                  </a:lnTo>
                  <a:lnTo>
                    <a:pt x="625144" y="54305"/>
                  </a:lnTo>
                  <a:lnTo>
                    <a:pt x="616254" y="53428"/>
                  </a:lnTo>
                  <a:lnTo>
                    <a:pt x="605116" y="54571"/>
                  </a:lnTo>
                  <a:lnTo>
                    <a:pt x="568020" y="81699"/>
                  </a:lnTo>
                  <a:lnTo>
                    <a:pt x="558342" y="122110"/>
                  </a:lnTo>
                  <a:lnTo>
                    <a:pt x="559181" y="135013"/>
                  </a:lnTo>
                  <a:lnTo>
                    <a:pt x="578281" y="175437"/>
                  </a:lnTo>
                  <a:lnTo>
                    <a:pt x="613206" y="187731"/>
                  </a:lnTo>
                  <a:lnTo>
                    <a:pt x="620953" y="187159"/>
                  </a:lnTo>
                  <a:lnTo>
                    <a:pt x="653681" y="167449"/>
                  </a:lnTo>
                  <a:lnTo>
                    <a:pt x="665124" y="149542"/>
                  </a:lnTo>
                  <a:lnTo>
                    <a:pt x="660552" y="146494"/>
                  </a:lnTo>
                  <a:lnTo>
                    <a:pt x="654456" y="154114"/>
                  </a:lnTo>
                  <a:lnTo>
                    <a:pt x="649884" y="160210"/>
                  </a:lnTo>
                  <a:lnTo>
                    <a:pt x="645312" y="163258"/>
                  </a:lnTo>
                  <a:lnTo>
                    <a:pt x="640638" y="166306"/>
                  </a:lnTo>
                  <a:lnTo>
                    <a:pt x="636066" y="167830"/>
                  </a:lnTo>
                  <a:lnTo>
                    <a:pt x="631494" y="167830"/>
                  </a:lnTo>
                  <a:lnTo>
                    <a:pt x="598347" y="138684"/>
                  </a:lnTo>
                  <a:lnTo>
                    <a:pt x="594918" y="116014"/>
                  </a:lnTo>
                  <a:lnTo>
                    <a:pt x="665124" y="116014"/>
                  </a:lnTo>
                  <a:close/>
                </a:path>
                <a:path w="746125" h="187960">
                  <a:moveTo>
                    <a:pt x="745896" y="178498"/>
                  </a:moveTo>
                  <a:lnTo>
                    <a:pt x="739800" y="178498"/>
                  </a:lnTo>
                  <a:lnTo>
                    <a:pt x="735228" y="176974"/>
                  </a:lnTo>
                  <a:lnTo>
                    <a:pt x="730656" y="172402"/>
                  </a:lnTo>
                  <a:lnTo>
                    <a:pt x="730656" y="0"/>
                  </a:lnTo>
                  <a:lnTo>
                    <a:pt x="677316" y="0"/>
                  </a:lnTo>
                  <a:lnTo>
                    <a:pt x="677316" y="4572"/>
                  </a:lnTo>
                  <a:lnTo>
                    <a:pt x="683412" y="4572"/>
                  </a:lnTo>
                  <a:lnTo>
                    <a:pt x="686460" y="6096"/>
                  </a:lnTo>
                  <a:lnTo>
                    <a:pt x="689508" y="9144"/>
                  </a:lnTo>
                  <a:lnTo>
                    <a:pt x="691032" y="12192"/>
                  </a:lnTo>
                  <a:lnTo>
                    <a:pt x="692556" y="16764"/>
                  </a:lnTo>
                  <a:lnTo>
                    <a:pt x="692556" y="166306"/>
                  </a:lnTo>
                  <a:lnTo>
                    <a:pt x="691032" y="172402"/>
                  </a:lnTo>
                  <a:lnTo>
                    <a:pt x="686460" y="176974"/>
                  </a:lnTo>
                  <a:lnTo>
                    <a:pt x="681888" y="178498"/>
                  </a:lnTo>
                  <a:lnTo>
                    <a:pt x="677316" y="178498"/>
                  </a:lnTo>
                  <a:lnTo>
                    <a:pt x="677316" y="184683"/>
                  </a:lnTo>
                  <a:lnTo>
                    <a:pt x="745896" y="184683"/>
                  </a:lnTo>
                  <a:lnTo>
                    <a:pt x="745896" y="178498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pic>
        <p:nvPicPr>
          <p:cNvPr id="115" name="object 115"/>
          <p:cNvPicPr/>
          <p:nvPr/>
        </p:nvPicPr>
        <p:blipFill>
          <a:blip r:embed="rId74"/>
          <a:stretch>
            <a:fillRect/>
          </a:stretch>
        </p:blipFill>
        <p:spPr>
          <a:xfrm>
            <a:off x="1227380" y="4390212"/>
            <a:ext cx="180274" cy="149430"/>
          </a:xfrm>
          <a:prstGeom prst="rect">
            <a:avLst/>
          </a:prstGeom>
        </p:spPr>
      </p:pic>
      <p:pic>
        <p:nvPicPr>
          <p:cNvPr id="116" name="object 116"/>
          <p:cNvPicPr/>
          <p:nvPr/>
        </p:nvPicPr>
        <p:blipFill>
          <a:blip r:embed="rId75"/>
          <a:stretch>
            <a:fillRect/>
          </a:stretch>
        </p:blipFill>
        <p:spPr>
          <a:xfrm>
            <a:off x="1474974" y="4365923"/>
            <a:ext cx="289363" cy="173719"/>
          </a:xfrm>
          <a:prstGeom prst="rect">
            <a:avLst/>
          </a:prstGeom>
        </p:spPr>
      </p:pic>
      <p:pic>
        <p:nvPicPr>
          <p:cNvPr id="117" name="object 117"/>
          <p:cNvPicPr/>
          <p:nvPr/>
        </p:nvPicPr>
        <p:blipFill>
          <a:blip r:embed="rId76"/>
          <a:stretch>
            <a:fillRect/>
          </a:stretch>
        </p:blipFill>
        <p:spPr>
          <a:xfrm>
            <a:off x="1838380" y="4365923"/>
            <a:ext cx="919274" cy="173719"/>
          </a:xfrm>
          <a:prstGeom prst="rect">
            <a:avLst/>
          </a:prstGeom>
        </p:spPr>
      </p:pic>
      <p:grpSp>
        <p:nvGrpSpPr>
          <p:cNvPr id="118" name="object 118"/>
          <p:cNvGrpSpPr/>
          <p:nvPr/>
        </p:nvGrpSpPr>
        <p:grpSpPr>
          <a:xfrm>
            <a:off x="2838422" y="4365923"/>
            <a:ext cx="446891" cy="211736"/>
            <a:chOff x="2838422" y="4365923"/>
            <a:chExt cx="446891" cy="211736"/>
          </a:xfrm>
        </p:grpSpPr>
        <p:pic>
          <p:nvPicPr>
            <p:cNvPr id="119" name="object 119"/>
            <p:cNvPicPr/>
            <p:nvPr/>
          </p:nvPicPr>
          <p:blipFill>
            <a:blip r:embed="rId77"/>
            <a:stretch>
              <a:fillRect/>
            </a:stretch>
          </p:blipFill>
          <p:spPr>
            <a:xfrm>
              <a:off x="2838422" y="4365923"/>
              <a:ext cx="279950" cy="173719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78"/>
            <a:stretch>
              <a:fillRect/>
            </a:stretch>
          </p:blipFill>
          <p:spPr>
            <a:xfrm>
              <a:off x="3135854" y="4423829"/>
              <a:ext cx="92869" cy="115812"/>
            </a:xfrm>
            <a:prstGeom prst="rect">
              <a:avLst/>
            </a:prstGeom>
          </p:spPr>
        </p:pic>
        <p:sp>
          <p:nvSpPr>
            <p:cNvPr id="121" name="object 121"/>
            <p:cNvSpPr/>
            <p:nvPr/>
          </p:nvSpPr>
          <p:spPr>
            <a:xfrm>
              <a:off x="3248894" y="4512665"/>
              <a:ext cx="36419" cy="64994"/>
            </a:xfrm>
            <a:custGeom>
              <a:avLst/>
              <a:gdLst/>
              <a:ahLst/>
              <a:cxnLst/>
              <a:rect l="l" t="t" r="r" b="b"/>
              <a:pathLst>
                <a:path w="41275" h="73660">
                  <a:moveTo>
                    <a:pt x="19812" y="30575"/>
                  </a:moveTo>
                  <a:lnTo>
                    <a:pt x="7620" y="30575"/>
                  </a:lnTo>
                  <a:lnTo>
                    <a:pt x="1524" y="24479"/>
                  </a:lnTo>
                  <a:lnTo>
                    <a:pt x="0" y="21431"/>
                  </a:lnTo>
                  <a:lnTo>
                    <a:pt x="0" y="12192"/>
                  </a:lnTo>
                  <a:lnTo>
                    <a:pt x="3048" y="7620"/>
                  </a:lnTo>
                  <a:lnTo>
                    <a:pt x="9144" y="1524"/>
                  </a:lnTo>
                  <a:lnTo>
                    <a:pt x="13716" y="0"/>
                  </a:lnTo>
                  <a:lnTo>
                    <a:pt x="24384" y="0"/>
                  </a:lnTo>
                  <a:lnTo>
                    <a:pt x="28956" y="3048"/>
                  </a:lnTo>
                  <a:lnTo>
                    <a:pt x="33528" y="7620"/>
                  </a:lnTo>
                  <a:lnTo>
                    <a:pt x="38100" y="13716"/>
                  </a:lnTo>
                  <a:lnTo>
                    <a:pt x="41148" y="19907"/>
                  </a:lnTo>
                  <a:lnTo>
                    <a:pt x="41148" y="27527"/>
                  </a:lnTo>
                  <a:lnTo>
                    <a:pt x="24384" y="27527"/>
                  </a:lnTo>
                  <a:lnTo>
                    <a:pt x="19812" y="30575"/>
                  </a:lnTo>
                  <a:close/>
                </a:path>
                <a:path w="41275" h="73660">
                  <a:moveTo>
                    <a:pt x="0" y="73247"/>
                  </a:moveTo>
                  <a:lnTo>
                    <a:pt x="0" y="67151"/>
                  </a:lnTo>
                  <a:lnTo>
                    <a:pt x="6572" y="64579"/>
                  </a:lnTo>
                  <a:lnTo>
                    <a:pt x="12573" y="61436"/>
                  </a:lnTo>
                  <a:lnTo>
                    <a:pt x="18002" y="57721"/>
                  </a:lnTo>
                  <a:lnTo>
                    <a:pt x="22860" y="53435"/>
                  </a:lnTo>
                  <a:lnTo>
                    <a:pt x="27432" y="47339"/>
                  </a:lnTo>
                  <a:lnTo>
                    <a:pt x="30480" y="39719"/>
                  </a:lnTo>
                  <a:lnTo>
                    <a:pt x="30480" y="30575"/>
                  </a:lnTo>
                  <a:lnTo>
                    <a:pt x="27432" y="27527"/>
                  </a:lnTo>
                  <a:lnTo>
                    <a:pt x="41148" y="27527"/>
                  </a:lnTo>
                  <a:lnTo>
                    <a:pt x="41148" y="29051"/>
                  </a:lnTo>
                  <a:lnTo>
                    <a:pt x="40576" y="35885"/>
                  </a:lnTo>
                  <a:lnTo>
                    <a:pt x="10358" y="69532"/>
                  </a:lnTo>
                  <a:lnTo>
                    <a:pt x="0" y="73247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pic>
        <p:nvPicPr>
          <p:cNvPr id="122" name="object 122"/>
          <p:cNvPicPr/>
          <p:nvPr/>
        </p:nvPicPr>
        <p:blipFill>
          <a:blip r:embed="rId79"/>
          <a:stretch>
            <a:fillRect/>
          </a:stretch>
        </p:blipFill>
        <p:spPr>
          <a:xfrm>
            <a:off x="3368656" y="4423830"/>
            <a:ext cx="100937" cy="115812"/>
          </a:xfrm>
          <a:prstGeom prst="rect">
            <a:avLst/>
          </a:prstGeom>
        </p:spPr>
      </p:pic>
      <p:pic>
        <p:nvPicPr>
          <p:cNvPr id="123" name="object 123"/>
          <p:cNvPicPr/>
          <p:nvPr/>
        </p:nvPicPr>
        <p:blipFill>
          <a:blip r:embed="rId80"/>
          <a:stretch>
            <a:fillRect/>
          </a:stretch>
        </p:blipFill>
        <p:spPr>
          <a:xfrm>
            <a:off x="3531533" y="4423829"/>
            <a:ext cx="732191" cy="165566"/>
          </a:xfrm>
          <a:prstGeom prst="rect">
            <a:avLst/>
          </a:prstGeom>
        </p:spPr>
      </p:pic>
      <p:sp>
        <p:nvSpPr>
          <p:cNvPr id="124" name="object 124"/>
          <p:cNvSpPr/>
          <p:nvPr/>
        </p:nvSpPr>
        <p:spPr>
          <a:xfrm>
            <a:off x="4339108" y="4365923"/>
            <a:ext cx="580465" cy="174251"/>
          </a:xfrm>
          <a:custGeom>
            <a:avLst/>
            <a:gdLst/>
            <a:ahLst/>
            <a:cxnLst/>
            <a:rect l="l" t="t" r="r" b="b"/>
            <a:pathLst>
              <a:path w="657860" h="197485">
                <a:moveTo>
                  <a:pt x="105244" y="146494"/>
                </a:moveTo>
                <a:lnTo>
                  <a:pt x="100672" y="144970"/>
                </a:lnTo>
                <a:lnTo>
                  <a:pt x="97231" y="152400"/>
                </a:lnTo>
                <a:lnTo>
                  <a:pt x="93776" y="158686"/>
                </a:lnTo>
                <a:lnTo>
                  <a:pt x="62484" y="176974"/>
                </a:lnTo>
                <a:lnTo>
                  <a:pt x="53886" y="175831"/>
                </a:lnTo>
                <a:lnTo>
                  <a:pt x="25336" y="140779"/>
                </a:lnTo>
                <a:lnTo>
                  <a:pt x="22860" y="120586"/>
                </a:lnTo>
                <a:lnTo>
                  <a:pt x="23456" y="109715"/>
                </a:lnTo>
                <a:lnTo>
                  <a:pt x="45720" y="74777"/>
                </a:lnTo>
                <a:lnTo>
                  <a:pt x="60960" y="74777"/>
                </a:lnTo>
                <a:lnTo>
                  <a:pt x="65532" y="76301"/>
                </a:lnTo>
                <a:lnTo>
                  <a:pt x="68580" y="79349"/>
                </a:lnTo>
                <a:lnTo>
                  <a:pt x="71628" y="80873"/>
                </a:lnTo>
                <a:lnTo>
                  <a:pt x="73152" y="85445"/>
                </a:lnTo>
                <a:lnTo>
                  <a:pt x="73152" y="91541"/>
                </a:lnTo>
                <a:lnTo>
                  <a:pt x="74676" y="96113"/>
                </a:lnTo>
                <a:lnTo>
                  <a:pt x="74676" y="99161"/>
                </a:lnTo>
                <a:lnTo>
                  <a:pt x="76200" y="102298"/>
                </a:lnTo>
                <a:lnTo>
                  <a:pt x="79248" y="105346"/>
                </a:lnTo>
                <a:lnTo>
                  <a:pt x="83820" y="106870"/>
                </a:lnTo>
                <a:lnTo>
                  <a:pt x="92964" y="106870"/>
                </a:lnTo>
                <a:lnTo>
                  <a:pt x="96100" y="105346"/>
                </a:lnTo>
                <a:lnTo>
                  <a:pt x="97624" y="103822"/>
                </a:lnTo>
                <a:lnTo>
                  <a:pt x="100672" y="102298"/>
                </a:lnTo>
                <a:lnTo>
                  <a:pt x="102196" y="99161"/>
                </a:lnTo>
                <a:lnTo>
                  <a:pt x="102196" y="88493"/>
                </a:lnTo>
                <a:lnTo>
                  <a:pt x="68275" y="66205"/>
                </a:lnTo>
                <a:lnTo>
                  <a:pt x="59436" y="65633"/>
                </a:lnTo>
                <a:lnTo>
                  <a:pt x="47434" y="66776"/>
                </a:lnTo>
                <a:lnTo>
                  <a:pt x="10287" y="93675"/>
                </a:lnTo>
                <a:lnTo>
                  <a:pt x="0" y="131254"/>
                </a:lnTo>
                <a:lnTo>
                  <a:pt x="1092" y="145529"/>
                </a:lnTo>
                <a:lnTo>
                  <a:pt x="23545" y="187845"/>
                </a:lnTo>
                <a:lnTo>
                  <a:pt x="53340" y="196888"/>
                </a:lnTo>
                <a:lnTo>
                  <a:pt x="62191" y="196265"/>
                </a:lnTo>
                <a:lnTo>
                  <a:pt x="97624" y="168414"/>
                </a:lnTo>
                <a:lnTo>
                  <a:pt x="105244" y="146494"/>
                </a:lnTo>
                <a:close/>
              </a:path>
              <a:path w="657860" h="197485">
                <a:moveTo>
                  <a:pt x="237832" y="167843"/>
                </a:moveTo>
                <a:lnTo>
                  <a:pt x="228688" y="176987"/>
                </a:lnTo>
                <a:lnTo>
                  <a:pt x="225640" y="178511"/>
                </a:lnTo>
                <a:lnTo>
                  <a:pt x="219544" y="178511"/>
                </a:lnTo>
                <a:lnTo>
                  <a:pt x="219544" y="176987"/>
                </a:lnTo>
                <a:lnTo>
                  <a:pt x="218020" y="176987"/>
                </a:lnTo>
                <a:lnTo>
                  <a:pt x="216496" y="175463"/>
                </a:lnTo>
                <a:lnTo>
                  <a:pt x="216496" y="119075"/>
                </a:lnTo>
                <a:lnTo>
                  <a:pt x="216496" y="96113"/>
                </a:lnTo>
                <a:lnTo>
                  <a:pt x="201256" y="71729"/>
                </a:lnTo>
                <a:lnTo>
                  <a:pt x="196113" y="68846"/>
                </a:lnTo>
                <a:lnTo>
                  <a:pt x="189826" y="66967"/>
                </a:lnTo>
                <a:lnTo>
                  <a:pt x="182397" y="65938"/>
                </a:lnTo>
                <a:lnTo>
                  <a:pt x="173824" y="65633"/>
                </a:lnTo>
                <a:lnTo>
                  <a:pt x="164096" y="66205"/>
                </a:lnTo>
                <a:lnTo>
                  <a:pt x="129540" y="88493"/>
                </a:lnTo>
                <a:lnTo>
                  <a:pt x="129540" y="103835"/>
                </a:lnTo>
                <a:lnTo>
                  <a:pt x="134112" y="108407"/>
                </a:lnTo>
                <a:lnTo>
                  <a:pt x="137160" y="109931"/>
                </a:lnTo>
                <a:lnTo>
                  <a:pt x="143256" y="109931"/>
                </a:lnTo>
                <a:lnTo>
                  <a:pt x="146304" y="108407"/>
                </a:lnTo>
                <a:lnTo>
                  <a:pt x="149440" y="106883"/>
                </a:lnTo>
                <a:lnTo>
                  <a:pt x="150964" y="103835"/>
                </a:lnTo>
                <a:lnTo>
                  <a:pt x="152488" y="100685"/>
                </a:lnTo>
                <a:lnTo>
                  <a:pt x="152488" y="96113"/>
                </a:lnTo>
                <a:lnTo>
                  <a:pt x="150964" y="88493"/>
                </a:lnTo>
                <a:lnTo>
                  <a:pt x="150964" y="85445"/>
                </a:lnTo>
                <a:lnTo>
                  <a:pt x="154012" y="80873"/>
                </a:lnTo>
                <a:lnTo>
                  <a:pt x="160108" y="74777"/>
                </a:lnTo>
                <a:lnTo>
                  <a:pt x="164680" y="73253"/>
                </a:lnTo>
                <a:lnTo>
                  <a:pt x="178396" y="73253"/>
                </a:lnTo>
                <a:lnTo>
                  <a:pt x="193636" y="111455"/>
                </a:lnTo>
                <a:lnTo>
                  <a:pt x="193636" y="119075"/>
                </a:lnTo>
                <a:lnTo>
                  <a:pt x="193636" y="166319"/>
                </a:lnTo>
                <a:lnTo>
                  <a:pt x="185928" y="172313"/>
                </a:lnTo>
                <a:lnTo>
                  <a:pt x="178777" y="176606"/>
                </a:lnTo>
                <a:lnTo>
                  <a:pt x="172212" y="179171"/>
                </a:lnTo>
                <a:lnTo>
                  <a:pt x="166204" y="180035"/>
                </a:lnTo>
                <a:lnTo>
                  <a:pt x="161632" y="180035"/>
                </a:lnTo>
                <a:lnTo>
                  <a:pt x="157060" y="178511"/>
                </a:lnTo>
                <a:lnTo>
                  <a:pt x="152488" y="173939"/>
                </a:lnTo>
                <a:lnTo>
                  <a:pt x="149440" y="169367"/>
                </a:lnTo>
                <a:lnTo>
                  <a:pt x="146304" y="164795"/>
                </a:lnTo>
                <a:lnTo>
                  <a:pt x="146304" y="152603"/>
                </a:lnTo>
                <a:lnTo>
                  <a:pt x="147828" y="148031"/>
                </a:lnTo>
                <a:lnTo>
                  <a:pt x="150952" y="143471"/>
                </a:lnTo>
                <a:lnTo>
                  <a:pt x="160108" y="134315"/>
                </a:lnTo>
                <a:lnTo>
                  <a:pt x="167728" y="131267"/>
                </a:lnTo>
                <a:lnTo>
                  <a:pt x="171145" y="128930"/>
                </a:lnTo>
                <a:lnTo>
                  <a:pt x="176682" y="126314"/>
                </a:lnTo>
                <a:lnTo>
                  <a:pt x="193636" y="119075"/>
                </a:lnTo>
                <a:lnTo>
                  <a:pt x="193636" y="111455"/>
                </a:lnTo>
                <a:lnTo>
                  <a:pt x="155879" y="126669"/>
                </a:lnTo>
                <a:lnTo>
                  <a:pt x="124968" y="152603"/>
                </a:lnTo>
                <a:lnTo>
                  <a:pt x="123444" y="158699"/>
                </a:lnTo>
                <a:lnTo>
                  <a:pt x="123444" y="173939"/>
                </a:lnTo>
                <a:lnTo>
                  <a:pt x="126492" y="181559"/>
                </a:lnTo>
                <a:lnTo>
                  <a:pt x="132588" y="187744"/>
                </a:lnTo>
                <a:lnTo>
                  <a:pt x="138684" y="193840"/>
                </a:lnTo>
                <a:lnTo>
                  <a:pt x="144780" y="196888"/>
                </a:lnTo>
                <a:lnTo>
                  <a:pt x="160108" y="196888"/>
                </a:lnTo>
                <a:lnTo>
                  <a:pt x="164680" y="195364"/>
                </a:lnTo>
                <a:lnTo>
                  <a:pt x="169252" y="192316"/>
                </a:lnTo>
                <a:lnTo>
                  <a:pt x="172643" y="190550"/>
                </a:lnTo>
                <a:lnTo>
                  <a:pt x="178015" y="187350"/>
                </a:lnTo>
                <a:lnTo>
                  <a:pt x="185115" y="182422"/>
                </a:lnTo>
                <a:lnTo>
                  <a:pt x="188048" y="180035"/>
                </a:lnTo>
                <a:lnTo>
                  <a:pt x="193636" y="175463"/>
                </a:lnTo>
                <a:lnTo>
                  <a:pt x="193636" y="183083"/>
                </a:lnTo>
                <a:lnTo>
                  <a:pt x="195160" y="189268"/>
                </a:lnTo>
                <a:lnTo>
                  <a:pt x="198208" y="192316"/>
                </a:lnTo>
                <a:lnTo>
                  <a:pt x="199732" y="195364"/>
                </a:lnTo>
                <a:lnTo>
                  <a:pt x="204304" y="196888"/>
                </a:lnTo>
                <a:lnTo>
                  <a:pt x="208876" y="196888"/>
                </a:lnTo>
                <a:lnTo>
                  <a:pt x="237832" y="175463"/>
                </a:lnTo>
                <a:lnTo>
                  <a:pt x="237832" y="167843"/>
                </a:lnTo>
                <a:close/>
              </a:path>
              <a:path w="657860" h="197485">
                <a:moveTo>
                  <a:pt x="311086" y="189268"/>
                </a:moveTo>
                <a:lnTo>
                  <a:pt x="303466" y="189268"/>
                </a:lnTo>
                <a:lnTo>
                  <a:pt x="298894" y="187744"/>
                </a:lnTo>
                <a:lnTo>
                  <a:pt x="297370" y="186220"/>
                </a:lnTo>
                <a:lnTo>
                  <a:pt x="294322" y="186220"/>
                </a:lnTo>
                <a:lnTo>
                  <a:pt x="292798" y="183070"/>
                </a:lnTo>
                <a:lnTo>
                  <a:pt x="291274" y="181546"/>
                </a:lnTo>
                <a:lnTo>
                  <a:pt x="291274" y="178498"/>
                </a:lnTo>
                <a:lnTo>
                  <a:pt x="289750" y="173926"/>
                </a:lnTo>
                <a:lnTo>
                  <a:pt x="289750" y="0"/>
                </a:lnTo>
                <a:lnTo>
                  <a:pt x="283654" y="0"/>
                </a:lnTo>
                <a:lnTo>
                  <a:pt x="247078" y="15240"/>
                </a:lnTo>
                <a:lnTo>
                  <a:pt x="250126" y="19913"/>
                </a:lnTo>
                <a:lnTo>
                  <a:pt x="253174" y="18288"/>
                </a:lnTo>
                <a:lnTo>
                  <a:pt x="262318" y="18288"/>
                </a:lnTo>
                <a:lnTo>
                  <a:pt x="266890" y="22961"/>
                </a:lnTo>
                <a:lnTo>
                  <a:pt x="266890" y="26009"/>
                </a:lnTo>
                <a:lnTo>
                  <a:pt x="268173" y="42506"/>
                </a:lnTo>
                <a:lnTo>
                  <a:pt x="268414" y="51917"/>
                </a:lnTo>
                <a:lnTo>
                  <a:pt x="268414" y="173926"/>
                </a:lnTo>
                <a:lnTo>
                  <a:pt x="266890" y="178498"/>
                </a:lnTo>
                <a:lnTo>
                  <a:pt x="265366" y="181546"/>
                </a:lnTo>
                <a:lnTo>
                  <a:pt x="265366" y="184696"/>
                </a:lnTo>
                <a:lnTo>
                  <a:pt x="263842" y="186220"/>
                </a:lnTo>
                <a:lnTo>
                  <a:pt x="260794" y="187744"/>
                </a:lnTo>
                <a:lnTo>
                  <a:pt x="259270" y="187744"/>
                </a:lnTo>
                <a:lnTo>
                  <a:pt x="254698" y="189268"/>
                </a:lnTo>
                <a:lnTo>
                  <a:pt x="250126" y="189268"/>
                </a:lnTo>
                <a:lnTo>
                  <a:pt x="250126" y="193840"/>
                </a:lnTo>
                <a:lnTo>
                  <a:pt x="311086" y="193840"/>
                </a:lnTo>
                <a:lnTo>
                  <a:pt x="311086" y="189268"/>
                </a:lnTo>
                <a:close/>
              </a:path>
              <a:path w="657860" h="197485">
                <a:moveTo>
                  <a:pt x="387388" y="189268"/>
                </a:moveTo>
                <a:lnTo>
                  <a:pt x="381292" y="189268"/>
                </a:lnTo>
                <a:lnTo>
                  <a:pt x="376720" y="187744"/>
                </a:lnTo>
                <a:lnTo>
                  <a:pt x="375196" y="186220"/>
                </a:lnTo>
                <a:lnTo>
                  <a:pt x="372148" y="186220"/>
                </a:lnTo>
                <a:lnTo>
                  <a:pt x="370624" y="183070"/>
                </a:lnTo>
                <a:lnTo>
                  <a:pt x="369100" y="181546"/>
                </a:lnTo>
                <a:lnTo>
                  <a:pt x="367576" y="178498"/>
                </a:lnTo>
                <a:lnTo>
                  <a:pt x="367576" y="0"/>
                </a:lnTo>
                <a:lnTo>
                  <a:pt x="361480" y="0"/>
                </a:lnTo>
                <a:lnTo>
                  <a:pt x="324904" y="15240"/>
                </a:lnTo>
                <a:lnTo>
                  <a:pt x="326428" y="19913"/>
                </a:lnTo>
                <a:lnTo>
                  <a:pt x="331000" y="18288"/>
                </a:lnTo>
                <a:lnTo>
                  <a:pt x="340144" y="18288"/>
                </a:lnTo>
                <a:lnTo>
                  <a:pt x="343192" y="21437"/>
                </a:lnTo>
                <a:lnTo>
                  <a:pt x="343192" y="22961"/>
                </a:lnTo>
                <a:lnTo>
                  <a:pt x="344716" y="26009"/>
                </a:lnTo>
                <a:lnTo>
                  <a:pt x="344716" y="178498"/>
                </a:lnTo>
                <a:lnTo>
                  <a:pt x="341668" y="184696"/>
                </a:lnTo>
                <a:lnTo>
                  <a:pt x="338620" y="187744"/>
                </a:lnTo>
                <a:lnTo>
                  <a:pt x="337096" y="187744"/>
                </a:lnTo>
                <a:lnTo>
                  <a:pt x="332524" y="189268"/>
                </a:lnTo>
                <a:lnTo>
                  <a:pt x="326428" y="189268"/>
                </a:lnTo>
                <a:lnTo>
                  <a:pt x="326428" y="193840"/>
                </a:lnTo>
                <a:lnTo>
                  <a:pt x="387388" y="193840"/>
                </a:lnTo>
                <a:lnTo>
                  <a:pt x="387388" y="189268"/>
                </a:lnTo>
                <a:close/>
              </a:path>
              <a:path w="657860" h="197485">
                <a:moveTo>
                  <a:pt x="509397" y="116014"/>
                </a:moveTo>
                <a:lnTo>
                  <a:pt x="495681" y="79349"/>
                </a:lnTo>
                <a:lnTo>
                  <a:pt x="490220" y="74777"/>
                </a:lnTo>
                <a:lnTo>
                  <a:pt x="488518" y="73342"/>
                </a:lnTo>
                <a:lnTo>
                  <a:pt x="480631" y="69062"/>
                </a:lnTo>
                <a:lnTo>
                  <a:pt x="480441" y="69011"/>
                </a:lnTo>
                <a:lnTo>
                  <a:pt x="480441" y="100685"/>
                </a:lnTo>
                <a:lnTo>
                  <a:pt x="480441" y="108394"/>
                </a:lnTo>
                <a:lnTo>
                  <a:pt x="424053" y="108394"/>
                </a:lnTo>
                <a:lnTo>
                  <a:pt x="424624" y="100888"/>
                </a:lnTo>
                <a:lnTo>
                  <a:pt x="446913" y="74777"/>
                </a:lnTo>
                <a:lnTo>
                  <a:pt x="459105" y="74777"/>
                </a:lnTo>
                <a:lnTo>
                  <a:pt x="463677" y="76301"/>
                </a:lnTo>
                <a:lnTo>
                  <a:pt x="472821" y="82397"/>
                </a:lnTo>
                <a:lnTo>
                  <a:pt x="475869" y="86969"/>
                </a:lnTo>
                <a:lnTo>
                  <a:pt x="477393" y="91541"/>
                </a:lnTo>
                <a:lnTo>
                  <a:pt x="478917" y="94589"/>
                </a:lnTo>
                <a:lnTo>
                  <a:pt x="480441" y="100685"/>
                </a:lnTo>
                <a:lnTo>
                  <a:pt x="480441" y="69011"/>
                </a:lnTo>
                <a:lnTo>
                  <a:pt x="471893" y="66484"/>
                </a:lnTo>
                <a:lnTo>
                  <a:pt x="462153" y="65633"/>
                </a:lnTo>
                <a:lnTo>
                  <a:pt x="450151" y="66776"/>
                </a:lnTo>
                <a:lnTo>
                  <a:pt x="413143" y="93052"/>
                </a:lnTo>
                <a:lnTo>
                  <a:pt x="404139" y="132778"/>
                </a:lnTo>
                <a:lnTo>
                  <a:pt x="405028" y="146812"/>
                </a:lnTo>
                <a:lnTo>
                  <a:pt x="427990" y="187845"/>
                </a:lnTo>
                <a:lnTo>
                  <a:pt x="459105" y="196888"/>
                </a:lnTo>
                <a:lnTo>
                  <a:pt x="468845" y="195999"/>
                </a:lnTo>
                <a:lnTo>
                  <a:pt x="477583" y="193255"/>
                </a:lnTo>
                <a:lnTo>
                  <a:pt x="485470" y="188493"/>
                </a:lnTo>
                <a:lnTo>
                  <a:pt x="492633" y="181546"/>
                </a:lnTo>
                <a:lnTo>
                  <a:pt x="497801" y="175450"/>
                </a:lnTo>
                <a:lnTo>
                  <a:pt x="498894" y="174167"/>
                </a:lnTo>
                <a:lnTo>
                  <a:pt x="503872" y="165925"/>
                </a:lnTo>
                <a:lnTo>
                  <a:pt x="507415" y="157124"/>
                </a:lnTo>
                <a:lnTo>
                  <a:pt x="509397" y="148018"/>
                </a:lnTo>
                <a:lnTo>
                  <a:pt x="504825" y="144970"/>
                </a:lnTo>
                <a:lnTo>
                  <a:pt x="502018" y="153289"/>
                </a:lnTo>
                <a:lnTo>
                  <a:pt x="498348" y="160020"/>
                </a:lnTo>
                <a:lnTo>
                  <a:pt x="494106" y="165341"/>
                </a:lnTo>
                <a:lnTo>
                  <a:pt x="489585" y="169354"/>
                </a:lnTo>
                <a:lnTo>
                  <a:pt x="477393" y="175450"/>
                </a:lnTo>
                <a:lnTo>
                  <a:pt x="468249" y="175450"/>
                </a:lnTo>
                <a:lnTo>
                  <a:pt x="430250" y="151384"/>
                </a:lnTo>
                <a:lnTo>
                  <a:pt x="423989" y="129146"/>
                </a:lnTo>
                <a:lnTo>
                  <a:pt x="424053" y="116014"/>
                </a:lnTo>
                <a:lnTo>
                  <a:pt x="509397" y="116014"/>
                </a:lnTo>
                <a:close/>
              </a:path>
              <a:path w="657860" h="197485">
                <a:moveTo>
                  <a:pt x="657415" y="181559"/>
                </a:moveTo>
                <a:lnTo>
                  <a:pt x="655891" y="176987"/>
                </a:lnTo>
                <a:lnTo>
                  <a:pt x="651319" y="178511"/>
                </a:lnTo>
                <a:lnTo>
                  <a:pt x="648271" y="180035"/>
                </a:lnTo>
                <a:lnTo>
                  <a:pt x="643699" y="180035"/>
                </a:lnTo>
                <a:lnTo>
                  <a:pt x="642175" y="178511"/>
                </a:lnTo>
                <a:lnTo>
                  <a:pt x="640651" y="178511"/>
                </a:lnTo>
                <a:lnTo>
                  <a:pt x="639127" y="176987"/>
                </a:lnTo>
                <a:lnTo>
                  <a:pt x="637679" y="174078"/>
                </a:lnTo>
                <a:lnTo>
                  <a:pt x="637603" y="170891"/>
                </a:lnTo>
                <a:lnTo>
                  <a:pt x="637374" y="167843"/>
                </a:lnTo>
                <a:lnTo>
                  <a:pt x="636790" y="161937"/>
                </a:lnTo>
                <a:lnTo>
                  <a:pt x="636231" y="154381"/>
                </a:lnTo>
                <a:lnTo>
                  <a:pt x="636117" y="149936"/>
                </a:lnTo>
                <a:lnTo>
                  <a:pt x="635990" y="76301"/>
                </a:lnTo>
                <a:lnTo>
                  <a:pt x="635990" y="18300"/>
                </a:lnTo>
                <a:lnTo>
                  <a:pt x="635990" y="12"/>
                </a:lnTo>
                <a:lnTo>
                  <a:pt x="629894" y="12"/>
                </a:lnTo>
                <a:lnTo>
                  <a:pt x="593318" y="15252"/>
                </a:lnTo>
                <a:lnTo>
                  <a:pt x="594842" y="19913"/>
                </a:lnTo>
                <a:lnTo>
                  <a:pt x="599414" y="18300"/>
                </a:lnTo>
                <a:lnTo>
                  <a:pt x="608558" y="18300"/>
                </a:lnTo>
                <a:lnTo>
                  <a:pt x="610082" y="19913"/>
                </a:lnTo>
                <a:lnTo>
                  <a:pt x="611606" y="21437"/>
                </a:lnTo>
                <a:lnTo>
                  <a:pt x="611606" y="22961"/>
                </a:lnTo>
                <a:lnTo>
                  <a:pt x="613130" y="26009"/>
                </a:lnTo>
                <a:lnTo>
                  <a:pt x="613359" y="30086"/>
                </a:lnTo>
                <a:lnTo>
                  <a:pt x="613892" y="35725"/>
                </a:lnTo>
                <a:lnTo>
                  <a:pt x="614413" y="43370"/>
                </a:lnTo>
                <a:lnTo>
                  <a:pt x="614654" y="53441"/>
                </a:lnTo>
                <a:lnTo>
                  <a:pt x="614654" y="76301"/>
                </a:lnTo>
                <a:lnTo>
                  <a:pt x="614654" y="105359"/>
                </a:lnTo>
                <a:lnTo>
                  <a:pt x="614654" y="170891"/>
                </a:lnTo>
                <a:lnTo>
                  <a:pt x="608050" y="176009"/>
                </a:lnTo>
                <a:lnTo>
                  <a:pt x="601891" y="179844"/>
                </a:lnTo>
                <a:lnTo>
                  <a:pt x="595998" y="182245"/>
                </a:lnTo>
                <a:lnTo>
                  <a:pt x="590270" y="183083"/>
                </a:lnTo>
                <a:lnTo>
                  <a:pt x="582764" y="181978"/>
                </a:lnTo>
                <a:lnTo>
                  <a:pt x="554647" y="149936"/>
                </a:lnTo>
                <a:lnTo>
                  <a:pt x="552170" y="125171"/>
                </a:lnTo>
                <a:lnTo>
                  <a:pt x="552780" y="113144"/>
                </a:lnTo>
                <a:lnTo>
                  <a:pt x="570433" y="77851"/>
                </a:lnTo>
                <a:lnTo>
                  <a:pt x="576554" y="73253"/>
                </a:lnTo>
                <a:lnTo>
                  <a:pt x="588746" y="73253"/>
                </a:lnTo>
                <a:lnTo>
                  <a:pt x="593318" y="74777"/>
                </a:lnTo>
                <a:lnTo>
                  <a:pt x="607034" y="83921"/>
                </a:lnTo>
                <a:lnTo>
                  <a:pt x="608558" y="88493"/>
                </a:lnTo>
                <a:lnTo>
                  <a:pt x="611606" y="94589"/>
                </a:lnTo>
                <a:lnTo>
                  <a:pt x="613130" y="99161"/>
                </a:lnTo>
                <a:lnTo>
                  <a:pt x="614654" y="105359"/>
                </a:lnTo>
                <a:lnTo>
                  <a:pt x="614654" y="76301"/>
                </a:lnTo>
                <a:lnTo>
                  <a:pt x="610895" y="73253"/>
                </a:lnTo>
                <a:lnTo>
                  <a:pt x="608647" y="71424"/>
                </a:lnTo>
                <a:lnTo>
                  <a:pt x="602081" y="68110"/>
                </a:lnTo>
                <a:lnTo>
                  <a:pt x="594931" y="66230"/>
                </a:lnTo>
                <a:lnTo>
                  <a:pt x="587222" y="65633"/>
                </a:lnTo>
                <a:lnTo>
                  <a:pt x="574306" y="67043"/>
                </a:lnTo>
                <a:lnTo>
                  <a:pt x="535889" y="98742"/>
                </a:lnTo>
                <a:lnTo>
                  <a:pt x="526161" y="137363"/>
                </a:lnTo>
                <a:lnTo>
                  <a:pt x="527265" y="149593"/>
                </a:lnTo>
                <a:lnTo>
                  <a:pt x="549783" y="187845"/>
                </a:lnTo>
                <a:lnTo>
                  <a:pt x="578078" y="196888"/>
                </a:lnTo>
                <a:lnTo>
                  <a:pt x="590270" y="196888"/>
                </a:lnTo>
                <a:lnTo>
                  <a:pt x="602462" y="190792"/>
                </a:lnTo>
                <a:lnTo>
                  <a:pt x="608558" y="186220"/>
                </a:lnTo>
                <a:lnTo>
                  <a:pt x="611644" y="183083"/>
                </a:lnTo>
                <a:lnTo>
                  <a:pt x="614654" y="180035"/>
                </a:lnTo>
                <a:lnTo>
                  <a:pt x="614654" y="196888"/>
                </a:lnTo>
                <a:lnTo>
                  <a:pt x="620750" y="196888"/>
                </a:lnTo>
                <a:lnTo>
                  <a:pt x="657415" y="181559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pic>
        <p:nvPicPr>
          <p:cNvPr id="125" name="object 125"/>
          <p:cNvPicPr/>
          <p:nvPr/>
        </p:nvPicPr>
        <p:blipFill>
          <a:blip r:embed="rId81"/>
          <a:stretch>
            <a:fillRect/>
          </a:stretch>
        </p:blipFill>
        <p:spPr>
          <a:xfrm>
            <a:off x="4989111" y="4369958"/>
            <a:ext cx="1144092" cy="219439"/>
          </a:xfrm>
          <a:prstGeom prst="rect">
            <a:avLst/>
          </a:prstGeom>
        </p:spPr>
      </p:pic>
      <p:pic>
        <p:nvPicPr>
          <p:cNvPr id="126" name="object 126"/>
          <p:cNvPicPr/>
          <p:nvPr/>
        </p:nvPicPr>
        <p:blipFill>
          <a:blip r:embed="rId82"/>
          <a:stretch>
            <a:fillRect/>
          </a:stretch>
        </p:blipFill>
        <p:spPr>
          <a:xfrm>
            <a:off x="6207161" y="4373991"/>
            <a:ext cx="145396" cy="164306"/>
          </a:xfrm>
          <a:prstGeom prst="rect">
            <a:avLst/>
          </a:prstGeom>
        </p:spPr>
      </p:pic>
      <p:grpSp>
        <p:nvGrpSpPr>
          <p:cNvPr id="127" name="object 127"/>
          <p:cNvGrpSpPr/>
          <p:nvPr/>
        </p:nvGrpSpPr>
        <p:grpSpPr>
          <a:xfrm>
            <a:off x="6419879" y="4365923"/>
            <a:ext cx="147999" cy="173719"/>
            <a:chOff x="6419879" y="4365923"/>
            <a:chExt cx="147999" cy="173719"/>
          </a:xfrm>
        </p:grpSpPr>
        <p:sp>
          <p:nvSpPr>
            <p:cNvPr id="128" name="object 128"/>
            <p:cNvSpPr/>
            <p:nvPr/>
          </p:nvSpPr>
          <p:spPr>
            <a:xfrm>
              <a:off x="6419879" y="4365923"/>
              <a:ext cx="55469" cy="171450"/>
            </a:xfrm>
            <a:custGeom>
              <a:avLst/>
              <a:gdLst/>
              <a:ahLst/>
              <a:cxnLst/>
              <a:rect l="l" t="t" r="r" b="b"/>
              <a:pathLst>
                <a:path w="62865" h="194310">
                  <a:moveTo>
                    <a:pt x="36576" y="27527"/>
                  </a:moveTo>
                  <a:lnTo>
                    <a:pt x="28956" y="27527"/>
                  </a:lnTo>
                  <a:lnTo>
                    <a:pt x="22860" y="24479"/>
                  </a:lnTo>
                  <a:lnTo>
                    <a:pt x="19812" y="21431"/>
                  </a:lnTo>
                  <a:lnTo>
                    <a:pt x="18288" y="18288"/>
                  </a:lnTo>
                  <a:lnTo>
                    <a:pt x="18288" y="10668"/>
                  </a:lnTo>
                  <a:lnTo>
                    <a:pt x="19812" y="7620"/>
                  </a:lnTo>
                  <a:lnTo>
                    <a:pt x="25908" y="1524"/>
                  </a:lnTo>
                  <a:lnTo>
                    <a:pt x="28956" y="0"/>
                  </a:lnTo>
                  <a:lnTo>
                    <a:pt x="36576" y="0"/>
                  </a:lnTo>
                  <a:lnTo>
                    <a:pt x="39624" y="1524"/>
                  </a:lnTo>
                  <a:lnTo>
                    <a:pt x="45720" y="7620"/>
                  </a:lnTo>
                  <a:lnTo>
                    <a:pt x="45720" y="21431"/>
                  </a:lnTo>
                  <a:lnTo>
                    <a:pt x="42672" y="24479"/>
                  </a:lnTo>
                  <a:lnTo>
                    <a:pt x="36576" y="27527"/>
                  </a:lnTo>
                  <a:close/>
                </a:path>
                <a:path w="62865" h="194310">
                  <a:moveTo>
                    <a:pt x="3048" y="85439"/>
                  </a:moveTo>
                  <a:lnTo>
                    <a:pt x="0" y="80867"/>
                  </a:lnTo>
                  <a:lnTo>
                    <a:pt x="38100" y="65627"/>
                  </a:lnTo>
                  <a:lnTo>
                    <a:pt x="44196" y="65627"/>
                  </a:lnTo>
                  <a:lnTo>
                    <a:pt x="44196" y="83915"/>
                  </a:lnTo>
                  <a:lnTo>
                    <a:pt x="6096" y="83915"/>
                  </a:lnTo>
                  <a:lnTo>
                    <a:pt x="3048" y="85439"/>
                  </a:lnTo>
                  <a:close/>
                </a:path>
                <a:path w="62865" h="194310">
                  <a:moveTo>
                    <a:pt x="50292" y="187737"/>
                  </a:moveTo>
                  <a:lnTo>
                    <a:pt x="15240" y="187737"/>
                  </a:lnTo>
                  <a:lnTo>
                    <a:pt x="18288" y="184689"/>
                  </a:lnTo>
                  <a:lnTo>
                    <a:pt x="19812" y="181546"/>
                  </a:lnTo>
                  <a:lnTo>
                    <a:pt x="21336" y="178498"/>
                  </a:lnTo>
                  <a:lnTo>
                    <a:pt x="21312" y="108117"/>
                  </a:lnTo>
                  <a:lnTo>
                    <a:pt x="21145" y="100536"/>
                  </a:lnTo>
                  <a:lnTo>
                    <a:pt x="20693" y="94955"/>
                  </a:lnTo>
                  <a:lnTo>
                    <a:pt x="19812" y="91535"/>
                  </a:lnTo>
                  <a:lnTo>
                    <a:pt x="19812" y="88487"/>
                  </a:lnTo>
                  <a:lnTo>
                    <a:pt x="15240" y="83915"/>
                  </a:lnTo>
                  <a:lnTo>
                    <a:pt x="44196" y="83915"/>
                  </a:lnTo>
                  <a:lnTo>
                    <a:pt x="44196" y="178498"/>
                  </a:lnTo>
                  <a:lnTo>
                    <a:pt x="45720" y="181546"/>
                  </a:lnTo>
                  <a:lnTo>
                    <a:pt x="47244" y="183070"/>
                  </a:lnTo>
                  <a:lnTo>
                    <a:pt x="48768" y="186213"/>
                  </a:lnTo>
                  <a:lnTo>
                    <a:pt x="50292" y="187737"/>
                  </a:lnTo>
                  <a:close/>
                </a:path>
                <a:path w="62865" h="194310">
                  <a:moveTo>
                    <a:pt x="56388" y="189261"/>
                  </a:moveTo>
                  <a:lnTo>
                    <a:pt x="7620" y="189261"/>
                  </a:lnTo>
                  <a:lnTo>
                    <a:pt x="12192" y="187737"/>
                  </a:lnTo>
                  <a:lnTo>
                    <a:pt x="53340" y="187737"/>
                  </a:lnTo>
                  <a:lnTo>
                    <a:pt x="56388" y="189261"/>
                  </a:lnTo>
                  <a:close/>
                </a:path>
                <a:path w="62865" h="194310">
                  <a:moveTo>
                    <a:pt x="62484" y="193833"/>
                  </a:moveTo>
                  <a:lnTo>
                    <a:pt x="3048" y="193833"/>
                  </a:lnTo>
                  <a:lnTo>
                    <a:pt x="3048" y="189261"/>
                  </a:lnTo>
                  <a:lnTo>
                    <a:pt x="62484" y="189261"/>
                  </a:lnTo>
                  <a:lnTo>
                    <a:pt x="62484" y="193833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129" name="object 129"/>
            <p:cNvPicPr/>
            <p:nvPr/>
          </p:nvPicPr>
          <p:blipFill>
            <a:blip r:embed="rId83"/>
            <a:stretch>
              <a:fillRect/>
            </a:stretch>
          </p:blipFill>
          <p:spPr>
            <a:xfrm>
              <a:off x="6493836" y="4423830"/>
              <a:ext cx="74043" cy="115812"/>
            </a:xfrm>
            <a:prstGeom prst="rect">
              <a:avLst/>
            </a:prstGeom>
          </p:spPr>
        </p:pic>
      </p:grpSp>
      <p:grpSp>
        <p:nvGrpSpPr>
          <p:cNvPr id="130" name="object 130"/>
          <p:cNvGrpSpPr/>
          <p:nvPr/>
        </p:nvGrpSpPr>
        <p:grpSpPr>
          <a:xfrm>
            <a:off x="6647301" y="4365923"/>
            <a:ext cx="378197" cy="173719"/>
            <a:chOff x="6647301" y="4365923"/>
            <a:chExt cx="378197" cy="173719"/>
          </a:xfrm>
        </p:grpSpPr>
        <p:pic>
          <p:nvPicPr>
            <p:cNvPr id="131" name="object 131"/>
            <p:cNvPicPr/>
            <p:nvPr/>
          </p:nvPicPr>
          <p:blipFill>
            <a:blip r:embed="rId84"/>
            <a:stretch>
              <a:fillRect/>
            </a:stretch>
          </p:blipFill>
          <p:spPr>
            <a:xfrm>
              <a:off x="6647301" y="4365923"/>
              <a:ext cx="162877" cy="173719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85"/>
            <a:stretch>
              <a:fillRect/>
            </a:stretch>
          </p:blipFill>
          <p:spPr>
            <a:xfrm>
              <a:off x="6827659" y="4423830"/>
              <a:ext cx="197839" cy="115812"/>
            </a:xfrm>
            <a:prstGeom prst="rect">
              <a:avLst/>
            </a:prstGeom>
          </p:spPr>
        </p:pic>
      </p:grpSp>
      <p:sp>
        <p:nvSpPr>
          <p:cNvPr id="133" name="object 133"/>
          <p:cNvSpPr/>
          <p:nvPr/>
        </p:nvSpPr>
        <p:spPr>
          <a:xfrm>
            <a:off x="7096853" y="4365923"/>
            <a:ext cx="658346" cy="174251"/>
          </a:xfrm>
          <a:custGeom>
            <a:avLst/>
            <a:gdLst/>
            <a:ahLst/>
            <a:cxnLst/>
            <a:rect l="l" t="t" r="r" b="b"/>
            <a:pathLst>
              <a:path w="746125" h="197485">
                <a:moveTo>
                  <a:pt x="62484" y="189268"/>
                </a:moveTo>
                <a:lnTo>
                  <a:pt x="56388" y="189268"/>
                </a:lnTo>
                <a:lnTo>
                  <a:pt x="51816" y="187744"/>
                </a:lnTo>
                <a:lnTo>
                  <a:pt x="48768" y="187744"/>
                </a:lnTo>
                <a:lnTo>
                  <a:pt x="45720" y="184696"/>
                </a:lnTo>
                <a:lnTo>
                  <a:pt x="44196" y="181546"/>
                </a:lnTo>
                <a:lnTo>
                  <a:pt x="42672" y="178498"/>
                </a:lnTo>
                <a:lnTo>
                  <a:pt x="42672" y="123634"/>
                </a:lnTo>
                <a:lnTo>
                  <a:pt x="42672" y="18288"/>
                </a:lnTo>
                <a:lnTo>
                  <a:pt x="42672" y="0"/>
                </a:lnTo>
                <a:lnTo>
                  <a:pt x="36576" y="0"/>
                </a:lnTo>
                <a:lnTo>
                  <a:pt x="0" y="15240"/>
                </a:lnTo>
                <a:lnTo>
                  <a:pt x="1524" y="19913"/>
                </a:lnTo>
                <a:lnTo>
                  <a:pt x="6096" y="18288"/>
                </a:lnTo>
                <a:lnTo>
                  <a:pt x="15240" y="18288"/>
                </a:lnTo>
                <a:lnTo>
                  <a:pt x="15240" y="19913"/>
                </a:lnTo>
                <a:lnTo>
                  <a:pt x="18288" y="22961"/>
                </a:lnTo>
                <a:lnTo>
                  <a:pt x="19812" y="26009"/>
                </a:lnTo>
                <a:lnTo>
                  <a:pt x="19812" y="178498"/>
                </a:lnTo>
                <a:lnTo>
                  <a:pt x="18288" y="181546"/>
                </a:lnTo>
                <a:lnTo>
                  <a:pt x="16764" y="184696"/>
                </a:lnTo>
                <a:lnTo>
                  <a:pt x="15240" y="186220"/>
                </a:lnTo>
                <a:lnTo>
                  <a:pt x="13716" y="186220"/>
                </a:lnTo>
                <a:lnTo>
                  <a:pt x="10668" y="187744"/>
                </a:lnTo>
                <a:lnTo>
                  <a:pt x="6096" y="189268"/>
                </a:lnTo>
                <a:lnTo>
                  <a:pt x="0" y="189268"/>
                </a:lnTo>
                <a:lnTo>
                  <a:pt x="0" y="193840"/>
                </a:lnTo>
                <a:lnTo>
                  <a:pt x="62484" y="193840"/>
                </a:lnTo>
                <a:lnTo>
                  <a:pt x="62484" y="189268"/>
                </a:lnTo>
                <a:close/>
              </a:path>
              <a:path w="746125" h="197485">
                <a:moveTo>
                  <a:pt x="137248" y="189268"/>
                </a:moveTo>
                <a:lnTo>
                  <a:pt x="132676" y="189268"/>
                </a:lnTo>
                <a:lnTo>
                  <a:pt x="128104" y="187744"/>
                </a:lnTo>
                <a:lnTo>
                  <a:pt x="126580" y="187744"/>
                </a:lnTo>
                <a:lnTo>
                  <a:pt x="96100" y="158686"/>
                </a:lnTo>
                <a:lnTo>
                  <a:pt x="64008" y="117538"/>
                </a:lnTo>
                <a:lnTo>
                  <a:pt x="96100" y="88493"/>
                </a:lnTo>
                <a:lnTo>
                  <a:pt x="102196" y="82397"/>
                </a:lnTo>
                <a:lnTo>
                  <a:pt x="108292" y="79349"/>
                </a:lnTo>
                <a:lnTo>
                  <a:pt x="112864" y="76301"/>
                </a:lnTo>
                <a:lnTo>
                  <a:pt x="117436" y="74777"/>
                </a:lnTo>
                <a:lnTo>
                  <a:pt x="123532" y="73253"/>
                </a:lnTo>
                <a:lnTo>
                  <a:pt x="131152" y="73253"/>
                </a:lnTo>
                <a:lnTo>
                  <a:pt x="131152" y="68681"/>
                </a:lnTo>
                <a:lnTo>
                  <a:pt x="77724" y="68681"/>
                </a:lnTo>
                <a:lnTo>
                  <a:pt x="77724" y="73253"/>
                </a:lnTo>
                <a:lnTo>
                  <a:pt x="80860" y="73253"/>
                </a:lnTo>
                <a:lnTo>
                  <a:pt x="83908" y="74777"/>
                </a:lnTo>
                <a:lnTo>
                  <a:pt x="86956" y="77825"/>
                </a:lnTo>
                <a:lnTo>
                  <a:pt x="86956" y="82397"/>
                </a:lnTo>
                <a:lnTo>
                  <a:pt x="85432" y="83921"/>
                </a:lnTo>
                <a:lnTo>
                  <a:pt x="85432" y="85445"/>
                </a:lnTo>
                <a:lnTo>
                  <a:pt x="80860" y="88493"/>
                </a:lnTo>
                <a:lnTo>
                  <a:pt x="74676" y="94589"/>
                </a:lnTo>
                <a:lnTo>
                  <a:pt x="42672" y="123634"/>
                </a:lnTo>
                <a:lnTo>
                  <a:pt x="80860" y="172402"/>
                </a:lnTo>
                <a:lnTo>
                  <a:pt x="83908" y="178498"/>
                </a:lnTo>
                <a:lnTo>
                  <a:pt x="86956" y="181546"/>
                </a:lnTo>
                <a:lnTo>
                  <a:pt x="86956" y="184696"/>
                </a:lnTo>
                <a:lnTo>
                  <a:pt x="83908" y="187744"/>
                </a:lnTo>
                <a:lnTo>
                  <a:pt x="80860" y="189268"/>
                </a:lnTo>
                <a:lnTo>
                  <a:pt x="77724" y="189268"/>
                </a:lnTo>
                <a:lnTo>
                  <a:pt x="77724" y="193840"/>
                </a:lnTo>
                <a:lnTo>
                  <a:pt x="137248" y="193840"/>
                </a:lnTo>
                <a:lnTo>
                  <a:pt x="137248" y="189268"/>
                </a:lnTo>
                <a:close/>
              </a:path>
              <a:path w="746125" h="197485">
                <a:moveTo>
                  <a:pt x="272973" y="189268"/>
                </a:moveTo>
                <a:lnTo>
                  <a:pt x="266877" y="189268"/>
                </a:lnTo>
                <a:lnTo>
                  <a:pt x="262305" y="187744"/>
                </a:lnTo>
                <a:lnTo>
                  <a:pt x="260781" y="187744"/>
                </a:lnTo>
                <a:lnTo>
                  <a:pt x="257733" y="186220"/>
                </a:lnTo>
                <a:lnTo>
                  <a:pt x="256209" y="183083"/>
                </a:lnTo>
                <a:lnTo>
                  <a:pt x="256209" y="181559"/>
                </a:lnTo>
                <a:lnTo>
                  <a:pt x="254685" y="178511"/>
                </a:lnTo>
                <a:lnTo>
                  <a:pt x="253161" y="173939"/>
                </a:lnTo>
                <a:lnTo>
                  <a:pt x="253123" y="104584"/>
                </a:lnTo>
                <a:lnTo>
                  <a:pt x="252780" y="97650"/>
                </a:lnTo>
                <a:lnTo>
                  <a:pt x="228777" y="65633"/>
                </a:lnTo>
                <a:lnTo>
                  <a:pt x="221157" y="65633"/>
                </a:lnTo>
                <a:lnTo>
                  <a:pt x="210870" y="67322"/>
                </a:lnTo>
                <a:lnTo>
                  <a:pt x="200583" y="72301"/>
                </a:lnTo>
                <a:lnTo>
                  <a:pt x="190258" y="80416"/>
                </a:lnTo>
                <a:lnTo>
                  <a:pt x="179920" y="91541"/>
                </a:lnTo>
                <a:lnTo>
                  <a:pt x="179920" y="65633"/>
                </a:lnTo>
                <a:lnTo>
                  <a:pt x="173824" y="65633"/>
                </a:lnTo>
                <a:lnTo>
                  <a:pt x="135724" y="80873"/>
                </a:lnTo>
                <a:lnTo>
                  <a:pt x="138772" y="85445"/>
                </a:lnTo>
                <a:lnTo>
                  <a:pt x="141820" y="83921"/>
                </a:lnTo>
                <a:lnTo>
                  <a:pt x="150964" y="83921"/>
                </a:lnTo>
                <a:lnTo>
                  <a:pt x="155536" y="88493"/>
                </a:lnTo>
                <a:lnTo>
                  <a:pt x="155536" y="91541"/>
                </a:lnTo>
                <a:lnTo>
                  <a:pt x="156413" y="94983"/>
                </a:lnTo>
                <a:lnTo>
                  <a:pt x="156870" y="100736"/>
                </a:lnTo>
                <a:lnTo>
                  <a:pt x="157035" y="108762"/>
                </a:lnTo>
                <a:lnTo>
                  <a:pt x="157060" y="173939"/>
                </a:lnTo>
                <a:lnTo>
                  <a:pt x="155536" y="180035"/>
                </a:lnTo>
                <a:lnTo>
                  <a:pt x="154012" y="184696"/>
                </a:lnTo>
                <a:lnTo>
                  <a:pt x="150964" y="187744"/>
                </a:lnTo>
                <a:lnTo>
                  <a:pt x="147916" y="189268"/>
                </a:lnTo>
                <a:lnTo>
                  <a:pt x="138772" y="189268"/>
                </a:lnTo>
                <a:lnTo>
                  <a:pt x="138772" y="193840"/>
                </a:lnTo>
                <a:lnTo>
                  <a:pt x="199821" y="193840"/>
                </a:lnTo>
                <a:lnTo>
                  <a:pt x="199821" y="189268"/>
                </a:lnTo>
                <a:lnTo>
                  <a:pt x="193725" y="189268"/>
                </a:lnTo>
                <a:lnTo>
                  <a:pt x="189153" y="187744"/>
                </a:lnTo>
                <a:lnTo>
                  <a:pt x="186016" y="187744"/>
                </a:lnTo>
                <a:lnTo>
                  <a:pt x="184492" y="186220"/>
                </a:lnTo>
                <a:lnTo>
                  <a:pt x="182968" y="183083"/>
                </a:lnTo>
                <a:lnTo>
                  <a:pt x="181444" y="181559"/>
                </a:lnTo>
                <a:lnTo>
                  <a:pt x="179920" y="178511"/>
                </a:lnTo>
                <a:lnTo>
                  <a:pt x="179920" y="99161"/>
                </a:lnTo>
                <a:lnTo>
                  <a:pt x="187972" y="92036"/>
                </a:lnTo>
                <a:lnTo>
                  <a:pt x="196011" y="86779"/>
                </a:lnTo>
                <a:lnTo>
                  <a:pt x="204012" y="83515"/>
                </a:lnTo>
                <a:lnTo>
                  <a:pt x="212013" y="82397"/>
                </a:lnTo>
                <a:lnTo>
                  <a:pt x="219633" y="82397"/>
                </a:lnTo>
                <a:lnTo>
                  <a:pt x="224205" y="85445"/>
                </a:lnTo>
                <a:lnTo>
                  <a:pt x="230301" y="94589"/>
                </a:lnTo>
                <a:lnTo>
                  <a:pt x="231825" y="103835"/>
                </a:lnTo>
                <a:lnTo>
                  <a:pt x="231825" y="172415"/>
                </a:lnTo>
                <a:lnTo>
                  <a:pt x="230301" y="176987"/>
                </a:lnTo>
                <a:lnTo>
                  <a:pt x="230301" y="181559"/>
                </a:lnTo>
                <a:lnTo>
                  <a:pt x="228777" y="184696"/>
                </a:lnTo>
                <a:lnTo>
                  <a:pt x="225729" y="186220"/>
                </a:lnTo>
                <a:lnTo>
                  <a:pt x="224205" y="187744"/>
                </a:lnTo>
                <a:lnTo>
                  <a:pt x="219633" y="189268"/>
                </a:lnTo>
                <a:lnTo>
                  <a:pt x="210489" y="189268"/>
                </a:lnTo>
                <a:lnTo>
                  <a:pt x="210489" y="193840"/>
                </a:lnTo>
                <a:lnTo>
                  <a:pt x="272973" y="193840"/>
                </a:lnTo>
                <a:lnTo>
                  <a:pt x="272973" y="189268"/>
                </a:lnTo>
                <a:close/>
              </a:path>
              <a:path w="746125" h="197485">
                <a:moveTo>
                  <a:pt x="401180" y="129730"/>
                </a:moveTo>
                <a:lnTo>
                  <a:pt x="387464" y="86969"/>
                </a:lnTo>
                <a:lnTo>
                  <a:pt x="376796" y="77266"/>
                </a:lnTo>
                <a:lnTo>
                  <a:pt x="376796" y="138874"/>
                </a:lnTo>
                <a:lnTo>
                  <a:pt x="376224" y="151472"/>
                </a:lnTo>
                <a:lnTo>
                  <a:pt x="374510" y="161925"/>
                </a:lnTo>
                <a:lnTo>
                  <a:pt x="371652" y="170383"/>
                </a:lnTo>
                <a:lnTo>
                  <a:pt x="367652" y="176974"/>
                </a:lnTo>
                <a:lnTo>
                  <a:pt x="363080" y="184594"/>
                </a:lnTo>
                <a:lnTo>
                  <a:pt x="355371" y="187642"/>
                </a:lnTo>
                <a:lnTo>
                  <a:pt x="346227" y="187642"/>
                </a:lnTo>
                <a:lnTo>
                  <a:pt x="313029" y="157886"/>
                </a:lnTo>
                <a:lnTo>
                  <a:pt x="306603" y="120586"/>
                </a:lnTo>
                <a:lnTo>
                  <a:pt x="306882" y="112826"/>
                </a:lnTo>
                <a:lnTo>
                  <a:pt x="323329" y="77851"/>
                </a:lnTo>
                <a:lnTo>
                  <a:pt x="332511" y="74777"/>
                </a:lnTo>
                <a:lnTo>
                  <a:pt x="337083" y="74777"/>
                </a:lnTo>
                <a:lnTo>
                  <a:pt x="369087" y="97866"/>
                </a:lnTo>
                <a:lnTo>
                  <a:pt x="376796" y="138874"/>
                </a:lnTo>
                <a:lnTo>
                  <a:pt x="376796" y="77266"/>
                </a:lnTo>
                <a:lnTo>
                  <a:pt x="372757" y="74777"/>
                </a:lnTo>
                <a:lnTo>
                  <a:pt x="366890" y="71158"/>
                </a:lnTo>
                <a:lnTo>
                  <a:pt x="354850" y="67043"/>
                </a:lnTo>
                <a:lnTo>
                  <a:pt x="341655" y="65633"/>
                </a:lnTo>
                <a:lnTo>
                  <a:pt x="333921" y="66179"/>
                </a:lnTo>
                <a:lnTo>
                  <a:pt x="326605" y="67729"/>
                </a:lnTo>
                <a:lnTo>
                  <a:pt x="294690" y="90830"/>
                </a:lnTo>
                <a:lnTo>
                  <a:pt x="282333" y="129730"/>
                </a:lnTo>
                <a:lnTo>
                  <a:pt x="282308" y="133972"/>
                </a:lnTo>
                <a:lnTo>
                  <a:pt x="283070" y="143954"/>
                </a:lnTo>
                <a:lnTo>
                  <a:pt x="304774" y="185216"/>
                </a:lnTo>
                <a:lnTo>
                  <a:pt x="340131" y="196786"/>
                </a:lnTo>
                <a:lnTo>
                  <a:pt x="349008" y="196456"/>
                </a:lnTo>
                <a:lnTo>
                  <a:pt x="384606" y="177927"/>
                </a:lnTo>
                <a:lnTo>
                  <a:pt x="400850" y="137756"/>
                </a:lnTo>
                <a:lnTo>
                  <a:pt x="401180" y="129730"/>
                </a:lnTo>
                <a:close/>
              </a:path>
              <a:path w="746125" h="197485">
                <a:moveTo>
                  <a:pt x="611593" y="68681"/>
                </a:moveTo>
                <a:lnTo>
                  <a:pt x="571969" y="68681"/>
                </a:lnTo>
                <a:lnTo>
                  <a:pt x="571969" y="74777"/>
                </a:lnTo>
                <a:lnTo>
                  <a:pt x="581113" y="74777"/>
                </a:lnTo>
                <a:lnTo>
                  <a:pt x="585685" y="79349"/>
                </a:lnTo>
                <a:lnTo>
                  <a:pt x="585685" y="83921"/>
                </a:lnTo>
                <a:lnTo>
                  <a:pt x="582637" y="93065"/>
                </a:lnTo>
                <a:lnTo>
                  <a:pt x="556729" y="161747"/>
                </a:lnTo>
                <a:lnTo>
                  <a:pt x="527773" y="90017"/>
                </a:lnTo>
                <a:lnTo>
                  <a:pt x="527773" y="88493"/>
                </a:lnTo>
                <a:lnTo>
                  <a:pt x="526249" y="86969"/>
                </a:lnTo>
                <a:lnTo>
                  <a:pt x="526249" y="80873"/>
                </a:lnTo>
                <a:lnTo>
                  <a:pt x="529297" y="77825"/>
                </a:lnTo>
                <a:lnTo>
                  <a:pt x="532345" y="76301"/>
                </a:lnTo>
                <a:lnTo>
                  <a:pt x="536917" y="74777"/>
                </a:lnTo>
                <a:lnTo>
                  <a:pt x="543013" y="74777"/>
                </a:lnTo>
                <a:lnTo>
                  <a:pt x="543013" y="68681"/>
                </a:lnTo>
                <a:lnTo>
                  <a:pt x="483476" y="68681"/>
                </a:lnTo>
                <a:lnTo>
                  <a:pt x="483476" y="74777"/>
                </a:lnTo>
                <a:lnTo>
                  <a:pt x="492620" y="74777"/>
                </a:lnTo>
                <a:lnTo>
                  <a:pt x="498716" y="77825"/>
                </a:lnTo>
                <a:lnTo>
                  <a:pt x="501764" y="82397"/>
                </a:lnTo>
                <a:lnTo>
                  <a:pt x="503288" y="88493"/>
                </a:lnTo>
                <a:lnTo>
                  <a:pt x="511009" y="106883"/>
                </a:lnTo>
                <a:lnTo>
                  <a:pt x="483476" y="164795"/>
                </a:lnTo>
                <a:lnTo>
                  <a:pt x="457568" y="93065"/>
                </a:lnTo>
                <a:lnTo>
                  <a:pt x="456044" y="88493"/>
                </a:lnTo>
                <a:lnTo>
                  <a:pt x="454520" y="85445"/>
                </a:lnTo>
                <a:lnTo>
                  <a:pt x="454520" y="79349"/>
                </a:lnTo>
                <a:lnTo>
                  <a:pt x="459092" y="74777"/>
                </a:lnTo>
                <a:lnTo>
                  <a:pt x="466712" y="74777"/>
                </a:lnTo>
                <a:lnTo>
                  <a:pt x="466712" y="68681"/>
                </a:lnTo>
                <a:lnTo>
                  <a:pt x="414896" y="68681"/>
                </a:lnTo>
                <a:lnTo>
                  <a:pt x="414896" y="74777"/>
                </a:lnTo>
                <a:lnTo>
                  <a:pt x="419468" y="74777"/>
                </a:lnTo>
                <a:lnTo>
                  <a:pt x="424040" y="77825"/>
                </a:lnTo>
                <a:lnTo>
                  <a:pt x="427088" y="79349"/>
                </a:lnTo>
                <a:lnTo>
                  <a:pt x="428612" y="82397"/>
                </a:lnTo>
                <a:lnTo>
                  <a:pt x="431660" y="85445"/>
                </a:lnTo>
                <a:lnTo>
                  <a:pt x="434708" y="93065"/>
                </a:lnTo>
                <a:lnTo>
                  <a:pt x="474332" y="196888"/>
                </a:lnTo>
                <a:lnTo>
                  <a:pt x="478904" y="196888"/>
                </a:lnTo>
                <a:lnTo>
                  <a:pt x="515581" y="117551"/>
                </a:lnTo>
                <a:lnTo>
                  <a:pt x="547585" y="196888"/>
                </a:lnTo>
                <a:lnTo>
                  <a:pt x="552157" y="196888"/>
                </a:lnTo>
                <a:lnTo>
                  <a:pt x="593305" y="90017"/>
                </a:lnTo>
                <a:lnTo>
                  <a:pt x="597877" y="80873"/>
                </a:lnTo>
                <a:lnTo>
                  <a:pt x="603973" y="74777"/>
                </a:lnTo>
                <a:lnTo>
                  <a:pt x="611593" y="74777"/>
                </a:lnTo>
                <a:lnTo>
                  <a:pt x="611593" y="68681"/>
                </a:lnTo>
                <a:close/>
              </a:path>
              <a:path w="746125" h="197485">
                <a:moveTo>
                  <a:pt x="745896" y="189268"/>
                </a:moveTo>
                <a:lnTo>
                  <a:pt x="739800" y="189268"/>
                </a:lnTo>
                <a:lnTo>
                  <a:pt x="735228" y="187744"/>
                </a:lnTo>
                <a:lnTo>
                  <a:pt x="733704" y="187744"/>
                </a:lnTo>
                <a:lnTo>
                  <a:pt x="730656" y="186220"/>
                </a:lnTo>
                <a:lnTo>
                  <a:pt x="729132" y="183083"/>
                </a:lnTo>
                <a:lnTo>
                  <a:pt x="729132" y="181559"/>
                </a:lnTo>
                <a:lnTo>
                  <a:pt x="727608" y="178511"/>
                </a:lnTo>
                <a:lnTo>
                  <a:pt x="726084" y="173939"/>
                </a:lnTo>
                <a:lnTo>
                  <a:pt x="726033" y="104584"/>
                </a:lnTo>
                <a:lnTo>
                  <a:pt x="725703" y="97650"/>
                </a:lnTo>
                <a:lnTo>
                  <a:pt x="701611" y="65633"/>
                </a:lnTo>
                <a:lnTo>
                  <a:pt x="693991" y="65633"/>
                </a:lnTo>
                <a:lnTo>
                  <a:pt x="684339" y="67322"/>
                </a:lnTo>
                <a:lnTo>
                  <a:pt x="673989" y="72301"/>
                </a:lnTo>
                <a:lnTo>
                  <a:pt x="663333" y="80416"/>
                </a:lnTo>
                <a:lnTo>
                  <a:pt x="652843" y="91541"/>
                </a:lnTo>
                <a:lnTo>
                  <a:pt x="652843" y="65633"/>
                </a:lnTo>
                <a:lnTo>
                  <a:pt x="646747" y="65633"/>
                </a:lnTo>
                <a:lnTo>
                  <a:pt x="608545" y="80873"/>
                </a:lnTo>
                <a:lnTo>
                  <a:pt x="611593" y="85445"/>
                </a:lnTo>
                <a:lnTo>
                  <a:pt x="614743" y="83921"/>
                </a:lnTo>
                <a:lnTo>
                  <a:pt x="625411" y="83921"/>
                </a:lnTo>
                <a:lnTo>
                  <a:pt x="625411" y="85445"/>
                </a:lnTo>
                <a:lnTo>
                  <a:pt x="628459" y="88493"/>
                </a:lnTo>
                <a:lnTo>
                  <a:pt x="628459" y="91541"/>
                </a:lnTo>
                <a:lnTo>
                  <a:pt x="629335" y="94983"/>
                </a:lnTo>
                <a:lnTo>
                  <a:pt x="629793" y="100736"/>
                </a:lnTo>
                <a:lnTo>
                  <a:pt x="629958" y="108762"/>
                </a:lnTo>
                <a:lnTo>
                  <a:pt x="629983" y="173939"/>
                </a:lnTo>
                <a:lnTo>
                  <a:pt x="628459" y="180035"/>
                </a:lnTo>
                <a:lnTo>
                  <a:pt x="626935" y="184696"/>
                </a:lnTo>
                <a:lnTo>
                  <a:pt x="623887" y="187744"/>
                </a:lnTo>
                <a:lnTo>
                  <a:pt x="620839" y="189268"/>
                </a:lnTo>
                <a:lnTo>
                  <a:pt x="611593" y="189268"/>
                </a:lnTo>
                <a:lnTo>
                  <a:pt x="611593" y="193840"/>
                </a:lnTo>
                <a:lnTo>
                  <a:pt x="672655" y="193840"/>
                </a:lnTo>
                <a:lnTo>
                  <a:pt x="672655" y="189268"/>
                </a:lnTo>
                <a:lnTo>
                  <a:pt x="666559" y="189268"/>
                </a:lnTo>
                <a:lnTo>
                  <a:pt x="661987" y="187744"/>
                </a:lnTo>
                <a:lnTo>
                  <a:pt x="658939" y="187744"/>
                </a:lnTo>
                <a:lnTo>
                  <a:pt x="657415" y="186220"/>
                </a:lnTo>
                <a:lnTo>
                  <a:pt x="655891" y="183083"/>
                </a:lnTo>
                <a:lnTo>
                  <a:pt x="654367" y="181559"/>
                </a:lnTo>
                <a:lnTo>
                  <a:pt x="652843" y="178511"/>
                </a:lnTo>
                <a:lnTo>
                  <a:pt x="652843" y="99161"/>
                </a:lnTo>
                <a:lnTo>
                  <a:pt x="660844" y="92036"/>
                </a:lnTo>
                <a:lnTo>
                  <a:pt x="668845" y="86779"/>
                </a:lnTo>
                <a:lnTo>
                  <a:pt x="676846" y="83515"/>
                </a:lnTo>
                <a:lnTo>
                  <a:pt x="684847" y="82397"/>
                </a:lnTo>
                <a:lnTo>
                  <a:pt x="692467" y="82397"/>
                </a:lnTo>
                <a:lnTo>
                  <a:pt x="697039" y="85445"/>
                </a:lnTo>
                <a:lnTo>
                  <a:pt x="703135" y="94589"/>
                </a:lnTo>
                <a:lnTo>
                  <a:pt x="704659" y="103835"/>
                </a:lnTo>
                <a:lnTo>
                  <a:pt x="704659" y="176987"/>
                </a:lnTo>
                <a:lnTo>
                  <a:pt x="703135" y="178511"/>
                </a:lnTo>
                <a:lnTo>
                  <a:pt x="703135" y="181559"/>
                </a:lnTo>
                <a:lnTo>
                  <a:pt x="701611" y="184696"/>
                </a:lnTo>
                <a:lnTo>
                  <a:pt x="698563" y="186220"/>
                </a:lnTo>
                <a:lnTo>
                  <a:pt x="697039" y="187744"/>
                </a:lnTo>
                <a:lnTo>
                  <a:pt x="692467" y="189268"/>
                </a:lnTo>
                <a:lnTo>
                  <a:pt x="683323" y="189268"/>
                </a:lnTo>
                <a:lnTo>
                  <a:pt x="683323" y="193840"/>
                </a:lnTo>
                <a:lnTo>
                  <a:pt x="745896" y="193840"/>
                </a:lnTo>
                <a:lnTo>
                  <a:pt x="745896" y="189268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pic>
        <p:nvPicPr>
          <p:cNvPr id="134" name="object 134"/>
          <p:cNvPicPr/>
          <p:nvPr/>
        </p:nvPicPr>
        <p:blipFill>
          <a:blip r:embed="rId86"/>
          <a:stretch>
            <a:fillRect/>
          </a:stretch>
        </p:blipFill>
        <p:spPr>
          <a:xfrm>
            <a:off x="7837114" y="4423830"/>
            <a:ext cx="186997" cy="115812"/>
          </a:xfrm>
          <a:prstGeom prst="rect">
            <a:avLst/>
          </a:prstGeom>
        </p:spPr>
      </p:pic>
      <p:pic>
        <p:nvPicPr>
          <p:cNvPr id="135" name="object 135"/>
          <p:cNvPicPr/>
          <p:nvPr/>
        </p:nvPicPr>
        <p:blipFill>
          <a:blip r:embed="rId87"/>
          <a:stretch>
            <a:fillRect/>
          </a:stretch>
        </p:blipFill>
        <p:spPr>
          <a:xfrm>
            <a:off x="1224691" y="4666129"/>
            <a:ext cx="849266" cy="219439"/>
          </a:xfrm>
          <a:prstGeom prst="rect">
            <a:avLst/>
          </a:prstGeom>
        </p:spPr>
      </p:pic>
      <p:pic>
        <p:nvPicPr>
          <p:cNvPr id="136" name="object 136"/>
          <p:cNvPicPr/>
          <p:nvPr/>
        </p:nvPicPr>
        <p:blipFill>
          <a:blip r:embed="rId88"/>
          <a:stretch>
            <a:fillRect/>
          </a:stretch>
        </p:blipFill>
        <p:spPr>
          <a:xfrm>
            <a:off x="2138502" y="4662095"/>
            <a:ext cx="166911" cy="171029"/>
          </a:xfrm>
          <a:prstGeom prst="rect">
            <a:avLst/>
          </a:prstGeom>
        </p:spPr>
      </p:pic>
      <p:pic>
        <p:nvPicPr>
          <p:cNvPr id="137" name="object 137"/>
          <p:cNvPicPr/>
          <p:nvPr/>
        </p:nvPicPr>
        <p:blipFill>
          <a:blip r:embed="rId89"/>
          <a:stretch>
            <a:fillRect/>
          </a:stretch>
        </p:blipFill>
        <p:spPr>
          <a:xfrm>
            <a:off x="2345755" y="4662095"/>
            <a:ext cx="289363" cy="173719"/>
          </a:xfrm>
          <a:prstGeom prst="rect">
            <a:avLst/>
          </a:prstGeom>
        </p:spPr>
      </p:pic>
      <p:pic>
        <p:nvPicPr>
          <p:cNvPr id="138" name="object 138"/>
          <p:cNvPicPr/>
          <p:nvPr/>
        </p:nvPicPr>
        <p:blipFill>
          <a:blip r:embed="rId90"/>
          <a:stretch>
            <a:fillRect/>
          </a:stretch>
        </p:blipFill>
        <p:spPr>
          <a:xfrm>
            <a:off x="2713195" y="4662095"/>
            <a:ext cx="986593" cy="223474"/>
          </a:xfrm>
          <a:prstGeom prst="rect">
            <a:avLst/>
          </a:prstGeom>
        </p:spPr>
      </p:pic>
      <p:grpSp>
        <p:nvGrpSpPr>
          <p:cNvPr id="139" name="object 139"/>
          <p:cNvGrpSpPr/>
          <p:nvPr/>
        </p:nvGrpSpPr>
        <p:grpSpPr>
          <a:xfrm>
            <a:off x="3772488" y="4720001"/>
            <a:ext cx="625810" cy="115986"/>
            <a:chOff x="3772488" y="4720001"/>
            <a:chExt cx="625810" cy="115986"/>
          </a:xfrm>
        </p:grpSpPr>
        <p:pic>
          <p:nvPicPr>
            <p:cNvPr id="140" name="object 140"/>
            <p:cNvPicPr/>
            <p:nvPr/>
          </p:nvPicPr>
          <p:blipFill>
            <a:blip r:embed="rId91"/>
            <a:stretch>
              <a:fillRect/>
            </a:stretch>
          </p:blipFill>
          <p:spPr>
            <a:xfrm>
              <a:off x="3772488" y="4720001"/>
              <a:ext cx="106316" cy="115812"/>
            </a:xfrm>
            <a:prstGeom prst="rect">
              <a:avLst/>
            </a:prstGeom>
          </p:spPr>
        </p:pic>
        <p:sp>
          <p:nvSpPr>
            <p:cNvPr id="141" name="object 141"/>
            <p:cNvSpPr/>
            <p:nvPr/>
          </p:nvSpPr>
          <p:spPr>
            <a:xfrm>
              <a:off x="3896274" y="4720006"/>
              <a:ext cx="502024" cy="115981"/>
            </a:xfrm>
            <a:custGeom>
              <a:avLst/>
              <a:gdLst/>
              <a:ahLst/>
              <a:cxnLst/>
              <a:rect l="l" t="t" r="r" b="b"/>
              <a:pathLst>
                <a:path w="568960" h="131445">
                  <a:moveTo>
                    <a:pt x="105257" y="80860"/>
                  </a:moveTo>
                  <a:lnTo>
                    <a:pt x="102209" y="79336"/>
                  </a:lnTo>
                  <a:lnTo>
                    <a:pt x="97904" y="86766"/>
                  </a:lnTo>
                  <a:lnTo>
                    <a:pt x="94018" y="93052"/>
                  </a:lnTo>
                  <a:lnTo>
                    <a:pt x="62484" y="111442"/>
                  </a:lnTo>
                  <a:lnTo>
                    <a:pt x="53898" y="110286"/>
                  </a:lnTo>
                  <a:lnTo>
                    <a:pt x="25336" y="75145"/>
                  </a:lnTo>
                  <a:lnTo>
                    <a:pt x="22860" y="54952"/>
                  </a:lnTo>
                  <a:lnTo>
                    <a:pt x="23456" y="44081"/>
                  </a:lnTo>
                  <a:lnTo>
                    <a:pt x="45720" y="9144"/>
                  </a:lnTo>
                  <a:lnTo>
                    <a:pt x="60960" y="9144"/>
                  </a:lnTo>
                  <a:lnTo>
                    <a:pt x="65532" y="10668"/>
                  </a:lnTo>
                  <a:lnTo>
                    <a:pt x="68580" y="13716"/>
                  </a:lnTo>
                  <a:lnTo>
                    <a:pt x="71729" y="15240"/>
                  </a:lnTo>
                  <a:lnTo>
                    <a:pt x="73253" y="19812"/>
                  </a:lnTo>
                  <a:lnTo>
                    <a:pt x="74777" y="25908"/>
                  </a:lnTo>
                  <a:lnTo>
                    <a:pt x="74777" y="30568"/>
                  </a:lnTo>
                  <a:lnTo>
                    <a:pt x="79349" y="39712"/>
                  </a:lnTo>
                  <a:lnTo>
                    <a:pt x="68326" y="571"/>
                  </a:lnTo>
                  <a:lnTo>
                    <a:pt x="59436" y="0"/>
                  </a:lnTo>
                  <a:lnTo>
                    <a:pt x="48082" y="1143"/>
                  </a:lnTo>
                  <a:lnTo>
                    <a:pt x="10287" y="28079"/>
                  </a:lnTo>
                  <a:lnTo>
                    <a:pt x="0" y="65620"/>
                  </a:lnTo>
                  <a:lnTo>
                    <a:pt x="1130" y="79895"/>
                  </a:lnTo>
                  <a:lnTo>
                    <a:pt x="25057" y="122250"/>
                  </a:lnTo>
                  <a:lnTo>
                    <a:pt x="53340" y="131254"/>
                  </a:lnTo>
                  <a:lnTo>
                    <a:pt x="62217" y="130632"/>
                  </a:lnTo>
                  <a:lnTo>
                    <a:pt x="98209" y="102781"/>
                  </a:lnTo>
                  <a:lnTo>
                    <a:pt x="102374" y="92608"/>
                  </a:lnTo>
                  <a:lnTo>
                    <a:pt x="105257" y="80860"/>
                  </a:lnTo>
                  <a:close/>
                </a:path>
                <a:path w="568960" h="131445">
                  <a:moveTo>
                    <a:pt x="228790" y="80860"/>
                  </a:moveTo>
                  <a:lnTo>
                    <a:pt x="225742" y="79336"/>
                  </a:lnTo>
                  <a:lnTo>
                    <a:pt x="221437" y="86766"/>
                  </a:lnTo>
                  <a:lnTo>
                    <a:pt x="217551" y="93052"/>
                  </a:lnTo>
                  <a:lnTo>
                    <a:pt x="186118" y="111442"/>
                  </a:lnTo>
                  <a:lnTo>
                    <a:pt x="177469" y="110286"/>
                  </a:lnTo>
                  <a:lnTo>
                    <a:pt x="148882" y="75145"/>
                  </a:lnTo>
                  <a:lnTo>
                    <a:pt x="146405" y="54952"/>
                  </a:lnTo>
                  <a:lnTo>
                    <a:pt x="147002" y="44081"/>
                  </a:lnTo>
                  <a:lnTo>
                    <a:pt x="169265" y="9144"/>
                  </a:lnTo>
                  <a:lnTo>
                    <a:pt x="184594" y="9144"/>
                  </a:lnTo>
                  <a:lnTo>
                    <a:pt x="189166" y="10668"/>
                  </a:lnTo>
                  <a:lnTo>
                    <a:pt x="192214" y="13716"/>
                  </a:lnTo>
                  <a:lnTo>
                    <a:pt x="195262" y="15240"/>
                  </a:lnTo>
                  <a:lnTo>
                    <a:pt x="196786" y="19812"/>
                  </a:lnTo>
                  <a:lnTo>
                    <a:pt x="198310" y="25908"/>
                  </a:lnTo>
                  <a:lnTo>
                    <a:pt x="198310" y="30568"/>
                  </a:lnTo>
                  <a:lnTo>
                    <a:pt x="202882" y="39712"/>
                  </a:lnTo>
                  <a:lnTo>
                    <a:pt x="191909" y="571"/>
                  </a:lnTo>
                  <a:lnTo>
                    <a:pt x="183070" y="0"/>
                  </a:lnTo>
                  <a:lnTo>
                    <a:pt x="171665" y="1143"/>
                  </a:lnTo>
                  <a:lnTo>
                    <a:pt x="133832" y="28079"/>
                  </a:lnTo>
                  <a:lnTo>
                    <a:pt x="123545" y="65620"/>
                  </a:lnTo>
                  <a:lnTo>
                    <a:pt x="124663" y="79895"/>
                  </a:lnTo>
                  <a:lnTo>
                    <a:pt x="148602" y="122250"/>
                  </a:lnTo>
                  <a:lnTo>
                    <a:pt x="176974" y="131254"/>
                  </a:lnTo>
                  <a:lnTo>
                    <a:pt x="185839" y="130632"/>
                  </a:lnTo>
                  <a:lnTo>
                    <a:pt x="221742" y="102781"/>
                  </a:lnTo>
                  <a:lnTo>
                    <a:pt x="225920" y="92608"/>
                  </a:lnTo>
                  <a:lnTo>
                    <a:pt x="228790" y="80860"/>
                  </a:lnTo>
                  <a:close/>
                </a:path>
                <a:path w="568960" h="131445">
                  <a:moveTo>
                    <a:pt x="378244" y="116014"/>
                  </a:moveTo>
                  <a:lnTo>
                    <a:pt x="376720" y="111442"/>
                  </a:lnTo>
                  <a:lnTo>
                    <a:pt x="372148" y="112966"/>
                  </a:lnTo>
                  <a:lnTo>
                    <a:pt x="369100" y="114490"/>
                  </a:lnTo>
                  <a:lnTo>
                    <a:pt x="364528" y="114490"/>
                  </a:lnTo>
                  <a:lnTo>
                    <a:pt x="363004" y="112966"/>
                  </a:lnTo>
                  <a:lnTo>
                    <a:pt x="361480" y="112966"/>
                  </a:lnTo>
                  <a:lnTo>
                    <a:pt x="359956" y="111442"/>
                  </a:lnTo>
                  <a:lnTo>
                    <a:pt x="358432" y="108292"/>
                  </a:lnTo>
                  <a:lnTo>
                    <a:pt x="358432" y="105244"/>
                  </a:lnTo>
                  <a:lnTo>
                    <a:pt x="357555" y="101841"/>
                  </a:lnTo>
                  <a:lnTo>
                    <a:pt x="357098" y="96291"/>
                  </a:lnTo>
                  <a:lnTo>
                    <a:pt x="356933" y="88747"/>
                  </a:lnTo>
                  <a:lnTo>
                    <a:pt x="356908" y="3048"/>
                  </a:lnTo>
                  <a:lnTo>
                    <a:pt x="314236" y="3048"/>
                  </a:lnTo>
                  <a:lnTo>
                    <a:pt x="314236" y="9144"/>
                  </a:lnTo>
                  <a:lnTo>
                    <a:pt x="323380" y="9144"/>
                  </a:lnTo>
                  <a:lnTo>
                    <a:pt x="327952" y="10668"/>
                  </a:lnTo>
                  <a:lnTo>
                    <a:pt x="331000" y="12192"/>
                  </a:lnTo>
                  <a:lnTo>
                    <a:pt x="332524" y="15240"/>
                  </a:lnTo>
                  <a:lnTo>
                    <a:pt x="334048" y="19812"/>
                  </a:lnTo>
                  <a:lnTo>
                    <a:pt x="334048" y="97624"/>
                  </a:lnTo>
                  <a:lnTo>
                    <a:pt x="327952" y="103720"/>
                  </a:lnTo>
                  <a:lnTo>
                    <a:pt x="321856" y="108292"/>
                  </a:lnTo>
                  <a:lnTo>
                    <a:pt x="312712" y="114490"/>
                  </a:lnTo>
                  <a:lnTo>
                    <a:pt x="297472" y="114490"/>
                  </a:lnTo>
                  <a:lnTo>
                    <a:pt x="292900" y="112966"/>
                  </a:lnTo>
                  <a:lnTo>
                    <a:pt x="288328" y="109816"/>
                  </a:lnTo>
                  <a:lnTo>
                    <a:pt x="285280" y="106768"/>
                  </a:lnTo>
                  <a:lnTo>
                    <a:pt x="283756" y="99148"/>
                  </a:lnTo>
                  <a:lnTo>
                    <a:pt x="283756" y="3048"/>
                  </a:lnTo>
                  <a:lnTo>
                    <a:pt x="239471" y="3048"/>
                  </a:lnTo>
                  <a:lnTo>
                    <a:pt x="239471" y="9144"/>
                  </a:lnTo>
                  <a:lnTo>
                    <a:pt x="245567" y="7620"/>
                  </a:lnTo>
                  <a:lnTo>
                    <a:pt x="250139" y="9144"/>
                  </a:lnTo>
                  <a:lnTo>
                    <a:pt x="253187" y="10668"/>
                  </a:lnTo>
                  <a:lnTo>
                    <a:pt x="254711" y="12192"/>
                  </a:lnTo>
                  <a:lnTo>
                    <a:pt x="257759" y="13716"/>
                  </a:lnTo>
                  <a:lnTo>
                    <a:pt x="257759" y="15240"/>
                  </a:lnTo>
                  <a:lnTo>
                    <a:pt x="260807" y="21336"/>
                  </a:lnTo>
                  <a:lnTo>
                    <a:pt x="260845" y="91605"/>
                  </a:lnTo>
                  <a:lnTo>
                    <a:pt x="261188" y="98577"/>
                  </a:lnTo>
                  <a:lnTo>
                    <a:pt x="262089" y="104698"/>
                  </a:lnTo>
                  <a:lnTo>
                    <a:pt x="263855" y="109816"/>
                  </a:lnTo>
                  <a:lnTo>
                    <a:pt x="265379" y="116014"/>
                  </a:lnTo>
                  <a:lnTo>
                    <a:pt x="268427" y="122110"/>
                  </a:lnTo>
                  <a:lnTo>
                    <a:pt x="274523" y="125158"/>
                  </a:lnTo>
                  <a:lnTo>
                    <a:pt x="279095" y="129730"/>
                  </a:lnTo>
                  <a:lnTo>
                    <a:pt x="285280" y="131254"/>
                  </a:lnTo>
                  <a:lnTo>
                    <a:pt x="298996" y="131254"/>
                  </a:lnTo>
                  <a:lnTo>
                    <a:pt x="334048" y="105244"/>
                  </a:lnTo>
                  <a:lnTo>
                    <a:pt x="334048" y="131254"/>
                  </a:lnTo>
                  <a:lnTo>
                    <a:pt x="340144" y="131254"/>
                  </a:lnTo>
                  <a:lnTo>
                    <a:pt x="378244" y="116014"/>
                  </a:lnTo>
                  <a:close/>
                </a:path>
                <a:path w="568960" h="131445">
                  <a:moveTo>
                    <a:pt x="471297" y="10668"/>
                  </a:moveTo>
                  <a:lnTo>
                    <a:pt x="469773" y="7620"/>
                  </a:lnTo>
                  <a:lnTo>
                    <a:pt x="463677" y="1524"/>
                  </a:lnTo>
                  <a:lnTo>
                    <a:pt x="459105" y="0"/>
                  </a:lnTo>
                  <a:lnTo>
                    <a:pt x="454533" y="0"/>
                  </a:lnTo>
                  <a:lnTo>
                    <a:pt x="445681" y="1714"/>
                  </a:lnTo>
                  <a:lnTo>
                    <a:pt x="437388" y="6858"/>
                  </a:lnTo>
                  <a:lnTo>
                    <a:pt x="429679" y="15430"/>
                  </a:lnTo>
                  <a:lnTo>
                    <a:pt x="422529" y="27432"/>
                  </a:lnTo>
                  <a:lnTo>
                    <a:pt x="422529" y="0"/>
                  </a:lnTo>
                  <a:lnTo>
                    <a:pt x="416433" y="0"/>
                  </a:lnTo>
                  <a:lnTo>
                    <a:pt x="378244" y="15240"/>
                  </a:lnTo>
                  <a:lnTo>
                    <a:pt x="379768" y="19812"/>
                  </a:lnTo>
                  <a:lnTo>
                    <a:pt x="382816" y="18288"/>
                  </a:lnTo>
                  <a:lnTo>
                    <a:pt x="393573" y="18288"/>
                  </a:lnTo>
                  <a:lnTo>
                    <a:pt x="398145" y="22860"/>
                  </a:lnTo>
                  <a:lnTo>
                    <a:pt x="398145" y="25908"/>
                  </a:lnTo>
                  <a:lnTo>
                    <a:pt x="399034" y="29159"/>
                  </a:lnTo>
                  <a:lnTo>
                    <a:pt x="399478" y="34378"/>
                  </a:lnTo>
                  <a:lnTo>
                    <a:pt x="399656" y="41859"/>
                  </a:lnTo>
                  <a:lnTo>
                    <a:pt x="399669" y="111442"/>
                  </a:lnTo>
                  <a:lnTo>
                    <a:pt x="398145" y="112966"/>
                  </a:lnTo>
                  <a:lnTo>
                    <a:pt x="398145" y="116014"/>
                  </a:lnTo>
                  <a:lnTo>
                    <a:pt x="396621" y="119062"/>
                  </a:lnTo>
                  <a:lnTo>
                    <a:pt x="390525" y="122110"/>
                  </a:lnTo>
                  <a:lnTo>
                    <a:pt x="385864" y="123634"/>
                  </a:lnTo>
                  <a:lnTo>
                    <a:pt x="379768" y="123634"/>
                  </a:lnTo>
                  <a:lnTo>
                    <a:pt x="379768" y="128206"/>
                  </a:lnTo>
                  <a:lnTo>
                    <a:pt x="443865" y="128206"/>
                  </a:lnTo>
                  <a:lnTo>
                    <a:pt x="443865" y="123634"/>
                  </a:lnTo>
                  <a:lnTo>
                    <a:pt x="437769" y="123634"/>
                  </a:lnTo>
                  <a:lnTo>
                    <a:pt x="433197" y="122110"/>
                  </a:lnTo>
                  <a:lnTo>
                    <a:pt x="427101" y="119062"/>
                  </a:lnTo>
                  <a:lnTo>
                    <a:pt x="425577" y="117538"/>
                  </a:lnTo>
                  <a:lnTo>
                    <a:pt x="422529" y="111442"/>
                  </a:lnTo>
                  <a:lnTo>
                    <a:pt x="422529" y="39712"/>
                  </a:lnTo>
                  <a:lnTo>
                    <a:pt x="425577" y="30568"/>
                  </a:lnTo>
                  <a:lnTo>
                    <a:pt x="430149" y="24384"/>
                  </a:lnTo>
                  <a:lnTo>
                    <a:pt x="434721" y="21336"/>
                  </a:lnTo>
                  <a:lnTo>
                    <a:pt x="436245" y="18288"/>
                  </a:lnTo>
                  <a:lnTo>
                    <a:pt x="442341" y="18288"/>
                  </a:lnTo>
                  <a:lnTo>
                    <a:pt x="443865" y="19812"/>
                  </a:lnTo>
                  <a:lnTo>
                    <a:pt x="453009" y="25908"/>
                  </a:lnTo>
                  <a:lnTo>
                    <a:pt x="456057" y="27432"/>
                  </a:lnTo>
                  <a:lnTo>
                    <a:pt x="462153" y="27432"/>
                  </a:lnTo>
                  <a:lnTo>
                    <a:pt x="468249" y="24384"/>
                  </a:lnTo>
                  <a:lnTo>
                    <a:pt x="471297" y="18288"/>
                  </a:lnTo>
                  <a:lnTo>
                    <a:pt x="471297" y="10668"/>
                  </a:lnTo>
                  <a:close/>
                </a:path>
                <a:path w="568960" h="131445">
                  <a:moveTo>
                    <a:pt x="568934" y="94576"/>
                  </a:moveTo>
                  <a:lnTo>
                    <a:pt x="541502" y="58000"/>
                  </a:lnTo>
                  <a:lnTo>
                    <a:pt x="521690" y="48856"/>
                  </a:lnTo>
                  <a:lnTo>
                    <a:pt x="506450" y="41236"/>
                  </a:lnTo>
                  <a:lnTo>
                    <a:pt x="504926" y="36664"/>
                  </a:lnTo>
                  <a:lnTo>
                    <a:pt x="501878" y="33616"/>
                  </a:lnTo>
                  <a:lnTo>
                    <a:pt x="500354" y="29044"/>
                  </a:lnTo>
                  <a:lnTo>
                    <a:pt x="500354" y="19812"/>
                  </a:lnTo>
                  <a:lnTo>
                    <a:pt x="501878" y="16764"/>
                  </a:lnTo>
                  <a:lnTo>
                    <a:pt x="509498" y="9144"/>
                  </a:lnTo>
                  <a:lnTo>
                    <a:pt x="514070" y="7620"/>
                  </a:lnTo>
                  <a:lnTo>
                    <a:pt x="529310" y="7620"/>
                  </a:lnTo>
                  <a:lnTo>
                    <a:pt x="555218" y="42760"/>
                  </a:lnTo>
                  <a:lnTo>
                    <a:pt x="559790" y="42760"/>
                  </a:lnTo>
                  <a:lnTo>
                    <a:pt x="559790" y="0"/>
                  </a:lnTo>
                  <a:lnTo>
                    <a:pt x="555218" y="0"/>
                  </a:lnTo>
                  <a:lnTo>
                    <a:pt x="552170" y="3048"/>
                  </a:lnTo>
                  <a:lnTo>
                    <a:pt x="552170" y="4572"/>
                  </a:lnTo>
                  <a:lnTo>
                    <a:pt x="544550" y="4572"/>
                  </a:lnTo>
                  <a:lnTo>
                    <a:pt x="539978" y="3048"/>
                  </a:lnTo>
                  <a:lnTo>
                    <a:pt x="532358" y="1524"/>
                  </a:lnTo>
                  <a:lnTo>
                    <a:pt x="526262" y="0"/>
                  </a:lnTo>
                  <a:lnTo>
                    <a:pt x="521690" y="0"/>
                  </a:lnTo>
                  <a:lnTo>
                    <a:pt x="513969" y="596"/>
                  </a:lnTo>
                  <a:lnTo>
                    <a:pt x="484085" y="28930"/>
                  </a:lnTo>
                  <a:lnTo>
                    <a:pt x="483489" y="36664"/>
                  </a:lnTo>
                  <a:lnTo>
                    <a:pt x="483489" y="44284"/>
                  </a:lnTo>
                  <a:lnTo>
                    <a:pt x="515594" y="73240"/>
                  </a:lnTo>
                  <a:lnTo>
                    <a:pt x="525005" y="77800"/>
                  </a:lnTo>
                  <a:lnTo>
                    <a:pt x="532549" y="82194"/>
                  </a:lnTo>
                  <a:lnTo>
                    <a:pt x="538099" y="86321"/>
                  </a:lnTo>
                  <a:lnTo>
                    <a:pt x="541502" y="90004"/>
                  </a:lnTo>
                  <a:lnTo>
                    <a:pt x="546074" y="93052"/>
                  </a:lnTo>
                  <a:lnTo>
                    <a:pt x="549122" y="99148"/>
                  </a:lnTo>
                  <a:lnTo>
                    <a:pt x="549122" y="109816"/>
                  </a:lnTo>
                  <a:lnTo>
                    <a:pt x="543026" y="119062"/>
                  </a:lnTo>
                  <a:lnTo>
                    <a:pt x="538454" y="122110"/>
                  </a:lnTo>
                  <a:lnTo>
                    <a:pt x="533882" y="123634"/>
                  </a:lnTo>
                  <a:lnTo>
                    <a:pt x="527786" y="123634"/>
                  </a:lnTo>
                  <a:lnTo>
                    <a:pt x="494169" y="102209"/>
                  </a:lnTo>
                  <a:lnTo>
                    <a:pt x="489585" y="85432"/>
                  </a:lnTo>
                  <a:lnTo>
                    <a:pt x="485013" y="85432"/>
                  </a:lnTo>
                  <a:lnTo>
                    <a:pt x="485013" y="129730"/>
                  </a:lnTo>
                  <a:lnTo>
                    <a:pt x="489585" y="129730"/>
                  </a:lnTo>
                  <a:lnTo>
                    <a:pt x="489585" y="128206"/>
                  </a:lnTo>
                  <a:lnTo>
                    <a:pt x="491109" y="126682"/>
                  </a:lnTo>
                  <a:lnTo>
                    <a:pt x="498830" y="126682"/>
                  </a:lnTo>
                  <a:lnTo>
                    <a:pt x="501878" y="128206"/>
                  </a:lnTo>
                  <a:lnTo>
                    <a:pt x="508711" y="129971"/>
                  </a:lnTo>
                  <a:lnTo>
                    <a:pt x="515404" y="130873"/>
                  </a:lnTo>
                  <a:lnTo>
                    <a:pt x="521804" y="131203"/>
                  </a:lnTo>
                  <a:lnTo>
                    <a:pt x="527786" y="131254"/>
                  </a:lnTo>
                  <a:lnTo>
                    <a:pt x="535520" y="130683"/>
                  </a:lnTo>
                  <a:lnTo>
                    <a:pt x="568096" y="102311"/>
                  </a:lnTo>
                  <a:lnTo>
                    <a:pt x="568934" y="94576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pic>
        <p:nvPicPr>
          <p:cNvPr id="142" name="object 142"/>
          <p:cNvPicPr/>
          <p:nvPr/>
        </p:nvPicPr>
        <p:blipFill>
          <a:blip r:embed="rId92"/>
          <a:stretch>
            <a:fillRect/>
          </a:stretch>
        </p:blipFill>
        <p:spPr>
          <a:xfrm>
            <a:off x="4475013" y="4662095"/>
            <a:ext cx="182963" cy="171030"/>
          </a:xfrm>
          <a:prstGeom prst="rect">
            <a:avLst/>
          </a:prstGeom>
        </p:spPr>
      </p:pic>
      <p:pic>
        <p:nvPicPr>
          <p:cNvPr id="143" name="object 143"/>
          <p:cNvPicPr/>
          <p:nvPr/>
        </p:nvPicPr>
        <p:blipFill>
          <a:blip r:embed="rId93"/>
          <a:stretch>
            <a:fillRect/>
          </a:stretch>
        </p:blipFill>
        <p:spPr>
          <a:xfrm>
            <a:off x="4729414" y="4662095"/>
            <a:ext cx="666218" cy="223474"/>
          </a:xfrm>
          <a:prstGeom prst="rect">
            <a:avLst/>
          </a:prstGeom>
        </p:spPr>
      </p:pic>
      <p:pic>
        <p:nvPicPr>
          <p:cNvPr id="144" name="object 144"/>
          <p:cNvPicPr/>
          <p:nvPr/>
        </p:nvPicPr>
        <p:blipFill>
          <a:blip r:embed="rId94"/>
          <a:stretch>
            <a:fillRect/>
          </a:stretch>
        </p:blipFill>
        <p:spPr>
          <a:xfrm>
            <a:off x="5466901" y="4686384"/>
            <a:ext cx="180358" cy="149430"/>
          </a:xfrm>
          <a:prstGeom prst="rect">
            <a:avLst/>
          </a:prstGeom>
        </p:spPr>
      </p:pic>
      <p:sp>
        <p:nvSpPr>
          <p:cNvPr id="145" name="object 145"/>
          <p:cNvSpPr/>
          <p:nvPr/>
        </p:nvSpPr>
        <p:spPr>
          <a:xfrm>
            <a:off x="5728021" y="4662095"/>
            <a:ext cx="468406" cy="174251"/>
          </a:xfrm>
          <a:custGeom>
            <a:avLst/>
            <a:gdLst/>
            <a:ahLst/>
            <a:cxnLst/>
            <a:rect l="l" t="t" r="r" b="b"/>
            <a:pathLst>
              <a:path w="530859" h="197485">
                <a:moveTo>
                  <a:pt x="111353" y="18389"/>
                </a:moveTo>
                <a:lnTo>
                  <a:pt x="76301" y="0"/>
                </a:lnTo>
                <a:lnTo>
                  <a:pt x="69443" y="571"/>
                </a:lnTo>
                <a:lnTo>
                  <a:pt x="34290" y="23393"/>
                </a:lnTo>
                <a:lnTo>
                  <a:pt x="24384" y="61061"/>
                </a:lnTo>
                <a:lnTo>
                  <a:pt x="24384" y="68681"/>
                </a:lnTo>
                <a:lnTo>
                  <a:pt x="0" y="68681"/>
                </a:lnTo>
                <a:lnTo>
                  <a:pt x="0" y="79349"/>
                </a:lnTo>
                <a:lnTo>
                  <a:pt x="24384" y="79349"/>
                </a:lnTo>
                <a:lnTo>
                  <a:pt x="24384" y="175450"/>
                </a:lnTo>
                <a:lnTo>
                  <a:pt x="19812" y="184696"/>
                </a:lnTo>
                <a:lnTo>
                  <a:pt x="10668" y="189268"/>
                </a:lnTo>
                <a:lnTo>
                  <a:pt x="1524" y="189268"/>
                </a:lnTo>
                <a:lnTo>
                  <a:pt x="1524" y="193840"/>
                </a:lnTo>
                <a:lnTo>
                  <a:pt x="76301" y="193840"/>
                </a:lnTo>
                <a:lnTo>
                  <a:pt x="76301" y="189268"/>
                </a:lnTo>
                <a:lnTo>
                  <a:pt x="59537" y="189268"/>
                </a:lnTo>
                <a:lnTo>
                  <a:pt x="54965" y="186220"/>
                </a:lnTo>
                <a:lnTo>
                  <a:pt x="48869" y="180124"/>
                </a:lnTo>
                <a:lnTo>
                  <a:pt x="47345" y="172402"/>
                </a:lnTo>
                <a:lnTo>
                  <a:pt x="47345" y="79349"/>
                </a:lnTo>
                <a:lnTo>
                  <a:pt x="79349" y="79349"/>
                </a:lnTo>
                <a:lnTo>
                  <a:pt x="79349" y="68681"/>
                </a:lnTo>
                <a:lnTo>
                  <a:pt x="47345" y="68681"/>
                </a:lnTo>
                <a:lnTo>
                  <a:pt x="47536" y="36868"/>
                </a:lnTo>
                <a:lnTo>
                  <a:pt x="58013" y="10668"/>
                </a:lnTo>
                <a:lnTo>
                  <a:pt x="73253" y="10668"/>
                </a:lnTo>
                <a:lnTo>
                  <a:pt x="85445" y="22961"/>
                </a:lnTo>
                <a:lnTo>
                  <a:pt x="88493" y="27533"/>
                </a:lnTo>
                <a:lnTo>
                  <a:pt x="93065" y="32105"/>
                </a:lnTo>
                <a:lnTo>
                  <a:pt x="96113" y="33629"/>
                </a:lnTo>
                <a:lnTo>
                  <a:pt x="97637" y="35153"/>
                </a:lnTo>
                <a:lnTo>
                  <a:pt x="102209" y="35153"/>
                </a:lnTo>
                <a:lnTo>
                  <a:pt x="105257" y="33629"/>
                </a:lnTo>
                <a:lnTo>
                  <a:pt x="106781" y="30581"/>
                </a:lnTo>
                <a:lnTo>
                  <a:pt x="109829" y="29057"/>
                </a:lnTo>
                <a:lnTo>
                  <a:pt x="111353" y="26009"/>
                </a:lnTo>
                <a:lnTo>
                  <a:pt x="111353" y="18389"/>
                </a:lnTo>
                <a:close/>
              </a:path>
              <a:path w="530859" h="197485">
                <a:moveTo>
                  <a:pt x="210502" y="129730"/>
                </a:moveTo>
                <a:lnTo>
                  <a:pt x="195262" y="86969"/>
                </a:lnTo>
                <a:lnTo>
                  <a:pt x="184594" y="76708"/>
                </a:lnTo>
                <a:lnTo>
                  <a:pt x="184594" y="138874"/>
                </a:lnTo>
                <a:lnTo>
                  <a:pt x="184048" y="151472"/>
                </a:lnTo>
                <a:lnTo>
                  <a:pt x="163258" y="187744"/>
                </a:lnTo>
                <a:lnTo>
                  <a:pt x="154114" y="187744"/>
                </a:lnTo>
                <a:lnTo>
                  <a:pt x="121462" y="157886"/>
                </a:lnTo>
                <a:lnTo>
                  <a:pt x="114388" y="120586"/>
                </a:lnTo>
                <a:lnTo>
                  <a:pt x="114681" y="112877"/>
                </a:lnTo>
                <a:lnTo>
                  <a:pt x="131127" y="77851"/>
                </a:lnTo>
                <a:lnTo>
                  <a:pt x="141922" y="74777"/>
                </a:lnTo>
                <a:lnTo>
                  <a:pt x="146494" y="74777"/>
                </a:lnTo>
                <a:lnTo>
                  <a:pt x="176885" y="97904"/>
                </a:lnTo>
                <a:lnTo>
                  <a:pt x="184594" y="138874"/>
                </a:lnTo>
                <a:lnTo>
                  <a:pt x="184594" y="76708"/>
                </a:lnTo>
                <a:lnTo>
                  <a:pt x="181546" y="74777"/>
                </a:lnTo>
                <a:lnTo>
                  <a:pt x="175831" y="71158"/>
                </a:lnTo>
                <a:lnTo>
                  <a:pt x="163550" y="67043"/>
                </a:lnTo>
                <a:lnTo>
                  <a:pt x="149542" y="65633"/>
                </a:lnTo>
                <a:lnTo>
                  <a:pt x="142430" y="66179"/>
                </a:lnTo>
                <a:lnTo>
                  <a:pt x="135013" y="67729"/>
                </a:lnTo>
                <a:lnTo>
                  <a:pt x="102489" y="90868"/>
                </a:lnTo>
                <a:lnTo>
                  <a:pt x="90004" y="132778"/>
                </a:lnTo>
                <a:lnTo>
                  <a:pt x="90868" y="143954"/>
                </a:lnTo>
                <a:lnTo>
                  <a:pt x="112560" y="185280"/>
                </a:lnTo>
                <a:lnTo>
                  <a:pt x="148018" y="196888"/>
                </a:lnTo>
                <a:lnTo>
                  <a:pt x="156883" y="196557"/>
                </a:lnTo>
                <a:lnTo>
                  <a:pt x="165163" y="195364"/>
                </a:lnTo>
                <a:lnTo>
                  <a:pt x="172885" y="193027"/>
                </a:lnTo>
                <a:lnTo>
                  <a:pt x="180022" y="189268"/>
                </a:lnTo>
                <a:lnTo>
                  <a:pt x="181965" y="187744"/>
                </a:lnTo>
                <a:lnTo>
                  <a:pt x="186575" y="184137"/>
                </a:lnTo>
                <a:lnTo>
                  <a:pt x="208216" y="145923"/>
                </a:lnTo>
                <a:lnTo>
                  <a:pt x="209931" y="137756"/>
                </a:lnTo>
                <a:lnTo>
                  <a:pt x="210502" y="129730"/>
                </a:lnTo>
                <a:close/>
              </a:path>
              <a:path w="530859" h="197485">
                <a:moveTo>
                  <a:pt x="315760" y="76301"/>
                </a:moveTo>
                <a:lnTo>
                  <a:pt x="314236" y="73253"/>
                </a:lnTo>
                <a:lnTo>
                  <a:pt x="308140" y="67157"/>
                </a:lnTo>
                <a:lnTo>
                  <a:pt x="303568" y="65633"/>
                </a:lnTo>
                <a:lnTo>
                  <a:pt x="298996" y="65633"/>
                </a:lnTo>
                <a:lnTo>
                  <a:pt x="290131" y="67348"/>
                </a:lnTo>
                <a:lnTo>
                  <a:pt x="281851" y="72491"/>
                </a:lnTo>
                <a:lnTo>
                  <a:pt x="274129" y="81064"/>
                </a:lnTo>
                <a:lnTo>
                  <a:pt x="266992" y="93065"/>
                </a:lnTo>
                <a:lnTo>
                  <a:pt x="266992" y="65633"/>
                </a:lnTo>
                <a:lnTo>
                  <a:pt x="260896" y="65633"/>
                </a:lnTo>
                <a:lnTo>
                  <a:pt x="222694" y="80873"/>
                </a:lnTo>
                <a:lnTo>
                  <a:pt x="224218" y="85445"/>
                </a:lnTo>
                <a:lnTo>
                  <a:pt x="227266" y="83921"/>
                </a:lnTo>
                <a:lnTo>
                  <a:pt x="238036" y="83921"/>
                </a:lnTo>
                <a:lnTo>
                  <a:pt x="242608" y="88493"/>
                </a:lnTo>
                <a:lnTo>
                  <a:pt x="242608" y="91541"/>
                </a:lnTo>
                <a:lnTo>
                  <a:pt x="243484" y="94792"/>
                </a:lnTo>
                <a:lnTo>
                  <a:pt x="243941" y="100012"/>
                </a:lnTo>
                <a:lnTo>
                  <a:pt x="244106" y="107492"/>
                </a:lnTo>
                <a:lnTo>
                  <a:pt x="244132" y="177076"/>
                </a:lnTo>
                <a:lnTo>
                  <a:pt x="242608" y="178600"/>
                </a:lnTo>
                <a:lnTo>
                  <a:pt x="242608" y="181648"/>
                </a:lnTo>
                <a:lnTo>
                  <a:pt x="241084" y="184696"/>
                </a:lnTo>
                <a:lnTo>
                  <a:pt x="234988" y="187744"/>
                </a:lnTo>
                <a:lnTo>
                  <a:pt x="230314" y="189268"/>
                </a:lnTo>
                <a:lnTo>
                  <a:pt x="224218" y="189268"/>
                </a:lnTo>
                <a:lnTo>
                  <a:pt x="224218" y="193840"/>
                </a:lnTo>
                <a:lnTo>
                  <a:pt x="288328" y="193840"/>
                </a:lnTo>
                <a:lnTo>
                  <a:pt x="288328" y="189268"/>
                </a:lnTo>
                <a:lnTo>
                  <a:pt x="282232" y="189268"/>
                </a:lnTo>
                <a:lnTo>
                  <a:pt x="277660" y="187744"/>
                </a:lnTo>
                <a:lnTo>
                  <a:pt x="271564" y="184696"/>
                </a:lnTo>
                <a:lnTo>
                  <a:pt x="270040" y="183172"/>
                </a:lnTo>
                <a:lnTo>
                  <a:pt x="266992" y="177076"/>
                </a:lnTo>
                <a:lnTo>
                  <a:pt x="266992" y="105346"/>
                </a:lnTo>
                <a:lnTo>
                  <a:pt x="270040" y="96202"/>
                </a:lnTo>
                <a:lnTo>
                  <a:pt x="274612" y="90017"/>
                </a:lnTo>
                <a:lnTo>
                  <a:pt x="279184" y="86969"/>
                </a:lnTo>
                <a:lnTo>
                  <a:pt x="280708" y="83921"/>
                </a:lnTo>
                <a:lnTo>
                  <a:pt x="286804" y="83921"/>
                </a:lnTo>
                <a:lnTo>
                  <a:pt x="288328" y="85445"/>
                </a:lnTo>
                <a:lnTo>
                  <a:pt x="297472" y="91541"/>
                </a:lnTo>
                <a:lnTo>
                  <a:pt x="300520" y="93065"/>
                </a:lnTo>
                <a:lnTo>
                  <a:pt x="306616" y="93065"/>
                </a:lnTo>
                <a:lnTo>
                  <a:pt x="312712" y="90017"/>
                </a:lnTo>
                <a:lnTo>
                  <a:pt x="315760" y="83921"/>
                </a:lnTo>
                <a:lnTo>
                  <a:pt x="315760" y="76301"/>
                </a:lnTo>
                <a:close/>
              </a:path>
              <a:path w="530859" h="197485">
                <a:moveTo>
                  <a:pt x="530821" y="189268"/>
                </a:moveTo>
                <a:lnTo>
                  <a:pt x="524725" y="189268"/>
                </a:lnTo>
                <a:lnTo>
                  <a:pt x="520153" y="187744"/>
                </a:lnTo>
                <a:lnTo>
                  <a:pt x="518629" y="186220"/>
                </a:lnTo>
                <a:lnTo>
                  <a:pt x="515581" y="184696"/>
                </a:lnTo>
                <a:lnTo>
                  <a:pt x="512533" y="181648"/>
                </a:lnTo>
                <a:lnTo>
                  <a:pt x="512533" y="178600"/>
                </a:lnTo>
                <a:lnTo>
                  <a:pt x="511009" y="173939"/>
                </a:lnTo>
                <a:lnTo>
                  <a:pt x="511009" y="93065"/>
                </a:lnTo>
                <a:lnTo>
                  <a:pt x="507961" y="86969"/>
                </a:lnTo>
                <a:lnTo>
                  <a:pt x="504913" y="79349"/>
                </a:lnTo>
                <a:lnTo>
                  <a:pt x="501865" y="73253"/>
                </a:lnTo>
                <a:lnTo>
                  <a:pt x="495769" y="70205"/>
                </a:lnTo>
                <a:lnTo>
                  <a:pt x="491197" y="67157"/>
                </a:lnTo>
                <a:lnTo>
                  <a:pt x="485101" y="65633"/>
                </a:lnTo>
                <a:lnTo>
                  <a:pt x="471385" y="65633"/>
                </a:lnTo>
                <a:lnTo>
                  <a:pt x="434721" y="91541"/>
                </a:lnTo>
                <a:lnTo>
                  <a:pt x="433197" y="83921"/>
                </a:lnTo>
                <a:lnTo>
                  <a:pt x="428625" y="76301"/>
                </a:lnTo>
                <a:lnTo>
                  <a:pt x="424053" y="71729"/>
                </a:lnTo>
                <a:lnTo>
                  <a:pt x="417957" y="67157"/>
                </a:lnTo>
                <a:lnTo>
                  <a:pt x="411861" y="65633"/>
                </a:lnTo>
                <a:lnTo>
                  <a:pt x="399669" y="65633"/>
                </a:lnTo>
                <a:lnTo>
                  <a:pt x="395097" y="67157"/>
                </a:lnTo>
                <a:lnTo>
                  <a:pt x="389001" y="68681"/>
                </a:lnTo>
                <a:lnTo>
                  <a:pt x="384429" y="70205"/>
                </a:lnTo>
                <a:lnTo>
                  <a:pt x="379857" y="73253"/>
                </a:lnTo>
                <a:lnTo>
                  <a:pt x="375285" y="77825"/>
                </a:lnTo>
                <a:lnTo>
                  <a:pt x="369189" y="82397"/>
                </a:lnTo>
                <a:lnTo>
                  <a:pt x="360045" y="91541"/>
                </a:lnTo>
                <a:lnTo>
                  <a:pt x="360045" y="65633"/>
                </a:lnTo>
                <a:lnTo>
                  <a:pt x="353949" y="65633"/>
                </a:lnTo>
                <a:lnTo>
                  <a:pt x="317271" y="80873"/>
                </a:lnTo>
                <a:lnTo>
                  <a:pt x="318795" y="85445"/>
                </a:lnTo>
                <a:lnTo>
                  <a:pt x="321843" y="83921"/>
                </a:lnTo>
                <a:lnTo>
                  <a:pt x="332511" y="83921"/>
                </a:lnTo>
                <a:lnTo>
                  <a:pt x="335559" y="86969"/>
                </a:lnTo>
                <a:lnTo>
                  <a:pt x="335559" y="88493"/>
                </a:lnTo>
                <a:lnTo>
                  <a:pt x="337083" y="91541"/>
                </a:lnTo>
                <a:lnTo>
                  <a:pt x="338378" y="108356"/>
                </a:lnTo>
                <a:lnTo>
                  <a:pt x="338607" y="117551"/>
                </a:lnTo>
                <a:lnTo>
                  <a:pt x="338607" y="173939"/>
                </a:lnTo>
                <a:lnTo>
                  <a:pt x="337083" y="178600"/>
                </a:lnTo>
                <a:lnTo>
                  <a:pt x="335559" y="181648"/>
                </a:lnTo>
                <a:lnTo>
                  <a:pt x="335559" y="183172"/>
                </a:lnTo>
                <a:lnTo>
                  <a:pt x="330987" y="187744"/>
                </a:lnTo>
                <a:lnTo>
                  <a:pt x="327939" y="187744"/>
                </a:lnTo>
                <a:lnTo>
                  <a:pt x="324891" y="189268"/>
                </a:lnTo>
                <a:lnTo>
                  <a:pt x="318795" y="189268"/>
                </a:lnTo>
                <a:lnTo>
                  <a:pt x="318795" y="193840"/>
                </a:lnTo>
                <a:lnTo>
                  <a:pt x="381381" y="193840"/>
                </a:lnTo>
                <a:lnTo>
                  <a:pt x="381381" y="189268"/>
                </a:lnTo>
                <a:lnTo>
                  <a:pt x="373761" y="189268"/>
                </a:lnTo>
                <a:lnTo>
                  <a:pt x="369189" y="187744"/>
                </a:lnTo>
                <a:lnTo>
                  <a:pt x="367665" y="187744"/>
                </a:lnTo>
                <a:lnTo>
                  <a:pt x="364617" y="186220"/>
                </a:lnTo>
                <a:lnTo>
                  <a:pt x="363093" y="184696"/>
                </a:lnTo>
                <a:lnTo>
                  <a:pt x="361569" y="181648"/>
                </a:lnTo>
                <a:lnTo>
                  <a:pt x="361569" y="178600"/>
                </a:lnTo>
                <a:lnTo>
                  <a:pt x="360045" y="173939"/>
                </a:lnTo>
                <a:lnTo>
                  <a:pt x="360045" y="99263"/>
                </a:lnTo>
                <a:lnTo>
                  <a:pt x="364617" y="93065"/>
                </a:lnTo>
                <a:lnTo>
                  <a:pt x="370713" y="88493"/>
                </a:lnTo>
                <a:lnTo>
                  <a:pt x="378333" y="85445"/>
                </a:lnTo>
                <a:lnTo>
                  <a:pt x="382905" y="82397"/>
                </a:lnTo>
                <a:lnTo>
                  <a:pt x="387477" y="80873"/>
                </a:lnTo>
                <a:lnTo>
                  <a:pt x="399669" y="80873"/>
                </a:lnTo>
                <a:lnTo>
                  <a:pt x="405765" y="83921"/>
                </a:lnTo>
                <a:lnTo>
                  <a:pt x="408813" y="90017"/>
                </a:lnTo>
                <a:lnTo>
                  <a:pt x="411861" y="94691"/>
                </a:lnTo>
                <a:lnTo>
                  <a:pt x="413385" y="102311"/>
                </a:lnTo>
                <a:lnTo>
                  <a:pt x="413385" y="178600"/>
                </a:lnTo>
                <a:lnTo>
                  <a:pt x="410337" y="184696"/>
                </a:lnTo>
                <a:lnTo>
                  <a:pt x="404241" y="187744"/>
                </a:lnTo>
                <a:lnTo>
                  <a:pt x="399669" y="189268"/>
                </a:lnTo>
                <a:lnTo>
                  <a:pt x="393573" y="189268"/>
                </a:lnTo>
                <a:lnTo>
                  <a:pt x="393573" y="193840"/>
                </a:lnTo>
                <a:lnTo>
                  <a:pt x="456145" y="193840"/>
                </a:lnTo>
                <a:lnTo>
                  <a:pt x="456145" y="189268"/>
                </a:lnTo>
                <a:lnTo>
                  <a:pt x="449961" y="189268"/>
                </a:lnTo>
                <a:lnTo>
                  <a:pt x="445389" y="187744"/>
                </a:lnTo>
                <a:lnTo>
                  <a:pt x="442341" y="186220"/>
                </a:lnTo>
                <a:lnTo>
                  <a:pt x="440817" y="184696"/>
                </a:lnTo>
                <a:lnTo>
                  <a:pt x="437769" y="183172"/>
                </a:lnTo>
                <a:lnTo>
                  <a:pt x="437769" y="181648"/>
                </a:lnTo>
                <a:lnTo>
                  <a:pt x="436245" y="180124"/>
                </a:lnTo>
                <a:lnTo>
                  <a:pt x="436245" y="99263"/>
                </a:lnTo>
                <a:lnTo>
                  <a:pt x="442341" y="91541"/>
                </a:lnTo>
                <a:lnTo>
                  <a:pt x="448437" y="88493"/>
                </a:lnTo>
                <a:lnTo>
                  <a:pt x="453009" y="85445"/>
                </a:lnTo>
                <a:lnTo>
                  <a:pt x="459193" y="82397"/>
                </a:lnTo>
                <a:lnTo>
                  <a:pt x="475957" y="82397"/>
                </a:lnTo>
                <a:lnTo>
                  <a:pt x="482053" y="83921"/>
                </a:lnTo>
                <a:lnTo>
                  <a:pt x="485101" y="90017"/>
                </a:lnTo>
                <a:lnTo>
                  <a:pt x="488149" y="94691"/>
                </a:lnTo>
                <a:lnTo>
                  <a:pt x="488149" y="178600"/>
                </a:lnTo>
                <a:lnTo>
                  <a:pt x="485101" y="184696"/>
                </a:lnTo>
                <a:lnTo>
                  <a:pt x="483577" y="186220"/>
                </a:lnTo>
                <a:lnTo>
                  <a:pt x="480529" y="187744"/>
                </a:lnTo>
                <a:lnTo>
                  <a:pt x="475957" y="189268"/>
                </a:lnTo>
                <a:lnTo>
                  <a:pt x="468337" y="189268"/>
                </a:lnTo>
                <a:lnTo>
                  <a:pt x="468337" y="193840"/>
                </a:lnTo>
                <a:lnTo>
                  <a:pt x="530821" y="193840"/>
                </a:lnTo>
                <a:lnTo>
                  <a:pt x="530821" y="189268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grpSp>
        <p:nvGrpSpPr>
          <p:cNvPr id="146" name="object 146"/>
          <p:cNvGrpSpPr/>
          <p:nvPr/>
        </p:nvGrpSpPr>
        <p:grpSpPr>
          <a:xfrm>
            <a:off x="6258345" y="4662095"/>
            <a:ext cx="438794" cy="173720"/>
            <a:chOff x="6258345" y="4662095"/>
            <a:chExt cx="438794" cy="173720"/>
          </a:xfrm>
        </p:grpSpPr>
        <p:pic>
          <p:nvPicPr>
            <p:cNvPr id="147" name="object 147"/>
            <p:cNvPicPr/>
            <p:nvPr/>
          </p:nvPicPr>
          <p:blipFill>
            <a:blip r:embed="rId95"/>
            <a:stretch>
              <a:fillRect/>
            </a:stretch>
          </p:blipFill>
          <p:spPr>
            <a:xfrm>
              <a:off x="6258345" y="4720002"/>
              <a:ext cx="195066" cy="115812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96"/>
            <a:stretch>
              <a:fillRect/>
            </a:stretch>
          </p:blipFill>
          <p:spPr>
            <a:xfrm>
              <a:off x="6472322" y="4662095"/>
              <a:ext cx="224817" cy="173719"/>
            </a:xfrm>
            <a:prstGeom prst="rect">
              <a:avLst/>
            </a:prstGeom>
          </p:spPr>
        </p:pic>
      </p:grpSp>
      <p:grpSp>
        <p:nvGrpSpPr>
          <p:cNvPr id="149" name="object 149"/>
          <p:cNvGrpSpPr/>
          <p:nvPr/>
        </p:nvGrpSpPr>
        <p:grpSpPr>
          <a:xfrm>
            <a:off x="6768409" y="4662095"/>
            <a:ext cx="523597" cy="173859"/>
            <a:chOff x="6768409" y="4662095"/>
            <a:chExt cx="523597" cy="173859"/>
          </a:xfrm>
        </p:grpSpPr>
        <p:pic>
          <p:nvPicPr>
            <p:cNvPr id="150" name="object 150"/>
            <p:cNvPicPr/>
            <p:nvPr/>
          </p:nvPicPr>
          <p:blipFill>
            <a:blip r:embed="rId97"/>
            <a:stretch>
              <a:fillRect/>
            </a:stretch>
          </p:blipFill>
          <p:spPr>
            <a:xfrm>
              <a:off x="6768409" y="4662095"/>
              <a:ext cx="375509" cy="173719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98"/>
            <a:stretch>
              <a:fillRect/>
            </a:stretch>
          </p:blipFill>
          <p:spPr>
            <a:xfrm>
              <a:off x="7165435" y="4720002"/>
              <a:ext cx="75387" cy="115812"/>
            </a:xfrm>
            <a:prstGeom prst="rect">
              <a:avLst/>
            </a:prstGeom>
          </p:spPr>
        </p:pic>
        <p:sp>
          <p:nvSpPr>
            <p:cNvPr id="152" name="object 152"/>
            <p:cNvSpPr/>
            <p:nvPr/>
          </p:nvSpPr>
          <p:spPr>
            <a:xfrm>
              <a:off x="7265111" y="4810181"/>
              <a:ext cx="26894" cy="25773"/>
            </a:xfrm>
            <a:custGeom>
              <a:avLst/>
              <a:gdLst/>
              <a:ahLst/>
              <a:cxnLst/>
              <a:rect l="l" t="t" r="r" b="b"/>
              <a:pathLst>
                <a:path w="30478" h="29209">
                  <a:moveTo>
                    <a:pt x="19812" y="29051"/>
                  </a:moveTo>
                  <a:lnTo>
                    <a:pt x="7620" y="29051"/>
                  </a:lnTo>
                  <a:lnTo>
                    <a:pt x="1524" y="22955"/>
                  </a:lnTo>
                  <a:lnTo>
                    <a:pt x="0" y="18383"/>
                  </a:lnTo>
                  <a:lnTo>
                    <a:pt x="0" y="10763"/>
                  </a:lnTo>
                  <a:lnTo>
                    <a:pt x="1524" y="6096"/>
                  </a:lnTo>
                  <a:lnTo>
                    <a:pt x="4572" y="4572"/>
                  </a:lnTo>
                  <a:lnTo>
                    <a:pt x="7620" y="1524"/>
                  </a:lnTo>
                  <a:lnTo>
                    <a:pt x="12192" y="0"/>
                  </a:lnTo>
                  <a:lnTo>
                    <a:pt x="15240" y="0"/>
                  </a:lnTo>
                  <a:lnTo>
                    <a:pt x="19812" y="0"/>
                  </a:lnTo>
                  <a:lnTo>
                    <a:pt x="22860" y="1524"/>
                  </a:lnTo>
                  <a:lnTo>
                    <a:pt x="25908" y="4572"/>
                  </a:lnTo>
                  <a:lnTo>
                    <a:pt x="28956" y="6096"/>
                  </a:lnTo>
                  <a:lnTo>
                    <a:pt x="30480" y="10763"/>
                  </a:lnTo>
                  <a:lnTo>
                    <a:pt x="30480" y="18383"/>
                  </a:lnTo>
                  <a:lnTo>
                    <a:pt x="28956" y="22955"/>
                  </a:lnTo>
                  <a:lnTo>
                    <a:pt x="25908" y="26003"/>
                  </a:lnTo>
                  <a:lnTo>
                    <a:pt x="19812" y="29051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sp>
        <p:nvSpPr>
          <p:cNvPr id="153" name="Slide Number Placeholder 152">
            <a:extLst>
              <a:ext uri="{FF2B5EF4-FFF2-40B4-BE49-F238E27FC236}">
                <a16:creationId xmlns:a16="http://schemas.microsoft.com/office/drawing/2014/main" id="{BE156C93-78A4-16BD-E731-ED58D05FA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1600" smtClean="0"/>
              <a:t>49</a:t>
            </a:fld>
            <a:endParaRPr lang="en-US" sz="1600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6973B7-B599-4B80-5935-9C7CF431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176D1-BC84-44D9-9E2B-F40FD01EB285}" type="slidenum">
              <a:rPr lang="en-US" sz="1600" smtClean="0"/>
              <a:t>5</a:t>
            </a:fld>
            <a:endParaRPr lang="en-US" sz="160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1D8B2A1-048F-4807-2A69-14040DC5C2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912440"/>
              </p:ext>
            </p:extLst>
          </p:nvPr>
        </p:nvGraphicFramePr>
        <p:xfrm>
          <a:off x="628650" y="1242041"/>
          <a:ext cx="7886699" cy="243433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038331">
                  <a:extLst>
                    <a:ext uri="{9D8B030D-6E8A-4147-A177-3AD203B41FA5}">
                      <a16:colId xmlns:a16="http://schemas.microsoft.com/office/drawing/2014/main" val="2888850317"/>
                    </a:ext>
                  </a:extLst>
                </a:gridCol>
                <a:gridCol w="894531">
                  <a:extLst>
                    <a:ext uri="{9D8B030D-6E8A-4147-A177-3AD203B41FA5}">
                      <a16:colId xmlns:a16="http://schemas.microsoft.com/office/drawing/2014/main" val="510526172"/>
                    </a:ext>
                  </a:extLst>
                </a:gridCol>
                <a:gridCol w="1426200">
                  <a:extLst>
                    <a:ext uri="{9D8B030D-6E8A-4147-A177-3AD203B41FA5}">
                      <a16:colId xmlns:a16="http://schemas.microsoft.com/office/drawing/2014/main" val="278779417"/>
                    </a:ext>
                  </a:extLst>
                </a:gridCol>
                <a:gridCol w="1016010">
                  <a:extLst>
                    <a:ext uri="{9D8B030D-6E8A-4147-A177-3AD203B41FA5}">
                      <a16:colId xmlns:a16="http://schemas.microsoft.com/office/drawing/2014/main" val="2336656898"/>
                    </a:ext>
                  </a:extLst>
                </a:gridCol>
                <a:gridCol w="2511627">
                  <a:extLst>
                    <a:ext uri="{9D8B030D-6E8A-4147-A177-3AD203B41FA5}">
                      <a16:colId xmlns:a16="http://schemas.microsoft.com/office/drawing/2014/main" val="3991210824"/>
                    </a:ext>
                  </a:extLst>
                </a:gridCol>
              </a:tblGrid>
              <a:tr h="747395">
                <a:tc>
                  <a:txBody>
                    <a:bodyPr/>
                    <a:lstStyle/>
                    <a:p>
                      <a:pPr marL="6350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Bloom’s Category Marks </a:t>
                      </a:r>
                    </a:p>
                    <a:p>
                      <a:pPr marL="6350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(out of 90)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2865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Tests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marL="62865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(45)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2865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Assignments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(15)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8890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spc="-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Quizzes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marL="0" marR="11366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(15)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2865" marR="6286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External Participation in Curricular/Co-Curricular Activities (15)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867205"/>
                  </a:ext>
                </a:extLst>
              </a:tr>
              <a:tr h="193040">
                <a:tc>
                  <a:txBody>
                    <a:bodyPr/>
                    <a:lstStyle/>
                    <a:p>
                      <a:pPr marL="6350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Remember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10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>
                  <a:txBody>
                    <a:bodyPr/>
                    <a:lstStyle/>
                    <a:p>
                      <a:pPr marL="808355" marR="847725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Attendance</a:t>
                      </a:r>
                    </a:p>
                    <a:p>
                      <a:pPr marL="808355" marR="847725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1946571"/>
                  </a:ext>
                </a:extLst>
              </a:tr>
              <a:tr h="193040">
                <a:tc>
                  <a:txBody>
                    <a:bodyPr/>
                    <a:lstStyle/>
                    <a:p>
                      <a:pPr marL="6350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Understand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24574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808355" marR="847725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8380305"/>
                  </a:ext>
                </a:extLst>
              </a:tr>
              <a:tr h="198755">
                <a:tc>
                  <a:txBody>
                    <a:bodyPr/>
                    <a:lstStyle/>
                    <a:p>
                      <a:pPr marL="6350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Apply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2865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516950"/>
                  </a:ext>
                </a:extLst>
              </a:tr>
              <a:tr h="194310">
                <a:tc>
                  <a:txBody>
                    <a:bodyPr/>
                    <a:lstStyle/>
                    <a:p>
                      <a:pPr marL="6350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Analyze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2865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4232607"/>
                  </a:ext>
                </a:extLst>
              </a:tr>
              <a:tr h="193040">
                <a:tc>
                  <a:txBody>
                    <a:bodyPr/>
                    <a:lstStyle/>
                    <a:p>
                      <a:pPr marL="6350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Evaluate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2865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808355" marR="847725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6790218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marL="6350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Create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24574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15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808355" marR="847725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875400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947F04C-150B-043E-FC5B-687FAE7527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4009259"/>
              </p:ext>
            </p:extLst>
          </p:nvPr>
        </p:nvGraphicFramePr>
        <p:xfrm>
          <a:off x="628650" y="4539670"/>
          <a:ext cx="7886700" cy="183845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151559">
                  <a:extLst>
                    <a:ext uri="{9D8B030D-6E8A-4147-A177-3AD203B41FA5}">
                      <a16:colId xmlns:a16="http://schemas.microsoft.com/office/drawing/2014/main" val="3587718015"/>
                    </a:ext>
                  </a:extLst>
                </a:gridCol>
                <a:gridCol w="3735141">
                  <a:extLst>
                    <a:ext uri="{9D8B030D-6E8A-4147-A177-3AD203B41FA5}">
                      <a16:colId xmlns:a16="http://schemas.microsoft.com/office/drawing/2014/main" val="749789119"/>
                    </a:ext>
                  </a:extLst>
                </a:gridCol>
              </a:tblGrid>
              <a:tr h="234061">
                <a:tc>
                  <a:txBody>
                    <a:bodyPr/>
                    <a:lstStyle/>
                    <a:p>
                      <a:pPr marL="6350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Bloom’s Category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Tests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1326490"/>
                  </a:ext>
                </a:extLst>
              </a:tr>
              <a:tr h="234061">
                <a:tc>
                  <a:txBody>
                    <a:bodyPr/>
                    <a:lstStyle/>
                    <a:p>
                      <a:pPr marL="6350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Remember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3523249"/>
                  </a:ext>
                </a:extLst>
              </a:tr>
              <a:tr h="234061">
                <a:tc>
                  <a:txBody>
                    <a:bodyPr/>
                    <a:lstStyle/>
                    <a:p>
                      <a:pPr marL="6350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Understand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en-US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9076765"/>
                  </a:ext>
                </a:extLst>
              </a:tr>
              <a:tr h="234693">
                <a:tc>
                  <a:txBody>
                    <a:bodyPr/>
                    <a:lstStyle/>
                    <a:p>
                      <a:pPr marL="6350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Apply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en-US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6550840"/>
                  </a:ext>
                </a:extLst>
              </a:tr>
              <a:tr h="234693">
                <a:tc>
                  <a:txBody>
                    <a:bodyPr/>
                    <a:lstStyle/>
                    <a:p>
                      <a:pPr marL="6350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Analyze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1612968"/>
                  </a:ext>
                </a:extLst>
              </a:tr>
              <a:tr h="234693">
                <a:tc>
                  <a:txBody>
                    <a:bodyPr/>
                    <a:lstStyle/>
                    <a:p>
                      <a:pPr marL="6350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Evaluate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1838057"/>
                  </a:ext>
                </a:extLst>
              </a:tr>
              <a:tr h="228367">
                <a:tc>
                  <a:txBody>
                    <a:bodyPr/>
                    <a:lstStyle/>
                    <a:p>
                      <a:pPr marL="6350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Create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508379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2BA9F5B-8D32-7681-808B-44FDC1B2E457}"/>
              </a:ext>
            </a:extLst>
          </p:cNvPr>
          <p:cNvSpPr txBox="1"/>
          <p:nvPr/>
        </p:nvSpPr>
        <p:spPr>
          <a:xfrm>
            <a:off x="533400" y="361842"/>
            <a:ext cx="5619750" cy="768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ASSESSMENT PATTERN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CIE-Continuous Internal Evaluation (90 Marks)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3D257B-DE1D-63A2-7CEA-E3AC1355FC6D}"/>
              </a:ext>
            </a:extLst>
          </p:cNvPr>
          <p:cNvSpPr txBox="1"/>
          <p:nvPr/>
        </p:nvSpPr>
        <p:spPr>
          <a:xfrm>
            <a:off x="533400" y="4114800"/>
            <a:ext cx="5619750" cy="357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SEE- Semester End Examination (60 Marks)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536580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04265" y="322730"/>
            <a:ext cx="8393653" cy="4649992"/>
            <a:chOff x="504265" y="322730"/>
            <a:chExt cx="8393653" cy="4649992"/>
          </a:xfrm>
        </p:grpSpPr>
        <p:pic>
          <p:nvPicPr>
            <p:cNvPr id="3" name="object 3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504265" y="322730"/>
              <a:ext cx="5552291" cy="305248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723951" y="2247003"/>
              <a:ext cx="4173966" cy="2725719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/>
          <a:stretch>
            <a:fillRect/>
          </a:stretch>
        </p:blipFill>
        <p:spPr>
          <a:xfrm>
            <a:off x="823548" y="5471272"/>
            <a:ext cx="370130" cy="17363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/>
          <a:stretch>
            <a:fillRect/>
          </a:stretch>
        </p:blipFill>
        <p:spPr>
          <a:xfrm>
            <a:off x="1269066" y="5529094"/>
            <a:ext cx="870781" cy="16565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2218005" y="5471273"/>
            <a:ext cx="221963" cy="173633"/>
            <a:chOff x="2218005" y="5471272"/>
            <a:chExt cx="221963" cy="173633"/>
          </a:xfrm>
        </p:grpSpPr>
        <p:pic>
          <p:nvPicPr>
            <p:cNvPr id="8" name="object 8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2218005" y="5529093"/>
              <a:ext cx="104890" cy="11581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2343065" y="5471272"/>
              <a:ext cx="96903" cy="170945"/>
            </a:xfrm>
            <a:prstGeom prst="rect">
              <a:avLst/>
            </a:prstGeom>
          </p:spPr>
        </p:pic>
      </p:grpSp>
      <p:sp>
        <p:nvSpPr>
          <p:cNvPr id="10" name="object 10"/>
          <p:cNvSpPr/>
          <p:nvPr/>
        </p:nvSpPr>
        <p:spPr>
          <a:xfrm>
            <a:off x="2483078" y="5471283"/>
            <a:ext cx="996203" cy="223557"/>
          </a:xfrm>
          <a:custGeom>
            <a:avLst/>
            <a:gdLst/>
            <a:ahLst/>
            <a:cxnLst/>
            <a:rect l="l" t="t" r="r" b="b"/>
            <a:pathLst>
              <a:path w="1129029" h="253364">
                <a:moveTo>
                  <a:pt x="120497" y="129628"/>
                </a:moveTo>
                <a:lnTo>
                  <a:pt x="105257" y="86956"/>
                </a:lnTo>
                <a:lnTo>
                  <a:pt x="94589" y="76022"/>
                </a:lnTo>
                <a:lnTo>
                  <a:pt x="94589" y="138772"/>
                </a:lnTo>
                <a:lnTo>
                  <a:pt x="94018" y="151384"/>
                </a:lnTo>
                <a:lnTo>
                  <a:pt x="92303" y="161874"/>
                </a:lnTo>
                <a:lnTo>
                  <a:pt x="89446" y="170357"/>
                </a:lnTo>
                <a:lnTo>
                  <a:pt x="85445" y="176974"/>
                </a:lnTo>
                <a:lnTo>
                  <a:pt x="80873" y="184594"/>
                </a:lnTo>
                <a:lnTo>
                  <a:pt x="73253" y="187642"/>
                </a:lnTo>
                <a:lnTo>
                  <a:pt x="64008" y="187642"/>
                </a:lnTo>
                <a:lnTo>
                  <a:pt x="30810" y="157810"/>
                </a:lnTo>
                <a:lnTo>
                  <a:pt x="24384" y="120484"/>
                </a:lnTo>
                <a:lnTo>
                  <a:pt x="24676" y="112776"/>
                </a:lnTo>
                <a:lnTo>
                  <a:pt x="41148" y="77724"/>
                </a:lnTo>
                <a:lnTo>
                  <a:pt x="50292" y="74676"/>
                </a:lnTo>
                <a:lnTo>
                  <a:pt x="56388" y="74676"/>
                </a:lnTo>
                <a:lnTo>
                  <a:pt x="86868" y="97840"/>
                </a:lnTo>
                <a:lnTo>
                  <a:pt x="94589" y="138772"/>
                </a:lnTo>
                <a:lnTo>
                  <a:pt x="94589" y="76022"/>
                </a:lnTo>
                <a:lnTo>
                  <a:pt x="92456" y="74676"/>
                </a:lnTo>
                <a:lnTo>
                  <a:pt x="85813" y="70485"/>
                </a:lnTo>
                <a:lnTo>
                  <a:pt x="73494" y="66713"/>
                </a:lnTo>
                <a:lnTo>
                  <a:pt x="59436" y="65532"/>
                </a:lnTo>
                <a:lnTo>
                  <a:pt x="52336" y="66078"/>
                </a:lnTo>
                <a:lnTo>
                  <a:pt x="44958" y="67627"/>
                </a:lnTo>
                <a:lnTo>
                  <a:pt x="12484" y="90805"/>
                </a:lnTo>
                <a:lnTo>
                  <a:pt x="0" y="132676"/>
                </a:lnTo>
                <a:lnTo>
                  <a:pt x="863" y="143840"/>
                </a:lnTo>
                <a:lnTo>
                  <a:pt x="22555" y="185204"/>
                </a:lnTo>
                <a:lnTo>
                  <a:pt x="57912" y="196786"/>
                </a:lnTo>
                <a:lnTo>
                  <a:pt x="66827" y="196443"/>
                </a:lnTo>
                <a:lnTo>
                  <a:pt x="102400" y="177927"/>
                </a:lnTo>
                <a:lnTo>
                  <a:pt x="119926" y="137655"/>
                </a:lnTo>
                <a:lnTo>
                  <a:pt x="120497" y="129628"/>
                </a:lnTo>
                <a:close/>
              </a:path>
              <a:path w="1129029" h="253364">
                <a:moveTo>
                  <a:pt x="269938" y="189153"/>
                </a:moveTo>
                <a:lnTo>
                  <a:pt x="263842" y="189153"/>
                </a:lnTo>
                <a:lnTo>
                  <a:pt x="259270" y="187629"/>
                </a:lnTo>
                <a:lnTo>
                  <a:pt x="257746" y="187629"/>
                </a:lnTo>
                <a:lnTo>
                  <a:pt x="254698" y="186105"/>
                </a:lnTo>
                <a:lnTo>
                  <a:pt x="253174" y="184581"/>
                </a:lnTo>
                <a:lnTo>
                  <a:pt x="253174" y="181533"/>
                </a:lnTo>
                <a:lnTo>
                  <a:pt x="251650" y="178485"/>
                </a:lnTo>
                <a:lnTo>
                  <a:pt x="250126" y="173913"/>
                </a:lnTo>
                <a:lnTo>
                  <a:pt x="250075" y="104533"/>
                </a:lnTo>
                <a:lnTo>
                  <a:pt x="249745" y="97624"/>
                </a:lnTo>
                <a:lnTo>
                  <a:pt x="248843" y="91859"/>
                </a:lnTo>
                <a:lnTo>
                  <a:pt x="247078" y="86956"/>
                </a:lnTo>
                <a:lnTo>
                  <a:pt x="245554" y="79235"/>
                </a:lnTo>
                <a:lnTo>
                  <a:pt x="240982" y="73139"/>
                </a:lnTo>
                <a:lnTo>
                  <a:pt x="231838" y="67043"/>
                </a:lnTo>
                <a:lnTo>
                  <a:pt x="225742" y="65519"/>
                </a:lnTo>
                <a:lnTo>
                  <a:pt x="218122" y="65519"/>
                </a:lnTo>
                <a:lnTo>
                  <a:pt x="208483" y="67221"/>
                </a:lnTo>
                <a:lnTo>
                  <a:pt x="198120" y="72199"/>
                </a:lnTo>
                <a:lnTo>
                  <a:pt x="187477" y="80352"/>
                </a:lnTo>
                <a:lnTo>
                  <a:pt x="176974" y="91528"/>
                </a:lnTo>
                <a:lnTo>
                  <a:pt x="176974" y="65519"/>
                </a:lnTo>
                <a:lnTo>
                  <a:pt x="170776" y="65519"/>
                </a:lnTo>
                <a:lnTo>
                  <a:pt x="132676" y="80860"/>
                </a:lnTo>
                <a:lnTo>
                  <a:pt x="135724" y="85432"/>
                </a:lnTo>
                <a:lnTo>
                  <a:pt x="138772" y="83908"/>
                </a:lnTo>
                <a:lnTo>
                  <a:pt x="149440" y="83908"/>
                </a:lnTo>
                <a:lnTo>
                  <a:pt x="149440" y="85432"/>
                </a:lnTo>
                <a:lnTo>
                  <a:pt x="152488" y="88480"/>
                </a:lnTo>
                <a:lnTo>
                  <a:pt x="152488" y="91528"/>
                </a:lnTo>
                <a:lnTo>
                  <a:pt x="153377" y="94957"/>
                </a:lnTo>
                <a:lnTo>
                  <a:pt x="153822" y="100672"/>
                </a:lnTo>
                <a:lnTo>
                  <a:pt x="154000" y="108673"/>
                </a:lnTo>
                <a:lnTo>
                  <a:pt x="154012" y="173913"/>
                </a:lnTo>
                <a:lnTo>
                  <a:pt x="152488" y="180009"/>
                </a:lnTo>
                <a:lnTo>
                  <a:pt x="150964" y="184581"/>
                </a:lnTo>
                <a:lnTo>
                  <a:pt x="147916" y="187629"/>
                </a:lnTo>
                <a:lnTo>
                  <a:pt x="144868" y="189153"/>
                </a:lnTo>
                <a:lnTo>
                  <a:pt x="135724" y="189153"/>
                </a:lnTo>
                <a:lnTo>
                  <a:pt x="135724" y="193725"/>
                </a:lnTo>
                <a:lnTo>
                  <a:pt x="196786" y="193725"/>
                </a:lnTo>
                <a:lnTo>
                  <a:pt x="196786" y="189153"/>
                </a:lnTo>
                <a:lnTo>
                  <a:pt x="190690" y="189153"/>
                </a:lnTo>
                <a:lnTo>
                  <a:pt x="186118" y="187629"/>
                </a:lnTo>
                <a:lnTo>
                  <a:pt x="183070" y="187629"/>
                </a:lnTo>
                <a:lnTo>
                  <a:pt x="181546" y="186105"/>
                </a:lnTo>
                <a:lnTo>
                  <a:pt x="180022" y="183057"/>
                </a:lnTo>
                <a:lnTo>
                  <a:pt x="178498" y="181533"/>
                </a:lnTo>
                <a:lnTo>
                  <a:pt x="176974" y="178485"/>
                </a:lnTo>
                <a:lnTo>
                  <a:pt x="176974" y="99148"/>
                </a:lnTo>
                <a:lnTo>
                  <a:pt x="184975" y="92024"/>
                </a:lnTo>
                <a:lnTo>
                  <a:pt x="192976" y="86766"/>
                </a:lnTo>
                <a:lnTo>
                  <a:pt x="200977" y="83502"/>
                </a:lnTo>
                <a:lnTo>
                  <a:pt x="208978" y="82384"/>
                </a:lnTo>
                <a:lnTo>
                  <a:pt x="216598" y="82384"/>
                </a:lnTo>
                <a:lnTo>
                  <a:pt x="221170" y="83908"/>
                </a:lnTo>
                <a:lnTo>
                  <a:pt x="224218" y="90004"/>
                </a:lnTo>
                <a:lnTo>
                  <a:pt x="227266" y="94576"/>
                </a:lnTo>
                <a:lnTo>
                  <a:pt x="228790" y="103720"/>
                </a:lnTo>
                <a:lnTo>
                  <a:pt x="228790" y="176961"/>
                </a:lnTo>
                <a:lnTo>
                  <a:pt x="227266" y="178485"/>
                </a:lnTo>
                <a:lnTo>
                  <a:pt x="227266" y="181533"/>
                </a:lnTo>
                <a:lnTo>
                  <a:pt x="225742" y="184581"/>
                </a:lnTo>
                <a:lnTo>
                  <a:pt x="222694" y="186105"/>
                </a:lnTo>
                <a:lnTo>
                  <a:pt x="221170" y="187629"/>
                </a:lnTo>
                <a:lnTo>
                  <a:pt x="216598" y="189153"/>
                </a:lnTo>
                <a:lnTo>
                  <a:pt x="207454" y="189153"/>
                </a:lnTo>
                <a:lnTo>
                  <a:pt x="207454" y="193725"/>
                </a:lnTo>
                <a:lnTo>
                  <a:pt x="269938" y="193725"/>
                </a:lnTo>
                <a:lnTo>
                  <a:pt x="269938" y="189153"/>
                </a:lnTo>
                <a:close/>
              </a:path>
              <a:path w="1129029" h="253364">
                <a:moveTo>
                  <a:pt x="384327" y="146392"/>
                </a:moveTo>
                <a:lnTo>
                  <a:pt x="379755" y="144868"/>
                </a:lnTo>
                <a:lnTo>
                  <a:pt x="376313" y="152311"/>
                </a:lnTo>
                <a:lnTo>
                  <a:pt x="372706" y="158635"/>
                </a:lnTo>
                <a:lnTo>
                  <a:pt x="368833" y="163804"/>
                </a:lnTo>
                <a:lnTo>
                  <a:pt x="364515" y="167817"/>
                </a:lnTo>
                <a:lnTo>
                  <a:pt x="358419" y="173913"/>
                </a:lnTo>
                <a:lnTo>
                  <a:pt x="350799" y="176961"/>
                </a:lnTo>
                <a:lnTo>
                  <a:pt x="341655" y="176961"/>
                </a:lnTo>
                <a:lnTo>
                  <a:pt x="306946" y="150063"/>
                </a:lnTo>
                <a:lnTo>
                  <a:pt x="300507" y="120484"/>
                </a:lnTo>
                <a:lnTo>
                  <a:pt x="301320" y="109626"/>
                </a:lnTo>
                <a:lnTo>
                  <a:pt x="324891" y="74663"/>
                </a:lnTo>
                <a:lnTo>
                  <a:pt x="338607" y="74663"/>
                </a:lnTo>
                <a:lnTo>
                  <a:pt x="352323" y="96100"/>
                </a:lnTo>
                <a:lnTo>
                  <a:pt x="355371" y="102196"/>
                </a:lnTo>
                <a:lnTo>
                  <a:pt x="358419" y="105244"/>
                </a:lnTo>
                <a:lnTo>
                  <a:pt x="361467" y="106768"/>
                </a:lnTo>
                <a:lnTo>
                  <a:pt x="372135" y="106768"/>
                </a:lnTo>
                <a:lnTo>
                  <a:pt x="375183" y="105244"/>
                </a:lnTo>
                <a:lnTo>
                  <a:pt x="376707" y="103720"/>
                </a:lnTo>
                <a:lnTo>
                  <a:pt x="379755" y="102196"/>
                </a:lnTo>
                <a:lnTo>
                  <a:pt x="354990" y="67805"/>
                </a:lnTo>
                <a:lnTo>
                  <a:pt x="338607" y="65519"/>
                </a:lnTo>
                <a:lnTo>
                  <a:pt x="326593" y="66675"/>
                </a:lnTo>
                <a:lnTo>
                  <a:pt x="288163" y="93649"/>
                </a:lnTo>
                <a:lnTo>
                  <a:pt x="279082" y="131152"/>
                </a:lnTo>
                <a:lnTo>
                  <a:pt x="279984" y="145427"/>
                </a:lnTo>
                <a:lnTo>
                  <a:pt x="302704" y="187782"/>
                </a:lnTo>
                <a:lnTo>
                  <a:pt x="330987" y="196773"/>
                </a:lnTo>
                <a:lnTo>
                  <a:pt x="339877" y="196164"/>
                </a:lnTo>
                <a:lnTo>
                  <a:pt x="376135" y="168389"/>
                </a:lnTo>
                <a:lnTo>
                  <a:pt x="380593" y="158191"/>
                </a:lnTo>
                <a:lnTo>
                  <a:pt x="384327" y="146392"/>
                </a:lnTo>
                <a:close/>
              </a:path>
              <a:path w="1129029" h="253364">
                <a:moveTo>
                  <a:pt x="509485" y="115912"/>
                </a:moveTo>
                <a:lnTo>
                  <a:pt x="495769" y="79235"/>
                </a:lnTo>
                <a:lnTo>
                  <a:pt x="480529" y="69240"/>
                </a:lnTo>
                <a:lnTo>
                  <a:pt x="480529" y="100672"/>
                </a:lnTo>
                <a:lnTo>
                  <a:pt x="480529" y="108292"/>
                </a:lnTo>
                <a:lnTo>
                  <a:pt x="422529" y="108292"/>
                </a:lnTo>
                <a:lnTo>
                  <a:pt x="423976" y="100838"/>
                </a:lnTo>
                <a:lnTo>
                  <a:pt x="445477" y="74663"/>
                </a:lnTo>
                <a:lnTo>
                  <a:pt x="457669" y="74663"/>
                </a:lnTo>
                <a:lnTo>
                  <a:pt x="462241" y="76187"/>
                </a:lnTo>
                <a:lnTo>
                  <a:pt x="466813" y="79235"/>
                </a:lnTo>
                <a:lnTo>
                  <a:pt x="471385" y="82384"/>
                </a:lnTo>
                <a:lnTo>
                  <a:pt x="475957" y="85432"/>
                </a:lnTo>
                <a:lnTo>
                  <a:pt x="477481" y="91528"/>
                </a:lnTo>
                <a:lnTo>
                  <a:pt x="479005" y="94576"/>
                </a:lnTo>
                <a:lnTo>
                  <a:pt x="480529" y="100672"/>
                </a:lnTo>
                <a:lnTo>
                  <a:pt x="480529" y="69240"/>
                </a:lnTo>
                <a:lnTo>
                  <a:pt x="479958" y="68948"/>
                </a:lnTo>
                <a:lnTo>
                  <a:pt x="470700" y="66382"/>
                </a:lnTo>
                <a:lnTo>
                  <a:pt x="460717" y="65519"/>
                </a:lnTo>
                <a:lnTo>
                  <a:pt x="448703" y="66649"/>
                </a:lnTo>
                <a:lnTo>
                  <a:pt x="412356" y="92379"/>
                </a:lnTo>
                <a:lnTo>
                  <a:pt x="402717" y="132676"/>
                </a:lnTo>
                <a:lnTo>
                  <a:pt x="403834" y="146723"/>
                </a:lnTo>
                <a:lnTo>
                  <a:pt x="427812" y="187782"/>
                </a:lnTo>
                <a:lnTo>
                  <a:pt x="457669" y="196773"/>
                </a:lnTo>
                <a:lnTo>
                  <a:pt x="467652" y="195897"/>
                </a:lnTo>
                <a:lnTo>
                  <a:pt x="476910" y="193154"/>
                </a:lnTo>
                <a:lnTo>
                  <a:pt x="485317" y="188417"/>
                </a:lnTo>
                <a:lnTo>
                  <a:pt x="492721" y="181533"/>
                </a:lnTo>
                <a:lnTo>
                  <a:pt x="497713" y="175437"/>
                </a:lnTo>
                <a:lnTo>
                  <a:pt x="498779" y="174142"/>
                </a:lnTo>
                <a:lnTo>
                  <a:pt x="503389" y="165874"/>
                </a:lnTo>
                <a:lnTo>
                  <a:pt x="506869" y="157022"/>
                </a:lnTo>
                <a:lnTo>
                  <a:pt x="509485" y="147916"/>
                </a:lnTo>
                <a:lnTo>
                  <a:pt x="504913" y="144868"/>
                </a:lnTo>
                <a:lnTo>
                  <a:pt x="501472" y="153200"/>
                </a:lnTo>
                <a:lnTo>
                  <a:pt x="497865" y="159969"/>
                </a:lnTo>
                <a:lnTo>
                  <a:pt x="493991" y="165303"/>
                </a:lnTo>
                <a:lnTo>
                  <a:pt x="489673" y="169341"/>
                </a:lnTo>
                <a:lnTo>
                  <a:pt x="483577" y="172389"/>
                </a:lnTo>
                <a:lnTo>
                  <a:pt x="475957" y="175437"/>
                </a:lnTo>
                <a:lnTo>
                  <a:pt x="468337" y="175437"/>
                </a:lnTo>
                <a:lnTo>
                  <a:pt x="430288" y="151269"/>
                </a:lnTo>
                <a:lnTo>
                  <a:pt x="422529" y="115912"/>
                </a:lnTo>
                <a:lnTo>
                  <a:pt x="509485" y="115912"/>
                </a:lnTo>
                <a:close/>
              </a:path>
              <a:path w="1129029" h="253364">
                <a:moveTo>
                  <a:pt x="602653" y="120764"/>
                </a:moveTo>
                <a:lnTo>
                  <a:pt x="531025" y="120764"/>
                </a:lnTo>
                <a:lnTo>
                  <a:pt x="531025" y="142100"/>
                </a:lnTo>
                <a:lnTo>
                  <a:pt x="602653" y="142100"/>
                </a:lnTo>
                <a:lnTo>
                  <a:pt x="602653" y="120764"/>
                </a:lnTo>
                <a:close/>
              </a:path>
              <a:path w="1129029" h="253364">
                <a:moveTo>
                  <a:pt x="750481" y="176974"/>
                </a:moveTo>
                <a:lnTo>
                  <a:pt x="745909" y="178498"/>
                </a:lnTo>
                <a:lnTo>
                  <a:pt x="742861" y="180022"/>
                </a:lnTo>
                <a:lnTo>
                  <a:pt x="738289" y="180022"/>
                </a:lnTo>
                <a:lnTo>
                  <a:pt x="736765" y="178498"/>
                </a:lnTo>
                <a:lnTo>
                  <a:pt x="735241" y="178498"/>
                </a:lnTo>
                <a:lnTo>
                  <a:pt x="733717" y="176974"/>
                </a:lnTo>
                <a:lnTo>
                  <a:pt x="732256" y="174066"/>
                </a:lnTo>
                <a:lnTo>
                  <a:pt x="732193" y="170878"/>
                </a:lnTo>
                <a:lnTo>
                  <a:pt x="731304" y="167449"/>
                </a:lnTo>
                <a:lnTo>
                  <a:pt x="730859" y="161874"/>
                </a:lnTo>
                <a:lnTo>
                  <a:pt x="730681" y="154292"/>
                </a:lnTo>
                <a:lnTo>
                  <a:pt x="730669" y="76200"/>
                </a:lnTo>
                <a:lnTo>
                  <a:pt x="730669" y="18288"/>
                </a:lnTo>
                <a:lnTo>
                  <a:pt x="730669" y="0"/>
                </a:lnTo>
                <a:lnTo>
                  <a:pt x="724573" y="0"/>
                </a:lnTo>
                <a:lnTo>
                  <a:pt x="686371" y="15240"/>
                </a:lnTo>
                <a:lnTo>
                  <a:pt x="689419" y="19812"/>
                </a:lnTo>
                <a:lnTo>
                  <a:pt x="692467" y="18288"/>
                </a:lnTo>
                <a:lnTo>
                  <a:pt x="701611" y="18288"/>
                </a:lnTo>
                <a:lnTo>
                  <a:pt x="706183" y="22860"/>
                </a:lnTo>
                <a:lnTo>
                  <a:pt x="706183" y="25908"/>
                </a:lnTo>
                <a:lnTo>
                  <a:pt x="707059" y="29311"/>
                </a:lnTo>
                <a:lnTo>
                  <a:pt x="707517" y="34861"/>
                </a:lnTo>
                <a:lnTo>
                  <a:pt x="707682" y="42405"/>
                </a:lnTo>
                <a:lnTo>
                  <a:pt x="707707" y="76200"/>
                </a:lnTo>
                <a:lnTo>
                  <a:pt x="707707" y="99148"/>
                </a:lnTo>
                <a:lnTo>
                  <a:pt x="707707" y="170878"/>
                </a:lnTo>
                <a:lnTo>
                  <a:pt x="701967" y="175996"/>
                </a:lnTo>
                <a:lnTo>
                  <a:pt x="696087" y="179832"/>
                </a:lnTo>
                <a:lnTo>
                  <a:pt x="689914" y="182232"/>
                </a:lnTo>
                <a:lnTo>
                  <a:pt x="683323" y="183070"/>
                </a:lnTo>
                <a:lnTo>
                  <a:pt x="676490" y="181965"/>
                </a:lnTo>
                <a:lnTo>
                  <a:pt x="648462" y="149834"/>
                </a:lnTo>
                <a:lnTo>
                  <a:pt x="645223" y="125056"/>
                </a:lnTo>
                <a:lnTo>
                  <a:pt x="646061" y="112839"/>
                </a:lnTo>
                <a:lnTo>
                  <a:pt x="663511" y="77724"/>
                </a:lnTo>
                <a:lnTo>
                  <a:pt x="671131" y="73152"/>
                </a:lnTo>
                <a:lnTo>
                  <a:pt x="683323" y="73152"/>
                </a:lnTo>
                <a:lnTo>
                  <a:pt x="687895" y="74676"/>
                </a:lnTo>
                <a:lnTo>
                  <a:pt x="692467" y="77724"/>
                </a:lnTo>
                <a:lnTo>
                  <a:pt x="697039" y="79248"/>
                </a:lnTo>
                <a:lnTo>
                  <a:pt x="700087" y="83908"/>
                </a:lnTo>
                <a:lnTo>
                  <a:pt x="703135" y="88480"/>
                </a:lnTo>
                <a:lnTo>
                  <a:pt x="706183" y="94576"/>
                </a:lnTo>
                <a:lnTo>
                  <a:pt x="707707" y="99148"/>
                </a:lnTo>
                <a:lnTo>
                  <a:pt x="707707" y="76200"/>
                </a:lnTo>
                <a:lnTo>
                  <a:pt x="703961" y="73152"/>
                </a:lnTo>
                <a:lnTo>
                  <a:pt x="701700" y="71310"/>
                </a:lnTo>
                <a:lnTo>
                  <a:pt x="695134" y="68008"/>
                </a:lnTo>
                <a:lnTo>
                  <a:pt x="687984" y="66116"/>
                </a:lnTo>
                <a:lnTo>
                  <a:pt x="680275" y="65532"/>
                </a:lnTo>
                <a:lnTo>
                  <a:pt x="668032" y="66929"/>
                </a:lnTo>
                <a:lnTo>
                  <a:pt x="629843" y="98653"/>
                </a:lnTo>
                <a:lnTo>
                  <a:pt x="620839" y="135724"/>
                </a:lnTo>
                <a:lnTo>
                  <a:pt x="621715" y="148856"/>
                </a:lnTo>
                <a:lnTo>
                  <a:pt x="643483" y="187782"/>
                </a:lnTo>
                <a:lnTo>
                  <a:pt x="671131" y="196786"/>
                </a:lnTo>
                <a:lnTo>
                  <a:pt x="684847" y="196786"/>
                </a:lnTo>
                <a:lnTo>
                  <a:pt x="689419" y="193738"/>
                </a:lnTo>
                <a:lnTo>
                  <a:pt x="695515" y="190690"/>
                </a:lnTo>
                <a:lnTo>
                  <a:pt x="701611" y="186118"/>
                </a:lnTo>
                <a:lnTo>
                  <a:pt x="704659" y="183070"/>
                </a:lnTo>
                <a:lnTo>
                  <a:pt x="707707" y="180022"/>
                </a:lnTo>
                <a:lnTo>
                  <a:pt x="707707" y="196786"/>
                </a:lnTo>
                <a:lnTo>
                  <a:pt x="713905" y="196786"/>
                </a:lnTo>
                <a:lnTo>
                  <a:pt x="750481" y="181546"/>
                </a:lnTo>
                <a:lnTo>
                  <a:pt x="750481" y="176974"/>
                </a:lnTo>
                <a:close/>
              </a:path>
              <a:path w="1129029" h="253364">
                <a:moveTo>
                  <a:pt x="867918" y="115912"/>
                </a:moveTo>
                <a:lnTo>
                  <a:pt x="854202" y="79235"/>
                </a:lnTo>
                <a:lnTo>
                  <a:pt x="838962" y="69240"/>
                </a:lnTo>
                <a:lnTo>
                  <a:pt x="838962" y="100672"/>
                </a:lnTo>
                <a:lnTo>
                  <a:pt x="838962" y="108292"/>
                </a:lnTo>
                <a:lnTo>
                  <a:pt x="780961" y="108292"/>
                </a:lnTo>
                <a:lnTo>
                  <a:pt x="782408" y="100838"/>
                </a:lnTo>
                <a:lnTo>
                  <a:pt x="803821" y="74663"/>
                </a:lnTo>
                <a:lnTo>
                  <a:pt x="817626" y="74663"/>
                </a:lnTo>
                <a:lnTo>
                  <a:pt x="835914" y="91528"/>
                </a:lnTo>
                <a:lnTo>
                  <a:pt x="837438" y="94576"/>
                </a:lnTo>
                <a:lnTo>
                  <a:pt x="819150" y="65519"/>
                </a:lnTo>
                <a:lnTo>
                  <a:pt x="807097" y="66649"/>
                </a:lnTo>
                <a:lnTo>
                  <a:pt x="771029" y="92379"/>
                </a:lnTo>
                <a:lnTo>
                  <a:pt x="762673" y="132676"/>
                </a:lnTo>
                <a:lnTo>
                  <a:pt x="763549" y="146723"/>
                </a:lnTo>
                <a:lnTo>
                  <a:pt x="786218" y="187782"/>
                </a:lnTo>
                <a:lnTo>
                  <a:pt x="816102" y="196773"/>
                </a:lnTo>
                <a:lnTo>
                  <a:pt x="826084" y="195897"/>
                </a:lnTo>
                <a:lnTo>
                  <a:pt x="835342" y="193154"/>
                </a:lnTo>
                <a:lnTo>
                  <a:pt x="843749" y="188417"/>
                </a:lnTo>
                <a:lnTo>
                  <a:pt x="851154" y="181533"/>
                </a:lnTo>
                <a:lnTo>
                  <a:pt x="856310" y="175437"/>
                </a:lnTo>
                <a:lnTo>
                  <a:pt x="857415" y="174142"/>
                </a:lnTo>
                <a:lnTo>
                  <a:pt x="862393" y="165874"/>
                </a:lnTo>
                <a:lnTo>
                  <a:pt x="865936" y="157022"/>
                </a:lnTo>
                <a:lnTo>
                  <a:pt x="867918" y="147916"/>
                </a:lnTo>
                <a:lnTo>
                  <a:pt x="863346" y="144868"/>
                </a:lnTo>
                <a:lnTo>
                  <a:pt x="859891" y="153200"/>
                </a:lnTo>
                <a:lnTo>
                  <a:pt x="856297" y="159969"/>
                </a:lnTo>
                <a:lnTo>
                  <a:pt x="852411" y="165303"/>
                </a:lnTo>
                <a:lnTo>
                  <a:pt x="848106" y="169341"/>
                </a:lnTo>
                <a:lnTo>
                  <a:pt x="842010" y="172389"/>
                </a:lnTo>
                <a:lnTo>
                  <a:pt x="834390" y="175437"/>
                </a:lnTo>
                <a:lnTo>
                  <a:pt x="826770" y="175437"/>
                </a:lnTo>
                <a:lnTo>
                  <a:pt x="788670" y="151269"/>
                </a:lnTo>
                <a:lnTo>
                  <a:pt x="780961" y="115912"/>
                </a:lnTo>
                <a:lnTo>
                  <a:pt x="867918" y="115912"/>
                </a:lnTo>
                <a:close/>
              </a:path>
              <a:path w="1129029" h="253364">
                <a:moveTo>
                  <a:pt x="991463" y="115912"/>
                </a:moveTo>
                <a:lnTo>
                  <a:pt x="990854" y="108292"/>
                </a:lnTo>
                <a:lnTo>
                  <a:pt x="990600" y="105054"/>
                </a:lnTo>
                <a:lnTo>
                  <a:pt x="988034" y="95326"/>
                </a:lnTo>
                <a:lnTo>
                  <a:pt x="962507" y="68948"/>
                </a:lnTo>
                <a:lnTo>
                  <a:pt x="962507" y="100672"/>
                </a:lnTo>
                <a:lnTo>
                  <a:pt x="962507" y="108292"/>
                </a:lnTo>
                <a:lnTo>
                  <a:pt x="904494" y="108292"/>
                </a:lnTo>
                <a:lnTo>
                  <a:pt x="905941" y="100838"/>
                </a:lnTo>
                <a:lnTo>
                  <a:pt x="928979" y="74663"/>
                </a:lnTo>
                <a:lnTo>
                  <a:pt x="941171" y="74663"/>
                </a:lnTo>
                <a:lnTo>
                  <a:pt x="959459" y="91528"/>
                </a:lnTo>
                <a:lnTo>
                  <a:pt x="960983" y="94576"/>
                </a:lnTo>
                <a:lnTo>
                  <a:pt x="962507" y="100672"/>
                </a:lnTo>
                <a:lnTo>
                  <a:pt x="962507" y="68948"/>
                </a:lnTo>
                <a:lnTo>
                  <a:pt x="953312" y="66382"/>
                </a:lnTo>
                <a:lnTo>
                  <a:pt x="942695" y="65519"/>
                </a:lnTo>
                <a:lnTo>
                  <a:pt x="931532" y="66649"/>
                </a:lnTo>
                <a:lnTo>
                  <a:pt x="894562" y="92379"/>
                </a:lnTo>
                <a:lnTo>
                  <a:pt x="886206" y="132676"/>
                </a:lnTo>
                <a:lnTo>
                  <a:pt x="887082" y="146723"/>
                </a:lnTo>
                <a:lnTo>
                  <a:pt x="909980" y="187782"/>
                </a:lnTo>
                <a:lnTo>
                  <a:pt x="939647" y="196773"/>
                </a:lnTo>
                <a:lnTo>
                  <a:pt x="950264" y="195897"/>
                </a:lnTo>
                <a:lnTo>
                  <a:pt x="959459" y="193154"/>
                </a:lnTo>
                <a:lnTo>
                  <a:pt x="967498" y="188417"/>
                </a:lnTo>
                <a:lnTo>
                  <a:pt x="974699" y="181533"/>
                </a:lnTo>
                <a:lnTo>
                  <a:pt x="979855" y="175437"/>
                </a:lnTo>
                <a:lnTo>
                  <a:pt x="980960" y="174142"/>
                </a:lnTo>
                <a:lnTo>
                  <a:pt x="985939" y="165874"/>
                </a:lnTo>
                <a:lnTo>
                  <a:pt x="989482" y="157022"/>
                </a:lnTo>
                <a:lnTo>
                  <a:pt x="991463" y="147916"/>
                </a:lnTo>
                <a:lnTo>
                  <a:pt x="986891" y="144868"/>
                </a:lnTo>
                <a:lnTo>
                  <a:pt x="983437" y="153200"/>
                </a:lnTo>
                <a:lnTo>
                  <a:pt x="979843" y="159969"/>
                </a:lnTo>
                <a:lnTo>
                  <a:pt x="975956" y="165303"/>
                </a:lnTo>
                <a:lnTo>
                  <a:pt x="971651" y="169341"/>
                </a:lnTo>
                <a:lnTo>
                  <a:pt x="959459" y="175437"/>
                </a:lnTo>
                <a:lnTo>
                  <a:pt x="950315" y="175437"/>
                </a:lnTo>
                <a:lnTo>
                  <a:pt x="912215" y="151269"/>
                </a:lnTo>
                <a:lnTo>
                  <a:pt x="904494" y="115912"/>
                </a:lnTo>
                <a:lnTo>
                  <a:pt x="991463" y="115912"/>
                </a:lnTo>
                <a:close/>
              </a:path>
              <a:path w="1129029" h="253364">
                <a:moveTo>
                  <a:pt x="1128712" y="126580"/>
                </a:moveTo>
                <a:lnTo>
                  <a:pt x="1127836" y="113195"/>
                </a:lnTo>
                <a:lnTo>
                  <a:pt x="1125093" y="100660"/>
                </a:lnTo>
                <a:lnTo>
                  <a:pt x="1120355" y="89255"/>
                </a:lnTo>
                <a:lnTo>
                  <a:pt x="1117727" y="85432"/>
                </a:lnTo>
                <a:lnTo>
                  <a:pt x="1113472" y="79235"/>
                </a:lnTo>
                <a:lnTo>
                  <a:pt x="1107211" y="73240"/>
                </a:lnTo>
                <a:lnTo>
                  <a:pt x="1104328" y="71539"/>
                </a:lnTo>
                <a:lnTo>
                  <a:pt x="1104328" y="140296"/>
                </a:lnTo>
                <a:lnTo>
                  <a:pt x="1103731" y="152057"/>
                </a:lnTo>
                <a:lnTo>
                  <a:pt x="1081468" y="189153"/>
                </a:lnTo>
                <a:lnTo>
                  <a:pt x="1064704" y="189153"/>
                </a:lnTo>
                <a:lnTo>
                  <a:pt x="1058608" y="187629"/>
                </a:lnTo>
                <a:lnTo>
                  <a:pt x="1056576" y="186105"/>
                </a:lnTo>
                <a:lnTo>
                  <a:pt x="1052512" y="183057"/>
                </a:lnTo>
                <a:lnTo>
                  <a:pt x="1047940" y="180009"/>
                </a:lnTo>
                <a:lnTo>
                  <a:pt x="1044892" y="175437"/>
                </a:lnTo>
                <a:lnTo>
                  <a:pt x="1043368" y="169341"/>
                </a:lnTo>
                <a:lnTo>
                  <a:pt x="1043368" y="103720"/>
                </a:lnTo>
                <a:lnTo>
                  <a:pt x="1049464" y="94576"/>
                </a:lnTo>
                <a:lnTo>
                  <a:pt x="1055560" y="90004"/>
                </a:lnTo>
                <a:lnTo>
                  <a:pt x="1058608" y="88480"/>
                </a:lnTo>
                <a:lnTo>
                  <a:pt x="1063180" y="85432"/>
                </a:lnTo>
                <a:lnTo>
                  <a:pt x="1079944" y="85432"/>
                </a:lnTo>
                <a:lnTo>
                  <a:pt x="1086040" y="88480"/>
                </a:lnTo>
                <a:lnTo>
                  <a:pt x="1103706" y="126314"/>
                </a:lnTo>
                <a:lnTo>
                  <a:pt x="1104328" y="140296"/>
                </a:lnTo>
                <a:lnTo>
                  <a:pt x="1104328" y="71539"/>
                </a:lnTo>
                <a:lnTo>
                  <a:pt x="1099947" y="68948"/>
                </a:lnTo>
                <a:lnTo>
                  <a:pt x="1091831" y="66382"/>
                </a:lnTo>
                <a:lnTo>
                  <a:pt x="1082992" y="65519"/>
                </a:lnTo>
                <a:lnTo>
                  <a:pt x="1075372" y="65519"/>
                </a:lnTo>
                <a:lnTo>
                  <a:pt x="1043368" y="94576"/>
                </a:lnTo>
                <a:lnTo>
                  <a:pt x="1043368" y="83908"/>
                </a:lnTo>
                <a:lnTo>
                  <a:pt x="1043368" y="65519"/>
                </a:lnTo>
                <a:lnTo>
                  <a:pt x="1037272" y="65519"/>
                </a:lnTo>
                <a:lnTo>
                  <a:pt x="999070" y="80860"/>
                </a:lnTo>
                <a:lnTo>
                  <a:pt x="1000594" y="85432"/>
                </a:lnTo>
                <a:lnTo>
                  <a:pt x="1003642" y="83908"/>
                </a:lnTo>
                <a:lnTo>
                  <a:pt x="1014310" y="83908"/>
                </a:lnTo>
                <a:lnTo>
                  <a:pt x="1018882" y="88480"/>
                </a:lnTo>
                <a:lnTo>
                  <a:pt x="1018882" y="93052"/>
                </a:lnTo>
                <a:lnTo>
                  <a:pt x="1020406" y="97624"/>
                </a:lnTo>
                <a:lnTo>
                  <a:pt x="1020406" y="233349"/>
                </a:lnTo>
                <a:lnTo>
                  <a:pt x="1018882" y="237921"/>
                </a:lnTo>
                <a:lnTo>
                  <a:pt x="1018882" y="240969"/>
                </a:lnTo>
                <a:lnTo>
                  <a:pt x="1015834" y="244017"/>
                </a:lnTo>
                <a:lnTo>
                  <a:pt x="1014310" y="245643"/>
                </a:lnTo>
                <a:lnTo>
                  <a:pt x="1011262" y="247167"/>
                </a:lnTo>
                <a:lnTo>
                  <a:pt x="1006690" y="248691"/>
                </a:lnTo>
                <a:lnTo>
                  <a:pt x="999070" y="248691"/>
                </a:lnTo>
                <a:lnTo>
                  <a:pt x="999070" y="253263"/>
                </a:lnTo>
                <a:lnTo>
                  <a:pt x="1063180" y="253263"/>
                </a:lnTo>
                <a:lnTo>
                  <a:pt x="1063180" y="248691"/>
                </a:lnTo>
                <a:lnTo>
                  <a:pt x="1057084" y="248691"/>
                </a:lnTo>
                <a:lnTo>
                  <a:pt x="1052512" y="247167"/>
                </a:lnTo>
                <a:lnTo>
                  <a:pt x="1049464" y="245643"/>
                </a:lnTo>
                <a:lnTo>
                  <a:pt x="1046416" y="245643"/>
                </a:lnTo>
                <a:lnTo>
                  <a:pt x="1044892" y="242493"/>
                </a:lnTo>
                <a:lnTo>
                  <a:pt x="1044892" y="240969"/>
                </a:lnTo>
                <a:lnTo>
                  <a:pt x="1043368" y="237921"/>
                </a:lnTo>
                <a:lnTo>
                  <a:pt x="1043368" y="186105"/>
                </a:lnTo>
                <a:lnTo>
                  <a:pt x="1050988" y="193725"/>
                </a:lnTo>
                <a:lnTo>
                  <a:pt x="1060132" y="196773"/>
                </a:lnTo>
                <a:lnTo>
                  <a:pt x="1072324" y="196773"/>
                </a:lnTo>
                <a:lnTo>
                  <a:pt x="1083208" y="195872"/>
                </a:lnTo>
                <a:lnTo>
                  <a:pt x="1093089" y="192963"/>
                </a:lnTo>
                <a:lnTo>
                  <a:pt x="1099718" y="189153"/>
                </a:lnTo>
                <a:lnTo>
                  <a:pt x="1102118" y="187782"/>
                </a:lnTo>
                <a:lnTo>
                  <a:pt x="1110424" y="180009"/>
                </a:lnTo>
                <a:lnTo>
                  <a:pt x="1118425" y="168884"/>
                </a:lnTo>
                <a:lnTo>
                  <a:pt x="1124140" y="156159"/>
                </a:lnTo>
                <a:lnTo>
                  <a:pt x="1127569" y="141998"/>
                </a:lnTo>
                <a:lnTo>
                  <a:pt x="1128712" y="126580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3553050" y="5471272"/>
            <a:ext cx="523593" cy="173635"/>
            <a:chOff x="3553050" y="5471272"/>
            <a:chExt cx="523593" cy="173635"/>
          </a:xfrm>
        </p:grpSpPr>
        <p:pic>
          <p:nvPicPr>
            <p:cNvPr id="12" name="object 12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3553050" y="5529094"/>
              <a:ext cx="196495" cy="11581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3767024" y="5471272"/>
              <a:ext cx="309619" cy="173635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4154720" y="5529094"/>
            <a:ext cx="528804" cy="115812"/>
            <a:chOff x="4154721" y="5529094"/>
            <a:chExt cx="528804" cy="115812"/>
          </a:xfrm>
        </p:grpSpPr>
        <p:pic>
          <p:nvPicPr>
            <p:cNvPr id="15" name="object 15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4154721" y="5529094"/>
              <a:ext cx="92869" cy="11581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4265070" y="5529094"/>
              <a:ext cx="418455" cy="115812"/>
            </a:xfrm>
            <a:prstGeom prst="rect">
              <a:avLst/>
            </a:prstGeom>
          </p:spPr>
        </p:pic>
      </p:grpSp>
      <p:sp>
        <p:nvSpPr>
          <p:cNvPr id="17" name="object 17"/>
          <p:cNvSpPr/>
          <p:nvPr/>
        </p:nvSpPr>
        <p:spPr>
          <a:xfrm>
            <a:off x="4758993" y="5471272"/>
            <a:ext cx="486335" cy="173691"/>
          </a:xfrm>
          <a:custGeom>
            <a:avLst/>
            <a:gdLst/>
            <a:ahLst/>
            <a:cxnLst/>
            <a:rect l="l" t="t" r="r" b="b"/>
            <a:pathLst>
              <a:path w="551179" h="196850">
                <a:moveTo>
                  <a:pt x="74777" y="169367"/>
                </a:moveTo>
                <a:lnTo>
                  <a:pt x="68681" y="169367"/>
                </a:lnTo>
                <a:lnTo>
                  <a:pt x="65633" y="175463"/>
                </a:lnTo>
                <a:lnTo>
                  <a:pt x="56489" y="180035"/>
                </a:lnTo>
                <a:lnTo>
                  <a:pt x="50292" y="180035"/>
                </a:lnTo>
                <a:lnTo>
                  <a:pt x="47244" y="178511"/>
                </a:lnTo>
                <a:lnTo>
                  <a:pt x="45720" y="175463"/>
                </a:lnTo>
                <a:lnTo>
                  <a:pt x="42672" y="172415"/>
                </a:lnTo>
                <a:lnTo>
                  <a:pt x="41148" y="167843"/>
                </a:lnTo>
                <a:lnTo>
                  <a:pt x="41148" y="77736"/>
                </a:lnTo>
                <a:lnTo>
                  <a:pt x="70205" y="77736"/>
                </a:lnTo>
                <a:lnTo>
                  <a:pt x="70205" y="68592"/>
                </a:lnTo>
                <a:lnTo>
                  <a:pt x="41148" y="68592"/>
                </a:lnTo>
                <a:lnTo>
                  <a:pt x="41148" y="27444"/>
                </a:lnTo>
                <a:lnTo>
                  <a:pt x="36576" y="27444"/>
                </a:lnTo>
                <a:lnTo>
                  <a:pt x="15240" y="64020"/>
                </a:lnTo>
                <a:lnTo>
                  <a:pt x="0" y="74688"/>
                </a:lnTo>
                <a:lnTo>
                  <a:pt x="0" y="77736"/>
                </a:lnTo>
                <a:lnTo>
                  <a:pt x="19812" y="77736"/>
                </a:lnTo>
                <a:lnTo>
                  <a:pt x="19812" y="178511"/>
                </a:lnTo>
                <a:lnTo>
                  <a:pt x="21336" y="183083"/>
                </a:lnTo>
                <a:lnTo>
                  <a:pt x="24384" y="186131"/>
                </a:lnTo>
                <a:lnTo>
                  <a:pt x="27432" y="190703"/>
                </a:lnTo>
                <a:lnTo>
                  <a:pt x="30480" y="192227"/>
                </a:lnTo>
                <a:lnTo>
                  <a:pt x="35052" y="195275"/>
                </a:lnTo>
                <a:lnTo>
                  <a:pt x="48768" y="195275"/>
                </a:lnTo>
                <a:lnTo>
                  <a:pt x="54965" y="193751"/>
                </a:lnTo>
                <a:lnTo>
                  <a:pt x="67157" y="184607"/>
                </a:lnTo>
                <a:lnTo>
                  <a:pt x="71729" y="178511"/>
                </a:lnTo>
                <a:lnTo>
                  <a:pt x="74777" y="169367"/>
                </a:lnTo>
                <a:close/>
              </a:path>
              <a:path w="551179" h="196850">
                <a:moveTo>
                  <a:pt x="212026" y="189179"/>
                </a:moveTo>
                <a:lnTo>
                  <a:pt x="205930" y="189179"/>
                </a:lnTo>
                <a:lnTo>
                  <a:pt x="201358" y="187655"/>
                </a:lnTo>
                <a:lnTo>
                  <a:pt x="199834" y="187655"/>
                </a:lnTo>
                <a:lnTo>
                  <a:pt x="196786" y="184594"/>
                </a:lnTo>
                <a:lnTo>
                  <a:pt x="193738" y="178498"/>
                </a:lnTo>
                <a:lnTo>
                  <a:pt x="193738" y="122021"/>
                </a:lnTo>
                <a:lnTo>
                  <a:pt x="193471" y="110591"/>
                </a:lnTo>
                <a:lnTo>
                  <a:pt x="180022" y="71628"/>
                </a:lnTo>
                <a:lnTo>
                  <a:pt x="173926" y="67056"/>
                </a:lnTo>
                <a:lnTo>
                  <a:pt x="167830" y="65532"/>
                </a:lnTo>
                <a:lnTo>
                  <a:pt x="155536" y="65532"/>
                </a:lnTo>
                <a:lnTo>
                  <a:pt x="118960" y="91541"/>
                </a:lnTo>
                <a:lnTo>
                  <a:pt x="118960" y="0"/>
                </a:lnTo>
                <a:lnTo>
                  <a:pt x="112864" y="0"/>
                </a:lnTo>
                <a:lnTo>
                  <a:pt x="76288" y="15240"/>
                </a:lnTo>
                <a:lnTo>
                  <a:pt x="77812" y="19812"/>
                </a:lnTo>
                <a:lnTo>
                  <a:pt x="82384" y="18288"/>
                </a:lnTo>
                <a:lnTo>
                  <a:pt x="91528" y="18288"/>
                </a:lnTo>
                <a:lnTo>
                  <a:pt x="94576" y="21336"/>
                </a:lnTo>
                <a:lnTo>
                  <a:pt x="94576" y="22860"/>
                </a:lnTo>
                <a:lnTo>
                  <a:pt x="96100" y="25908"/>
                </a:lnTo>
                <a:lnTo>
                  <a:pt x="97396" y="42418"/>
                </a:lnTo>
                <a:lnTo>
                  <a:pt x="97624" y="51816"/>
                </a:lnTo>
                <a:lnTo>
                  <a:pt x="97624" y="173926"/>
                </a:lnTo>
                <a:lnTo>
                  <a:pt x="96100" y="178498"/>
                </a:lnTo>
                <a:lnTo>
                  <a:pt x="94576" y="181546"/>
                </a:lnTo>
                <a:lnTo>
                  <a:pt x="94576" y="183070"/>
                </a:lnTo>
                <a:lnTo>
                  <a:pt x="91528" y="186131"/>
                </a:lnTo>
                <a:lnTo>
                  <a:pt x="86956" y="187655"/>
                </a:lnTo>
                <a:lnTo>
                  <a:pt x="83908" y="189179"/>
                </a:lnTo>
                <a:lnTo>
                  <a:pt x="77812" y="189179"/>
                </a:lnTo>
                <a:lnTo>
                  <a:pt x="77812" y="193738"/>
                </a:lnTo>
                <a:lnTo>
                  <a:pt x="140296" y="193738"/>
                </a:lnTo>
                <a:lnTo>
                  <a:pt x="140296" y="189179"/>
                </a:lnTo>
                <a:lnTo>
                  <a:pt x="132676" y="189179"/>
                </a:lnTo>
                <a:lnTo>
                  <a:pt x="128104" y="187655"/>
                </a:lnTo>
                <a:lnTo>
                  <a:pt x="126580" y="186131"/>
                </a:lnTo>
                <a:lnTo>
                  <a:pt x="123532" y="184594"/>
                </a:lnTo>
                <a:lnTo>
                  <a:pt x="120484" y="181546"/>
                </a:lnTo>
                <a:lnTo>
                  <a:pt x="120484" y="180022"/>
                </a:lnTo>
                <a:lnTo>
                  <a:pt x="118960" y="173926"/>
                </a:lnTo>
                <a:lnTo>
                  <a:pt x="118960" y="99161"/>
                </a:lnTo>
                <a:lnTo>
                  <a:pt x="126580" y="93065"/>
                </a:lnTo>
                <a:lnTo>
                  <a:pt x="132676" y="86969"/>
                </a:lnTo>
                <a:lnTo>
                  <a:pt x="137248" y="85445"/>
                </a:lnTo>
                <a:lnTo>
                  <a:pt x="141820" y="82397"/>
                </a:lnTo>
                <a:lnTo>
                  <a:pt x="158584" y="82397"/>
                </a:lnTo>
                <a:lnTo>
                  <a:pt x="161734" y="85445"/>
                </a:lnTo>
                <a:lnTo>
                  <a:pt x="164782" y="86969"/>
                </a:lnTo>
                <a:lnTo>
                  <a:pt x="167830" y="90017"/>
                </a:lnTo>
                <a:lnTo>
                  <a:pt x="169354" y="94589"/>
                </a:lnTo>
                <a:lnTo>
                  <a:pt x="170637" y="112585"/>
                </a:lnTo>
                <a:lnTo>
                  <a:pt x="170878" y="122021"/>
                </a:lnTo>
                <a:lnTo>
                  <a:pt x="170878" y="178498"/>
                </a:lnTo>
                <a:lnTo>
                  <a:pt x="167830" y="184594"/>
                </a:lnTo>
                <a:lnTo>
                  <a:pt x="166306" y="186131"/>
                </a:lnTo>
                <a:lnTo>
                  <a:pt x="163258" y="187655"/>
                </a:lnTo>
                <a:lnTo>
                  <a:pt x="158584" y="189179"/>
                </a:lnTo>
                <a:lnTo>
                  <a:pt x="150964" y="189179"/>
                </a:lnTo>
                <a:lnTo>
                  <a:pt x="150964" y="193738"/>
                </a:lnTo>
                <a:lnTo>
                  <a:pt x="212026" y="193738"/>
                </a:lnTo>
                <a:lnTo>
                  <a:pt x="212026" y="189179"/>
                </a:lnTo>
                <a:close/>
              </a:path>
              <a:path w="551179" h="196850">
                <a:moveTo>
                  <a:pt x="327939" y="115925"/>
                </a:moveTo>
                <a:lnTo>
                  <a:pt x="314223" y="79248"/>
                </a:lnTo>
                <a:lnTo>
                  <a:pt x="298983" y="69253"/>
                </a:lnTo>
                <a:lnTo>
                  <a:pt x="298983" y="100685"/>
                </a:lnTo>
                <a:lnTo>
                  <a:pt x="298983" y="108305"/>
                </a:lnTo>
                <a:lnTo>
                  <a:pt x="240982" y="108305"/>
                </a:lnTo>
                <a:lnTo>
                  <a:pt x="242430" y="100850"/>
                </a:lnTo>
                <a:lnTo>
                  <a:pt x="263931" y="74676"/>
                </a:lnTo>
                <a:lnTo>
                  <a:pt x="276123" y="74676"/>
                </a:lnTo>
                <a:lnTo>
                  <a:pt x="280695" y="76200"/>
                </a:lnTo>
                <a:lnTo>
                  <a:pt x="285267" y="79248"/>
                </a:lnTo>
                <a:lnTo>
                  <a:pt x="289839" y="82397"/>
                </a:lnTo>
                <a:lnTo>
                  <a:pt x="294411" y="85445"/>
                </a:lnTo>
                <a:lnTo>
                  <a:pt x="295935" y="91541"/>
                </a:lnTo>
                <a:lnTo>
                  <a:pt x="297459" y="94589"/>
                </a:lnTo>
                <a:lnTo>
                  <a:pt x="298983" y="100685"/>
                </a:lnTo>
                <a:lnTo>
                  <a:pt x="298983" y="69253"/>
                </a:lnTo>
                <a:lnTo>
                  <a:pt x="298411" y="68961"/>
                </a:lnTo>
                <a:lnTo>
                  <a:pt x="289153" y="66395"/>
                </a:lnTo>
                <a:lnTo>
                  <a:pt x="279171" y="65532"/>
                </a:lnTo>
                <a:lnTo>
                  <a:pt x="267157" y="66662"/>
                </a:lnTo>
                <a:lnTo>
                  <a:pt x="230809" y="92392"/>
                </a:lnTo>
                <a:lnTo>
                  <a:pt x="221170" y="132689"/>
                </a:lnTo>
                <a:lnTo>
                  <a:pt x="222288" y="146735"/>
                </a:lnTo>
                <a:lnTo>
                  <a:pt x="246265" y="187794"/>
                </a:lnTo>
                <a:lnTo>
                  <a:pt x="276123" y="196786"/>
                </a:lnTo>
                <a:lnTo>
                  <a:pt x="286105" y="195910"/>
                </a:lnTo>
                <a:lnTo>
                  <a:pt x="295363" y="193167"/>
                </a:lnTo>
                <a:lnTo>
                  <a:pt x="303771" y="188429"/>
                </a:lnTo>
                <a:lnTo>
                  <a:pt x="311175" y="181546"/>
                </a:lnTo>
                <a:lnTo>
                  <a:pt x="316166" y="175450"/>
                </a:lnTo>
                <a:lnTo>
                  <a:pt x="317233" y="174155"/>
                </a:lnTo>
                <a:lnTo>
                  <a:pt x="321843" y="165887"/>
                </a:lnTo>
                <a:lnTo>
                  <a:pt x="325323" y="157035"/>
                </a:lnTo>
                <a:lnTo>
                  <a:pt x="327939" y="147929"/>
                </a:lnTo>
                <a:lnTo>
                  <a:pt x="323367" y="144881"/>
                </a:lnTo>
                <a:lnTo>
                  <a:pt x="319925" y="153212"/>
                </a:lnTo>
                <a:lnTo>
                  <a:pt x="316318" y="159981"/>
                </a:lnTo>
                <a:lnTo>
                  <a:pt x="312445" y="165315"/>
                </a:lnTo>
                <a:lnTo>
                  <a:pt x="308127" y="169354"/>
                </a:lnTo>
                <a:lnTo>
                  <a:pt x="302031" y="172402"/>
                </a:lnTo>
                <a:lnTo>
                  <a:pt x="294411" y="175450"/>
                </a:lnTo>
                <a:lnTo>
                  <a:pt x="286791" y="175450"/>
                </a:lnTo>
                <a:lnTo>
                  <a:pt x="248742" y="151282"/>
                </a:lnTo>
                <a:lnTo>
                  <a:pt x="240982" y="115925"/>
                </a:lnTo>
                <a:lnTo>
                  <a:pt x="327939" y="115925"/>
                </a:lnTo>
                <a:close/>
              </a:path>
              <a:path w="551179" h="196850">
                <a:moveTo>
                  <a:pt x="550633" y="189166"/>
                </a:moveTo>
                <a:lnTo>
                  <a:pt x="544537" y="189166"/>
                </a:lnTo>
                <a:lnTo>
                  <a:pt x="538441" y="186118"/>
                </a:lnTo>
                <a:lnTo>
                  <a:pt x="533869" y="181546"/>
                </a:lnTo>
                <a:lnTo>
                  <a:pt x="532345" y="178498"/>
                </a:lnTo>
                <a:lnTo>
                  <a:pt x="532345" y="100685"/>
                </a:lnTo>
                <a:lnTo>
                  <a:pt x="530821" y="93065"/>
                </a:lnTo>
                <a:lnTo>
                  <a:pt x="506437" y="65532"/>
                </a:lnTo>
                <a:lnTo>
                  <a:pt x="492721" y="65532"/>
                </a:lnTo>
                <a:lnTo>
                  <a:pt x="456057" y="91541"/>
                </a:lnTo>
                <a:lnTo>
                  <a:pt x="449961" y="76200"/>
                </a:lnTo>
                <a:lnTo>
                  <a:pt x="443865" y="71628"/>
                </a:lnTo>
                <a:lnTo>
                  <a:pt x="439293" y="67056"/>
                </a:lnTo>
                <a:lnTo>
                  <a:pt x="431673" y="65532"/>
                </a:lnTo>
                <a:lnTo>
                  <a:pt x="414909" y="65532"/>
                </a:lnTo>
                <a:lnTo>
                  <a:pt x="410337" y="68580"/>
                </a:lnTo>
                <a:lnTo>
                  <a:pt x="405765" y="70104"/>
                </a:lnTo>
                <a:lnTo>
                  <a:pt x="396621" y="76200"/>
                </a:lnTo>
                <a:lnTo>
                  <a:pt x="381381" y="91541"/>
                </a:lnTo>
                <a:lnTo>
                  <a:pt x="381381" y="65532"/>
                </a:lnTo>
                <a:lnTo>
                  <a:pt x="375183" y="65532"/>
                </a:lnTo>
                <a:lnTo>
                  <a:pt x="337083" y="80873"/>
                </a:lnTo>
                <a:lnTo>
                  <a:pt x="340131" y="85445"/>
                </a:lnTo>
                <a:lnTo>
                  <a:pt x="343179" y="83921"/>
                </a:lnTo>
                <a:lnTo>
                  <a:pt x="352323" y="83921"/>
                </a:lnTo>
                <a:lnTo>
                  <a:pt x="356895" y="88493"/>
                </a:lnTo>
                <a:lnTo>
                  <a:pt x="356895" y="91541"/>
                </a:lnTo>
                <a:lnTo>
                  <a:pt x="357784" y="94945"/>
                </a:lnTo>
                <a:lnTo>
                  <a:pt x="358228" y="100495"/>
                </a:lnTo>
                <a:lnTo>
                  <a:pt x="358406" y="108038"/>
                </a:lnTo>
                <a:lnTo>
                  <a:pt x="358419" y="178498"/>
                </a:lnTo>
                <a:lnTo>
                  <a:pt x="355371" y="184594"/>
                </a:lnTo>
                <a:lnTo>
                  <a:pt x="353847" y="186118"/>
                </a:lnTo>
                <a:lnTo>
                  <a:pt x="350799" y="187642"/>
                </a:lnTo>
                <a:lnTo>
                  <a:pt x="349275" y="187642"/>
                </a:lnTo>
                <a:lnTo>
                  <a:pt x="344703" y="189166"/>
                </a:lnTo>
                <a:lnTo>
                  <a:pt x="340131" y="189166"/>
                </a:lnTo>
                <a:lnTo>
                  <a:pt x="340131" y="193738"/>
                </a:lnTo>
                <a:lnTo>
                  <a:pt x="401193" y="193738"/>
                </a:lnTo>
                <a:lnTo>
                  <a:pt x="401193" y="189166"/>
                </a:lnTo>
                <a:lnTo>
                  <a:pt x="395097" y="189166"/>
                </a:lnTo>
                <a:lnTo>
                  <a:pt x="390525" y="187642"/>
                </a:lnTo>
                <a:lnTo>
                  <a:pt x="387477" y="187642"/>
                </a:lnTo>
                <a:lnTo>
                  <a:pt x="384429" y="184594"/>
                </a:lnTo>
                <a:lnTo>
                  <a:pt x="381381" y="178498"/>
                </a:lnTo>
                <a:lnTo>
                  <a:pt x="381381" y="99161"/>
                </a:lnTo>
                <a:lnTo>
                  <a:pt x="384429" y="93065"/>
                </a:lnTo>
                <a:lnTo>
                  <a:pt x="390525" y="88493"/>
                </a:lnTo>
                <a:lnTo>
                  <a:pt x="398145" y="85445"/>
                </a:lnTo>
                <a:lnTo>
                  <a:pt x="402717" y="82397"/>
                </a:lnTo>
                <a:lnTo>
                  <a:pt x="407289" y="80873"/>
                </a:lnTo>
                <a:lnTo>
                  <a:pt x="419481" y="80873"/>
                </a:lnTo>
                <a:lnTo>
                  <a:pt x="425577" y="83921"/>
                </a:lnTo>
                <a:lnTo>
                  <a:pt x="430149" y="90017"/>
                </a:lnTo>
                <a:lnTo>
                  <a:pt x="433197" y="94589"/>
                </a:lnTo>
                <a:lnTo>
                  <a:pt x="434721" y="102209"/>
                </a:lnTo>
                <a:lnTo>
                  <a:pt x="434721" y="172402"/>
                </a:lnTo>
                <a:lnTo>
                  <a:pt x="433197" y="176974"/>
                </a:lnTo>
                <a:lnTo>
                  <a:pt x="433197" y="181546"/>
                </a:lnTo>
                <a:lnTo>
                  <a:pt x="428625" y="186118"/>
                </a:lnTo>
                <a:lnTo>
                  <a:pt x="425577" y="187642"/>
                </a:lnTo>
                <a:lnTo>
                  <a:pt x="421005" y="189166"/>
                </a:lnTo>
                <a:lnTo>
                  <a:pt x="413385" y="189166"/>
                </a:lnTo>
                <a:lnTo>
                  <a:pt x="413385" y="193738"/>
                </a:lnTo>
                <a:lnTo>
                  <a:pt x="477393" y="193738"/>
                </a:lnTo>
                <a:lnTo>
                  <a:pt x="477393" y="189166"/>
                </a:lnTo>
                <a:lnTo>
                  <a:pt x="469773" y="189166"/>
                </a:lnTo>
                <a:lnTo>
                  <a:pt x="460629" y="184594"/>
                </a:lnTo>
                <a:lnTo>
                  <a:pt x="457581" y="181546"/>
                </a:lnTo>
                <a:lnTo>
                  <a:pt x="457581" y="180022"/>
                </a:lnTo>
                <a:lnTo>
                  <a:pt x="456057" y="173926"/>
                </a:lnTo>
                <a:lnTo>
                  <a:pt x="456057" y="99161"/>
                </a:lnTo>
                <a:lnTo>
                  <a:pt x="463677" y="91541"/>
                </a:lnTo>
                <a:lnTo>
                  <a:pt x="469773" y="86969"/>
                </a:lnTo>
                <a:lnTo>
                  <a:pt x="474345" y="85445"/>
                </a:lnTo>
                <a:lnTo>
                  <a:pt x="478917" y="82397"/>
                </a:lnTo>
                <a:lnTo>
                  <a:pt x="497293" y="82397"/>
                </a:lnTo>
                <a:lnTo>
                  <a:pt x="501865" y="83921"/>
                </a:lnTo>
                <a:lnTo>
                  <a:pt x="506437" y="90017"/>
                </a:lnTo>
                <a:lnTo>
                  <a:pt x="507961" y="94589"/>
                </a:lnTo>
                <a:lnTo>
                  <a:pt x="509485" y="102209"/>
                </a:lnTo>
                <a:lnTo>
                  <a:pt x="509485" y="178498"/>
                </a:lnTo>
                <a:lnTo>
                  <a:pt x="506437" y="184594"/>
                </a:lnTo>
                <a:lnTo>
                  <a:pt x="504913" y="186118"/>
                </a:lnTo>
                <a:lnTo>
                  <a:pt x="501865" y="187642"/>
                </a:lnTo>
                <a:lnTo>
                  <a:pt x="497293" y="189166"/>
                </a:lnTo>
                <a:lnTo>
                  <a:pt x="489673" y="189166"/>
                </a:lnTo>
                <a:lnTo>
                  <a:pt x="489673" y="193738"/>
                </a:lnTo>
                <a:lnTo>
                  <a:pt x="550633" y="193738"/>
                </a:lnTo>
                <a:lnTo>
                  <a:pt x="550633" y="189166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pic>
        <p:nvPicPr>
          <p:cNvPr id="18" name="object 18"/>
          <p:cNvPicPr/>
          <p:nvPr/>
        </p:nvPicPr>
        <p:blipFill>
          <a:blip r:embed="rId12"/>
          <a:stretch>
            <a:fillRect/>
          </a:stretch>
        </p:blipFill>
        <p:spPr>
          <a:xfrm>
            <a:off x="5312177" y="5495477"/>
            <a:ext cx="180358" cy="149430"/>
          </a:xfrm>
          <a:prstGeom prst="rect">
            <a:avLst/>
          </a:prstGeom>
        </p:spPr>
      </p:pic>
      <p:sp>
        <p:nvSpPr>
          <p:cNvPr id="19" name="object 19"/>
          <p:cNvSpPr/>
          <p:nvPr/>
        </p:nvSpPr>
        <p:spPr>
          <a:xfrm>
            <a:off x="5569267" y="5471272"/>
            <a:ext cx="568138" cy="173691"/>
          </a:xfrm>
          <a:custGeom>
            <a:avLst/>
            <a:gdLst/>
            <a:ahLst/>
            <a:cxnLst/>
            <a:rect l="l" t="t" r="r" b="b"/>
            <a:pathLst>
              <a:path w="643890" h="196850">
                <a:moveTo>
                  <a:pt x="105244" y="146405"/>
                </a:moveTo>
                <a:lnTo>
                  <a:pt x="100672" y="144881"/>
                </a:lnTo>
                <a:lnTo>
                  <a:pt x="97193" y="152323"/>
                </a:lnTo>
                <a:lnTo>
                  <a:pt x="93726" y="158648"/>
                </a:lnTo>
                <a:lnTo>
                  <a:pt x="62484" y="176974"/>
                </a:lnTo>
                <a:lnTo>
                  <a:pt x="53670" y="175831"/>
                </a:lnTo>
                <a:lnTo>
                  <a:pt x="25336" y="140690"/>
                </a:lnTo>
                <a:lnTo>
                  <a:pt x="22860" y="120497"/>
                </a:lnTo>
                <a:lnTo>
                  <a:pt x="23444" y="109639"/>
                </a:lnTo>
                <a:lnTo>
                  <a:pt x="45720" y="74676"/>
                </a:lnTo>
                <a:lnTo>
                  <a:pt x="60960" y="74676"/>
                </a:lnTo>
                <a:lnTo>
                  <a:pt x="73152" y="90017"/>
                </a:lnTo>
                <a:lnTo>
                  <a:pt x="74676" y="96113"/>
                </a:lnTo>
                <a:lnTo>
                  <a:pt x="74676" y="99161"/>
                </a:lnTo>
                <a:lnTo>
                  <a:pt x="76200" y="102209"/>
                </a:lnTo>
                <a:lnTo>
                  <a:pt x="79248" y="105257"/>
                </a:lnTo>
                <a:lnTo>
                  <a:pt x="83820" y="106781"/>
                </a:lnTo>
                <a:lnTo>
                  <a:pt x="92964" y="106781"/>
                </a:lnTo>
                <a:lnTo>
                  <a:pt x="96012" y="105257"/>
                </a:lnTo>
                <a:lnTo>
                  <a:pt x="97536" y="103733"/>
                </a:lnTo>
                <a:lnTo>
                  <a:pt x="100672" y="102209"/>
                </a:lnTo>
                <a:lnTo>
                  <a:pt x="102196" y="99161"/>
                </a:lnTo>
                <a:lnTo>
                  <a:pt x="102196" y="88493"/>
                </a:lnTo>
                <a:lnTo>
                  <a:pt x="68262" y="66103"/>
                </a:lnTo>
                <a:lnTo>
                  <a:pt x="59436" y="65532"/>
                </a:lnTo>
                <a:lnTo>
                  <a:pt x="47434" y="66687"/>
                </a:lnTo>
                <a:lnTo>
                  <a:pt x="10287" y="93662"/>
                </a:lnTo>
                <a:lnTo>
                  <a:pt x="0" y="131165"/>
                </a:lnTo>
                <a:lnTo>
                  <a:pt x="1092" y="145440"/>
                </a:lnTo>
                <a:lnTo>
                  <a:pt x="23545" y="187794"/>
                </a:lnTo>
                <a:lnTo>
                  <a:pt x="53340" y="196786"/>
                </a:lnTo>
                <a:lnTo>
                  <a:pt x="61544" y="196176"/>
                </a:lnTo>
                <a:lnTo>
                  <a:pt x="97574" y="168402"/>
                </a:lnTo>
                <a:lnTo>
                  <a:pt x="105244" y="146405"/>
                </a:lnTo>
                <a:close/>
              </a:path>
              <a:path w="643890" h="196850">
                <a:moveTo>
                  <a:pt x="208965" y="76212"/>
                </a:moveTo>
                <a:lnTo>
                  <a:pt x="207441" y="73164"/>
                </a:lnTo>
                <a:lnTo>
                  <a:pt x="201345" y="67068"/>
                </a:lnTo>
                <a:lnTo>
                  <a:pt x="196773" y="65544"/>
                </a:lnTo>
                <a:lnTo>
                  <a:pt x="192201" y="65544"/>
                </a:lnTo>
                <a:lnTo>
                  <a:pt x="183337" y="67259"/>
                </a:lnTo>
                <a:lnTo>
                  <a:pt x="175018" y="72402"/>
                </a:lnTo>
                <a:lnTo>
                  <a:pt x="167271" y="80975"/>
                </a:lnTo>
                <a:lnTo>
                  <a:pt x="160108" y="92976"/>
                </a:lnTo>
                <a:lnTo>
                  <a:pt x="160108" y="65544"/>
                </a:lnTo>
                <a:lnTo>
                  <a:pt x="154012" y="65544"/>
                </a:lnTo>
                <a:lnTo>
                  <a:pt x="115912" y="80784"/>
                </a:lnTo>
                <a:lnTo>
                  <a:pt x="117436" y="85356"/>
                </a:lnTo>
                <a:lnTo>
                  <a:pt x="120484" y="83832"/>
                </a:lnTo>
                <a:lnTo>
                  <a:pt x="131152" y="83832"/>
                </a:lnTo>
                <a:lnTo>
                  <a:pt x="135724" y="88404"/>
                </a:lnTo>
                <a:lnTo>
                  <a:pt x="135724" y="91452"/>
                </a:lnTo>
                <a:lnTo>
                  <a:pt x="136601" y="94691"/>
                </a:lnTo>
                <a:lnTo>
                  <a:pt x="137058" y="99910"/>
                </a:lnTo>
                <a:lnTo>
                  <a:pt x="137223" y="107403"/>
                </a:lnTo>
                <a:lnTo>
                  <a:pt x="137248" y="176987"/>
                </a:lnTo>
                <a:lnTo>
                  <a:pt x="135724" y="178511"/>
                </a:lnTo>
                <a:lnTo>
                  <a:pt x="135724" y="181559"/>
                </a:lnTo>
                <a:lnTo>
                  <a:pt x="134200" y="184607"/>
                </a:lnTo>
                <a:lnTo>
                  <a:pt x="128104" y="187655"/>
                </a:lnTo>
                <a:lnTo>
                  <a:pt x="123532" y="189179"/>
                </a:lnTo>
                <a:lnTo>
                  <a:pt x="117436" y="189179"/>
                </a:lnTo>
                <a:lnTo>
                  <a:pt x="117436" y="193751"/>
                </a:lnTo>
                <a:lnTo>
                  <a:pt x="181533" y="193751"/>
                </a:lnTo>
                <a:lnTo>
                  <a:pt x="181533" y="189179"/>
                </a:lnTo>
                <a:lnTo>
                  <a:pt x="175348" y="189179"/>
                </a:lnTo>
                <a:lnTo>
                  <a:pt x="170776" y="187655"/>
                </a:lnTo>
                <a:lnTo>
                  <a:pt x="164680" y="184607"/>
                </a:lnTo>
                <a:lnTo>
                  <a:pt x="163156" y="183083"/>
                </a:lnTo>
                <a:lnTo>
                  <a:pt x="160108" y="176987"/>
                </a:lnTo>
                <a:lnTo>
                  <a:pt x="160108" y="105257"/>
                </a:lnTo>
                <a:lnTo>
                  <a:pt x="163156" y="96113"/>
                </a:lnTo>
                <a:lnTo>
                  <a:pt x="167728" y="89928"/>
                </a:lnTo>
                <a:lnTo>
                  <a:pt x="172300" y="86880"/>
                </a:lnTo>
                <a:lnTo>
                  <a:pt x="173824" y="83832"/>
                </a:lnTo>
                <a:lnTo>
                  <a:pt x="180009" y="83832"/>
                </a:lnTo>
                <a:lnTo>
                  <a:pt x="183057" y="85356"/>
                </a:lnTo>
                <a:lnTo>
                  <a:pt x="186105" y="88404"/>
                </a:lnTo>
                <a:lnTo>
                  <a:pt x="190677" y="91452"/>
                </a:lnTo>
                <a:lnTo>
                  <a:pt x="193725" y="92976"/>
                </a:lnTo>
                <a:lnTo>
                  <a:pt x="199821" y="92976"/>
                </a:lnTo>
                <a:lnTo>
                  <a:pt x="205917" y="89928"/>
                </a:lnTo>
                <a:lnTo>
                  <a:pt x="208965" y="83832"/>
                </a:lnTo>
                <a:lnTo>
                  <a:pt x="208965" y="76212"/>
                </a:lnTo>
                <a:close/>
              </a:path>
              <a:path w="643890" h="196850">
                <a:moveTo>
                  <a:pt x="330987" y="167830"/>
                </a:moveTo>
                <a:lnTo>
                  <a:pt x="326415" y="173926"/>
                </a:lnTo>
                <a:lnTo>
                  <a:pt x="321843" y="176974"/>
                </a:lnTo>
                <a:lnTo>
                  <a:pt x="320319" y="178498"/>
                </a:lnTo>
                <a:lnTo>
                  <a:pt x="314223" y="178498"/>
                </a:lnTo>
                <a:lnTo>
                  <a:pt x="312597" y="176974"/>
                </a:lnTo>
                <a:lnTo>
                  <a:pt x="311073" y="175450"/>
                </a:lnTo>
                <a:lnTo>
                  <a:pt x="311035" y="172313"/>
                </a:lnTo>
                <a:lnTo>
                  <a:pt x="309549" y="169354"/>
                </a:lnTo>
                <a:lnTo>
                  <a:pt x="309549" y="118973"/>
                </a:lnTo>
                <a:lnTo>
                  <a:pt x="309549" y="88493"/>
                </a:lnTo>
                <a:lnTo>
                  <a:pt x="308025" y="83921"/>
                </a:lnTo>
                <a:lnTo>
                  <a:pt x="268401" y="65532"/>
                </a:lnTo>
                <a:lnTo>
                  <a:pt x="258457" y="66103"/>
                </a:lnTo>
                <a:lnTo>
                  <a:pt x="222681" y="88493"/>
                </a:lnTo>
                <a:lnTo>
                  <a:pt x="222681" y="100685"/>
                </a:lnTo>
                <a:lnTo>
                  <a:pt x="225729" y="106781"/>
                </a:lnTo>
                <a:lnTo>
                  <a:pt x="231825" y="109829"/>
                </a:lnTo>
                <a:lnTo>
                  <a:pt x="237921" y="109829"/>
                </a:lnTo>
                <a:lnTo>
                  <a:pt x="240969" y="108305"/>
                </a:lnTo>
                <a:lnTo>
                  <a:pt x="245541" y="103733"/>
                </a:lnTo>
                <a:lnTo>
                  <a:pt x="245541" y="85445"/>
                </a:lnTo>
                <a:lnTo>
                  <a:pt x="247065" y="80873"/>
                </a:lnTo>
                <a:lnTo>
                  <a:pt x="251637" y="77724"/>
                </a:lnTo>
                <a:lnTo>
                  <a:pt x="254685" y="74676"/>
                </a:lnTo>
                <a:lnTo>
                  <a:pt x="259257" y="73152"/>
                </a:lnTo>
                <a:lnTo>
                  <a:pt x="271449" y="73152"/>
                </a:lnTo>
                <a:lnTo>
                  <a:pt x="277545" y="76200"/>
                </a:lnTo>
                <a:lnTo>
                  <a:pt x="288213" y="106781"/>
                </a:lnTo>
                <a:lnTo>
                  <a:pt x="288213" y="111353"/>
                </a:lnTo>
                <a:lnTo>
                  <a:pt x="288213" y="118973"/>
                </a:lnTo>
                <a:lnTo>
                  <a:pt x="288213" y="166306"/>
                </a:lnTo>
                <a:lnTo>
                  <a:pt x="279641" y="172313"/>
                </a:lnTo>
                <a:lnTo>
                  <a:pt x="272211" y="176593"/>
                </a:lnTo>
                <a:lnTo>
                  <a:pt x="265925" y="179171"/>
                </a:lnTo>
                <a:lnTo>
                  <a:pt x="260781" y="180022"/>
                </a:lnTo>
                <a:lnTo>
                  <a:pt x="254685" y="180022"/>
                </a:lnTo>
                <a:lnTo>
                  <a:pt x="250113" y="178498"/>
                </a:lnTo>
                <a:lnTo>
                  <a:pt x="247065" y="173926"/>
                </a:lnTo>
                <a:lnTo>
                  <a:pt x="242493" y="169354"/>
                </a:lnTo>
                <a:lnTo>
                  <a:pt x="240969" y="164782"/>
                </a:lnTo>
                <a:lnTo>
                  <a:pt x="240969" y="152501"/>
                </a:lnTo>
                <a:lnTo>
                  <a:pt x="242493" y="147929"/>
                </a:lnTo>
                <a:lnTo>
                  <a:pt x="248589" y="138785"/>
                </a:lnTo>
                <a:lnTo>
                  <a:pt x="254685" y="134213"/>
                </a:lnTo>
                <a:lnTo>
                  <a:pt x="260781" y="131165"/>
                </a:lnTo>
                <a:lnTo>
                  <a:pt x="265074" y="128828"/>
                </a:lnTo>
                <a:lnTo>
                  <a:pt x="271068" y="126212"/>
                </a:lnTo>
                <a:lnTo>
                  <a:pt x="278790" y="123024"/>
                </a:lnTo>
                <a:lnTo>
                  <a:pt x="288213" y="118973"/>
                </a:lnTo>
                <a:lnTo>
                  <a:pt x="288213" y="111353"/>
                </a:lnTo>
                <a:lnTo>
                  <a:pt x="273342" y="116801"/>
                </a:lnTo>
                <a:lnTo>
                  <a:pt x="260591" y="121831"/>
                </a:lnTo>
                <a:lnTo>
                  <a:pt x="249859" y="126568"/>
                </a:lnTo>
                <a:lnTo>
                  <a:pt x="240969" y="131165"/>
                </a:lnTo>
                <a:lnTo>
                  <a:pt x="231825" y="135737"/>
                </a:lnTo>
                <a:lnTo>
                  <a:pt x="225729" y="141833"/>
                </a:lnTo>
                <a:lnTo>
                  <a:pt x="222681" y="147929"/>
                </a:lnTo>
                <a:lnTo>
                  <a:pt x="219633" y="152501"/>
                </a:lnTo>
                <a:lnTo>
                  <a:pt x="218109" y="158597"/>
                </a:lnTo>
                <a:lnTo>
                  <a:pt x="218109" y="173926"/>
                </a:lnTo>
                <a:lnTo>
                  <a:pt x="221157" y="181546"/>
                </a:lnTo>
                <a:lnTo>
                  <a:pt x="227253" y="187642"/>
                </a:lnTo>
                <a:lnTo>
                  <a:pt x="231825" y="193738"/>
                </a:lnTo>
                <a:lnTo>
                  <a:pt x="239445" y="196786"/>
                </a:lnTo>
                <a:lnTo>
                  <a:pt x="253161" y="196786"/>
                </a:lnTo>
                <a:lnTo>
                  <a:pt x="259257" y="195262"/>
                </a:lnTo>
                <a:lnTo>
                  <a:pt x="263829" y="192214"/>
                </a:lnTo>
                <a:lnTo>
                  <a:pt x="267004" y="190461"/>
                </a:lnTo>
                <a:lnTo>
                  <a:pt x="272021" y="187261"/>
                </a:lnTo>
                <a:lnTo>
                  <a:pt x="279057" y="182359"/>
                </a:lnTo>
                <a:lnTo>
                  <a:pt x="282155" y="180022"/>
                </a:lnTo>
                <a:lnTo>
                  <a:pt x="288213" y="175450"/>
                </a:lnTo>
                <a:lnTo>
                  <a:pt x="288213" y="183070"/>
                </a:lnTo>
                <a:lnTo>
                  <a:pt x="289737" y="189166"/>
                </a:lnTo>
                <a:lnTo>
                  <a:pt x="291261" y="192214"/>
                </a:lnTo>
                <a:lnTo>
                  <a:pt x="294309" y="195262"/>
                </a:lnTo>
                <a:lnTo>
                  <a:pt x="297357" y="196786"/>
                </a:lnTo>
                <a:lnTo>
                  <a:pt x="301929" y="196786"/>
                </a:lnTo>
                <a:lnTo>
                  <a:pt x="309041" y="195389"/>
                </a:lnTo>
                <a:lnTo>
                  <a:pt x="316458" y="191262"/>
                </a:lnTo>
                <a:lnTo>
                  <a:pt x="323875" y="184581"/>
                </a:lnTo>
                <a:lnTo>
                  <a:pt x="328612" y="178498"/>
                </a:lnTo>
                <a:lnTo>
                  <a:pt x="330987" y="175450"/>
                </a:lnTo>
                <a:lnTo>
                  <a:pt x="330987" y="167830"/>
                </a:lnTo>
                <a:close/>
              </a:path>
              <a:path w="643890" h="196850">
                <a:moveTo>
                  <a:pt x="446913" y="146405"/>
                </a:moveTo>
                <a:lnTo>
                  <a:pt x="442341" y="144881"/>
                </a:lnTo>
                <a:lnTo>
                  <a:pt x="438912" y="152323"/>
                </a:lnTo>
                <a:lnTo>
                  <a:pt x="435483" y="158648"/>
                </a:lnTo>
                <a:lnTo>
                  <a:pt x="404139" y="176974"/>
                </a:lnTo>
                <a:lnTo>
                  <a:pt x="395325" y="175831"/>
                </a:lnTo>
                <a:lnTo>
                  <a:pt x="366229" y="140690"/>
                </a:lnTo>
                <a:lnTo>
                  <a:pt x="362991" y="120497"/>
                </a:lnTo>
                <a:lnTo>
                  <a:pt x="363829" y="109639"/>
                </a:lnTo>
                <a:lnTo>
                  <a:pt x="387375" y="74676"/>
                </a:lnTo>
                <a:lnTo>
                  <a:pt x="402615" y="74676"/>
                </a:lnTo>
                <a:lnTo>
                  <a:pt x="414807" y="90017"/>
                </a:lnTo>
                <a:lnTo>
                  <a:pt x="416331" y="96113"/>
                </a:lnTo>
                <a:lnTo>
                  <a:pt x="416331" y="99161"/>
                </a:lnTo>
                <a:lnTo>
                  <a:pt x="417855" y="102209"/>
                </a:lnTo>
                <a:lnTo>
                  <a:pt x="421005" y="105257"/>
                </a:lnTo>
                <a:lnTo>
                  <a:pt x="425577" y="106781"/>
                </a:lnTo>
                <a:lnTo>
                  <a:pt x="434721" y="106781"/>
                </a:lnTo>
                <a:lnTo>
                  <a:pt x="437769" y="105257"/>
                </a:lnTo>
                <a:lnTo>
                  <a:pt x="439293" y="103733"/>
                </a:lnTo>
                <a:lnTo>
                  <a:pt x="442341" y="102209"/>
                </a:lnTo>
                <a:lnTo>
                  <a:pt x="443865" y="99161"/>
                </a:lnTo>
                <a:lnTo>
                  <a:pt x="443865" y="88493"/>
                </a:lnTo>
                <a:lnTo>
                  <a:pt x="409943" y="66103"/>
                </a:lnTo>
                <a:lnTo>
                  <a:pt x="401091" y="65532"/>
                </a:lnTo>
                <a:lnTo>
                  <a:pt x="389064" y="66687"/>
                </a:lnTo>
                <a:lnTo>
                  <a:pt x="351294" y="93662"/>
                </a:lnTo>
                <a:lnTo>
                  <a:pt x="341655" y="131165"/>
                </a:lnTo>
                <a:lnTo>
                  <a:pt x="342531" y="145440"/>
                </a:lnTo>
                <a:lnTo>
                  <a:pt x="365201" y="187794"/>
                </a:lnTo>
                <a:lnTo>
                  <a:pt x="394995" y="196786"/>
                </a:lnTo>
                <a:lnTo>
                  <a:pt x="403212" y="196176"/>
                </a:lnTo>
                <a:lnTo>
                  <a:pt x="439293" y="168402"/>
                </a:lnTo>
                <a:lnTo>
                  <a:pt x="446913" y="146405"/>
                </a:lnTo>
                <a:close/>
              </a:path>
              <a:path w="643890" h="196850">
                <a:moveTo>
                  <a:pt x="521589" y="189179"/>
                </a:moveTo>
                <a:lnTo>
                  <a:pt x="513969" y="189179"/>
                </a:lnTo>
                <a:lnTo>
                  <a:pt x="509397" y="187655"/>
                </a:lnTo>
                <a:lnTo>
                  <a:pt x="507873" y="187655"/>
                </a:lnTo>
                <a:lnTo>
                  <a:pt x="504825" y="184594"/>
                </a:lnTo>
                <a:lnTo>
                  <a:pt x="501777" y="178511"/>
                </a:lnTo>
                <a:lnTo>
                  <a:pt x="501777" y="123545"/>
                </a:lnTo>
                <a:lnTo>
                  <a:pt x="501777" y="18300"/>
                </a:lnTo>
                <a:lnTo>
                  <a:pt x="501777" y="0"/>
                </a:lnTo>
                <a:lnTo>
                  <a:pt x="495681" y="0"/>
                </a:lnTo>
                <a:lnTo>
                  <a:pt x="457581" y="15252"/>
                </a:lnTo>
                <a:lnTo>
                  <a:pt x="460629" y="19824"/>
                </a:lnTo>
                <a:lnTo>
                  <a:pt x="463677" y="18300"/>
                </a:lnTo>
                <a:lnTo>
                  <a:pt x="472821" y="18300"/>
                </a:lnTo>
                <a:lnTo>
                  <a:pt x="477393" y="22872"/>
                </a:lnTo>
                <a:lnTo>
                  <a:pt x="477393" y="25920"/>
                </a:lnTo>
                <a:lnTo>
                  <a:pt x="478269" y="29349"/>
                </a:lnTo>
                <a:lnTo>
                  <a:pt x="478726" y="35064"/>
                </a:lnTo>
                <a:lnTo>
                  <a:pt x="478891" y="43065"/>
                </a:lnTo>
                <a:lnTo>
                  <a:pt x="478917" y="178511"/>
                </a:lnTo>
                <a:lnTo>
                  <a:pt x="475869" y="184594"/>
                </a:lnTo>
                <a:lnTo>
                  <a:pt x="474345" y="186131"/>
                </a:lnTo>
                <a:lnTo>
                  <a:pt x="472821" y="186131"/>
                </a:lnTo>
                <a:lnTo>
                  <a:pt x="469773" y="187655"/>
                </a:lnTo>
                <a:lnTo>
                  <a:pt x="465201" y="189179"/>
                </a:lnTo>
                <a:lnTo>
                  <a:pt x="457581" y="189179"/>
                </a:lnTo>
                <a:lnTo>
                  <a:pt x="457581" y="193751"/>
                </a:lnTo>
                <a:lnTo>
                  <a:pt x="521589" y="193751"/>
                </a:lnTo>
                <a:lnTo>
                  <a:pt x="521589" y="189179"/>
                </a:lnTo>
                <a:close/>
              </a:path>
              <a:path w="643890" h="196850">
                <a:moveTo>
                  <a:pt x="596353" y="189179"/>
                </a:moveTo>
                <a:lnTo>
                  <a:pt x="591781" y="189179"/>
                </a:lnTo>
                <a:lnTo>
                  <a:pt x="587209" y="187655"/>
                </a:lnTo>
                <a:lnTo>
                  <a:pt x="585685" y="187655"/>
                </a:lnTo>
                <a:lnTo>
                  <a:pt x="555205" y="158597"/>
                </a:lnTo>
                <a:lnTo>
                  <a:pt x="523113" y="117449"/>
                </a:lnTo>
                <a:lnTo>
                  <a:pt x="555205" y="88493"/>
                </a:lnTo>
                <a:lnTo>
                  <a:pt x="561301" y="82397"/>
                </a:lnTo>
                <a:lnTo>
                  <a:pt x="567397" y="79260"/>
                </a:lnTo>
                <a:lnTo>
                  <a:pt x="571969" y="76212"/>
                </a:lnTo>
                <a:lnTo>
                  <a:pt x="576541" y="74688"/>
                </a:lnTo>
                <a:lnTo>
                  <a:pt x="582637" y="73164"/>
                </a:lnTo>
                <a:lnTo>
                  <a:pt x="590257" y="73164"/>
                </a:lnTo>
                <a:lnTo>
                  <a:pt x="590257" y="68592"/>
                </a:lnTo>
                <a:lnTo>
                  <a:pt x="536917" y="68592"/>
                </a:lnTo>
                <a:lnTo>
                  <a:pt x="536917" y="73164"/>
                </a:lnTo>
                <a:lnTo>
                  <a:pt x="539965" y="73164"/>
                </a:lnTo>
                <a:lnTo>
                  <a:pt x="543013" y="74688"/>
                </a:lnTo>
                <a:lnTo>
                  <a:pt x="544537" y="76212"/>
                </a:lnTo>
                <a:lnTo>
                  <a:pt x="546061" y="76212"/>
                </a:lnTo>
                <a:lnTo>
                  <a:pt x="546061" y="82397"/>
                </a:lnTo>
                <a:lnTo>
                  <a:pt x="544537" y="83921"/>
                </a:lnTo>
                <a:lnTo>
                  <a:pt x="544537" y="85445"/>
                </a:lnTo>
                <a:lnTo>
                  <a:pt x="539965" y="88493"/>
                </a:lnTo>
                <a:lnTo>
                  <a:pt x="533869" y="94589"/>
                </a:lnTo>
                <a:lnTo>
                  <a:pt x="501777" y="123545"/>
                </a:lnTo>
                <a:lnTo>
                  <a:pt x="539965" y="173939"/>
                </a:lnTo>
                <a:lnTo>
                  <a:pt x="543013" y="178511"/>
                </a:lnTo>
                <a:lnTo>
                  <a:pt x="544537" y="181546"/>
                </a:lnTo>
                <a:lnTo>
                  <a:pt x="544537" y="186131"/>
                </a:lnTo>
                <a:lnTo>
                  <a:pt x="543013" y="187655"/>
                </a:lnTo>
                <a:lnTo>
                  <a:pt x="541489" y="187655"/>
                </a:lnTo>
                <a:lnTo>
                  <a:pt x="539965" y="189179"/>
                </a:lnTo>
                <a:lnTo>
                  <a:pt x="536917" y="189179"/>
                </a:lnTo>
                <a:lnTo>
                  <a:pt x="536917" y="193751"/>
                </a:lnTo>
                <a:lnTo>
                  <a:pt x="596353" y="193751"/>
                </a:lnTo>
                <a:lnTo>
                  <a:pt x="596353" y="189179"/>
                </a:lnTo>
                <a:close/>
              </a:path>
              <a:path w="643890" h="196850">
                <a:moveTo>
                  <a:pt x="643699" y="178498"/>
                </a:moveTo>
                <a:lnTo>
                  <a:pt x="642175" y="173926"/>
                </a:lnTo>
                <a:lnTo>
                  <a:pt x="637603" y="169354"/>
                </a:lnTo>
                <a:lnTo>
                  <a:pt x="632929" y="167830"/>
                </a:lnTo>
                <a:lnTo>
                  <a:pt x="628357" y="167830"/>
                </a:lnTo>
                <a:lnTo>
                  <a:pt x="625309" y="167830"/>
                </a:lnTo>
                <a:lnTo>
                  <a:pt x="620737" y="169354"/>
                </a:lnTo>
                <a:lnTo>
                  <a:pt x="617689" y="172402"/>
                </a:lnTo>
                <a:lnTo>
                  <a:pt x="614641" y="173926"/>
                </a:lnTo>
                <a:lnTo>
                  <a:pt x="614641" y="186118"/>
                </a:lnTo>
                <a:lnTo>
                  <a:pt x="616165" y="190690"/>
                </a:lnTo>
                <a:lnTo>
                  <a:pt x="617689" y="193738"/>
                </a:lnTo>
                <a:lnTo>
                  <a:pt x="620737" y="196786"/>
                </a:lnTo>
                <a:lnTo>
                  <a:pt x="632929" y="196786"/>
                </a:lnTo>
                <a:lnTo>
                  <a:pt x="637603" y="195262"/>
                </a:lnTo>
                <a:lnTo>
                  <a:pt x="642175" y="190690"/>
                </a:lnTo>
                <a:lnTo>
                  <a:pt x="643699" y="186118"/>
                </a:lnTo>
                <a:lnTo>
                  <a:pt x="643699" y="178498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221954" y="5479340"/>
            <a:ext cx="523875" cy="203386"/>
          </a:xfrm>
          <a:custGeom>
            <a:avLst/>
            <a:gdLst/>
            <a:ahLst/>
            <a:cxnLst/>
            <a:rect l="l" t="t" r="r" b="b"/>
            <a:pathLst>
              <a:path w="593725" h="230502">
                <a:moveTo>
                  <a:pt x="190690" y="0"/>
                </a:moveTo>
                <a:lnTo>
                  <a:pt x="111442" y="0"/>
                </a:lnTo>
                <a:lnTo>
                  <a:pt x="111442" y="4572"/>
                </a:lnTo>
                <a:lnTo>
                  <a:pt x="122110" y="4572"/>
                </a:lnTo>
                <a:lnTo>
                  <a:pt x="131254" y="7620"/>
                </a:lnTo>
                <a:lnTo>
                  <a:pt x="134302" y="9144"/>
                </a:lnTo>
                <a:lnTo>
                  <a:pt x="135826" y="12192"/>
                </a:lnTo>
                <a:lnTo>
                  <a:pt x="135826" y="13716"/>
                </a:lnTo>
                <a:lnTo>
                  <a:pt x="137350" y="16764"/>
                </a:lnTo>
                <a:lnTo>
                  <a:pt x="138874" y="22860"/>
                </a:lnTo>
                <a:lnTo>
                  <a:pt x="138874" y="85445"/>
                </a:lnTo>
                <a:lnTo>
                  <a:pt x="51904" y="85445"/>
                </a:lnTo>
                <a:lnTo>
                  <a:pt x="51904" y="22860"/>
                </a:lnTo>
                <a:lnTo>
                  <a:pt x="53428" y="18288"/>
                </a:lnTo>
                <a:lnTo>
                  <a:pt x="53428" y="15240"/>
                </a:lnTo>
                <a:lnTo>
                  <a:pt x="56476" y="9144"/>
                </a:lnTo>
                <a:lnTo>
                  <a:pt x="59524" y="7620"/>
                </a:lnTo>
                <a:lnTo>
                  <a:pt x="68668" y="4572"/>
                </a:lnTo>
                <a:lnTo>
                  <a:pt x="79336" y="4572"/>
                </a:lnTo>
                <a:lnTo>
                  <a:pt x="79336" y="0"/>
                </a:lnTo>
                <a:lnTo>
                  <a:pt x="0" y="0"/>
                </a:lnTo>
                <a:lnTo>
                  <a:pt x="0" y="4572"/>
                </a:lnTo>
                <a:lnTo>
                  <a:pt x="10756" y="4572"/>
                </a:lnTo>
                <a:lnTo>
                  <a:pt x="15328" y="6096"/>
                </a:lnTo>
                <a:lnTo>
                  <a:pt x="21424" y="9144"/>
                </a:lnTo>
                <a:lnTo>
                  <a:pt x="22948" y="12192"/>
                </a:lnTo>
                <a:lnTo>
                  <a:pt x="24472" y="13716"/>
                </a:lnTo>
                <a:lnTo>
                  <a:pt x="25996" y="16764"/>
                </a:lnTo>
                <a:lnTo>
                  <a:pt x="25996" y="163258"/>
                </a:lnTo>
                <a:lnTo>
                  <a:pt x="24472" y="169354"/>
                </a:lnTo>
                <a:lnTo>
                  <a:pt x="22948" y="172402"/>
                </a:lnTo>
                <a:lnTo>
                  <a:pt x="19900" y="176974"/>
                </a:lnTo>
                <a:lnTo>
                  <a:pt x="13804" y="180022"/>
                </a:lnTo>
                <a:lnTo>
                  <a:pt x="0" y="180022"/>
                </a:lnTo>
                <a:lnTo>
                  <a:pt x="0" y="184594"/>
                </a:lnTo>
                <a:lnTo>
                  <a:pt x="79336" y="184594"/>
                </a:lnTo>
                <a:lnTo>
                  <a:pt x="79336" y="180022"/>
                </a:lnTo>
                <a:lnTo>
                  <a:pt x="68668" y="180022"/>
                </a:lnTo>
                <a:lnTo>
                  <a:pt x="59524" y="176974"/>
                </a:lnTo>
                <a:lnTo>
                  <a:pt x="53428" y="170878"/>
                </a:lnTo>
                <a:lnTo>
                  <a:pt x="53428" y="167830"/>
                </a:lnTo>
                <a:lnTo>
                  <a:pt x="51904" y="161734"/>
                </a:lnTo>
                <a:lnTo>
                  <a:pt x="51904" y="96113"/>
                </a:lnTo>
                <a:lnTo>
                  <a:pt x="138874" y="96113"/>
                </a:lnTo>
                <a:lnTo>
                  <a:pt x="138874" y="163258"/>
                </a:lnTo>
                <a:lnTo>
                  <a:pt x="137350" y="169354"/>
                </a:lnTo>
                <a:lnTo>
                  <a:pt x="134302" y="172402"/>
                </a:lnTo>
                <a:lnTo>
                  <a:pt x="131254" y="176974"/>
                </a:lnTo>
                <a:lnTo>
                  <a:pt x="125158" y="180022"/>
                </a:lnTo>
                <a:lnTo>
                  <a:pt x="111442" y="180022"/>
                </a:lnTo>
                <a:lnTo>
                  <a:pt x="111442" y="184594"/>
                </a:lnTo>
                <a:lnTo>
                  <a:pt x="190690" y="184594"/>
                </a:lnTo>
                <a:lnTo>
                  <a:pt x="190690" y="180022"/>
                </a:lnTo>
                <a:lnTo>
                  <a:pt x="180022" y="180022"/>
                </a:lnTo>
                <a:lnTo>
                  <a:pt x="175450" y="178498"/>
                </a:lnTo>
                <a:lnTo>
                  <a:pt x="172402" y="176974"/>
                </a:lnTo>
                <a:lnTo>
                  <a:pt x="169354" y="173926"/>
                </a:lnTo>
                <a:lnTo>
                  <a:pt x="166306" y="172402"/>
                </a:lnTo>
                <a:lnTo>
                  <a:pt x="166306" y="170878"/>
                </a:lnTo>
                <a:lnTo>
                  <a:pt x="164782" y="167830"/>
                </a:lnTo>
                <a:lnTo>
                  <a:pt x="164782" y="18288"/>
                </a:lnTo>
                <a:lnTo>
                  <a:pt x="166306" y="15240"/>
                </a:lnTo>
                <a:lnTo>
                  <a:pt x="166306" y="12192"/>
                </a:lnTo>
                <a:lnTo>
                  <a:pt x="169354" y="9144"/>
                </a:lnTo>
                <a:lnTo>
                  <a:pt x="175450" y="6096"/>
                </a:lnTo>
                <a:lnTo>
                  <a:pt x="180022" y="4572"/>
                </a:lnTo>
                <a:lnTo>
                  <a:pt x="190690" y="4572"/>
                </a:lnTo>
                <a:lnTo>
                  <a:pt x="190690" y="0"/>
                </a:lnTo>
                <a:close/>
              </a:path>
              <a:path w="593725" h="230502">
                <a:moveTo>
                  <a:pt x="312699" y="106781"/>
                </a:moveTo>
                <a:lnTo>
                  <a:pt x="298983" y="70104"/>
                </a:lnTo>
                <a:lnTo>
                  <a:pt x="283743" y="60109"/>
                </a:lnTo>
                <a:lnTo>
                  <a:pt x="283743" y="91541"/>
                </a:lnTo>
                <a:lnTo>
                  <a:pt x="283743" y="99161"/>
                </a:lnTo>
                <a:lnTo>
                  <a:pt x="225831" y="99161"/>
                </a:lnTo>
                <a:lnTo>
                  <a:pt x="227279" y="91706"/>
                </a:lnTo>
                <a:lnTo>
                  <a:pt x="248691" y="65532"/>
                </a:lnTo>
                <a:lnTo>
                  <a:pt x="260883" y="65532"/>
                </a:lnTo>
                <a:lnTo>
                  <a:pt x="266979" y="67056"/>
                </a:lnTo>
                <a:lnTo>
                  <a:pt x="271551" y="70104"/>
                </a:lnTo>
                <a:lnTo>
                  <a:pt x="274599" y="73253"/>
                </a:lnTo>
                <a:lnTo>
                  <a:pt x="279171" y="76301"/>
                </a:lnTo>
                <a:lnTo>
                  <a:pt x="280695" y="82397"/>
                </a:lnTo>
                <a:lnTo>
                  <a:pt x="282219" y="85445"/>
                </a:lnTo>
                <a:lnTo>
                  <a:pt x="283743" y="91541"/>
                </a:lnTo>
                <a:lnTo>
                  <a:pt x="283743" y="60109"/>
                </a:lnTo>
                <a:lnTo>
                  <a:pt x="283171" y="59817"/>
                </a:lnTo>
                <a:lnTo>
                  <a:pt x="273913" y="57251"/>
                </a:lnTo>
                <a:lnTo>
                  <a:pt x="263931" y="56388"/>
                </a:lnTo>
                <a:lnTo>
                  <a:pt x="251929" y="57518"/>
                </a:lnTo>
                <a:lnTo>
                  <a:pt x="215849" y="83248"/>
                </a:lnTo>
                <a:lnTo>
                  <a:pt x="207454" y="123545"/>
                </a:lnTo>
                <a:lnTo>
                  <a:pt x="208330" y="137591"/>
                </a:lnTo>
                <a:lnTo>
                  <a:pt x="231089" y="178650"/>
                </a:lnTo>
                <a:lnTo>
                  <a:pt x="260883" y="187642"/>
                </a:lnTo>
                <a:lnTo>
                  <a:pt x="270865" y="186766"/>
                </a:lnTo>
                <a:lnTo>
                  <a:pt x="306603" y="156743"/>
                </a:lnTo>
                <a:lnTo>
                  <a:pt x="312699" y="138785"/>
                </a:lnTo>
                <a:lnTo>
                  <a:pt x="308127" y="135737"/>
                </a:lnTo>
                <a:lnTo>
                  <a:pt x="304673" y="144068"/>
                </a:lnTo>
                <a:lnTo>
                  <a:pt x="301078" y="150837"/>
                </a:lnTo>
                <a:lnTo>
                  <a:pt x="297192" y="156171"/>
                </a:lnTo>
                <a:lnTo>
                  <a:pt x="292887" y="160210"/>
                </a:lnTo>
                <a:lnTo>
                  <a:pt x="286791" y="163258"/>
                </a:lnTo>
                <a:lnTo>
                  <a:pt x="279171" y="166306"/>
                </a:lnTo>
                <a:lnTo>
                  <a:pt x="271551" y="166306"/>
                </a:lnTo>
                <a:lnTo>
                  <a:pt x="233553" y="142138"/>
                </a:lnTo>
                <a:lnTo>
                  <a:pt x="225831" y="106781"/>
                </a:lnTo>
                <a:lnTo>
                  <a:pt x="312699" y="106781"/>
                </a:lnTo>
                <a:close/>
              </a:path>
              <a:path w="593725" h="230502">
                <a:moveTo>
                  <a:pt x="414909" y="67068"/>
                </a:moveTo>
                <a:lnTo>
                  <a:pt x="413385" y="64020"/>
                </a:lnTo>
                <a:lnTo>
                  <a:pt x="407289" y="57924"/>
                </a:lnTo>
                <a:lnTo>
                  <a:pt x="402717" y="56400"/>
                </a:lnTo>
                <a:lnTo>
                  <a:pt x="398145" y="56400"/>
                </a:lnTo>
                <a:lnTo>
                  <a:pt x="389280" y="58115"/>
                </a:lnTo>
                <a:lnTo>
                  <a:pt x="381000" y="63258"/>
                </a:lnTo>
                <a:lnTo>
                  <a:pt x="373278" y="71831"/>
                </a:lnTo>
                <a:lnTo>
                  <a:pt x="366141" y="83832"/>
                </a:lnTo>
                <a:lnTo>
                  <a:pt x="366141" y="56400"/>
                </a:lnTo>
                <a:lnTo>
                  <a:pt x="360045" y="56400"/>
                </a:lnTo>
                <a:lnTo>
                  <a:pt x="321843" y="71640"/>
                </a:lnTo>
                <a:lnTo>
                  <a:pt x="323367" y="76212"/>
                </a:lnTo>
                <a:lnTo>
                  <a:pt x="326415" y="74688"/>
                </a:lnTo>
                <a:lnTo>
                  <a:pt x="337185" y="74688"/>
                </a:lnTo>
                <a:lnTo>
                  <a:pt x="341757" y="79260"/>
                </a:lnTo>
                <a:lnTo>
                  <a:pt x="341757" y="82308"/>
                </a:lnTo>
                <a:lnTo>
                  <a:pt x="342633" y="85547"/>
                </a:lnTo>
                <a:lnTo>
                  <a:pt x="343090" y="90766"/>
                </a:lnTo>
                <a:lnTo>
                  <a:pt x="343255" y="98259"/>
                </a:lnTo>
                <a:lnTo>
                  <a:pt x="343281" y="167843"/>
                </a:lnTo>
                <a:lnTo>
                  <a:pt x="341757" y="169367"/>
                </a:lnTo>
                <a:lnTo>
                  <a:pt x="341757" y="172415"/>
                </a:lnTo>
                <a:lnTo>
                  <a:pt x="340233" y="175463"/>
                </a:lnTo>
                <a:lnTo>
                  <a:pt x="334137" y="178511"/>
                </a:lnTo>
                <a:lnTo>
                  <a:pt x="329463" y="180035"/>
                </a:lnTo>
                <a:lnTo>
                  <a:pt x="323367" y="180035"/>
                </a:lnTo>
                <a:lnTo>
                  <a:pt x="323367" y="184607"/>
                </a:lnTo>
                <a:lnTo>
                  <a:pt x="387477" y="184607"/>
                </a:lnTo>
                <a:lnTo>
                  <a:pt x="387477" y="180035"/>
                </a:lnTo>
                <a:lnTo>
                  <a:pt x="381381" y="180035"/>
                </a:lnTo>
                <a:lnTo>
                  <a:pt x="376809" y="178511"/>
                </a:lnTo>
                <a:lnTo>
                  <a:pt x="370713" y="175463"/>
                </a:lnTo>
                <a:lnTo>
                  <a:pt x="369189" y="173939"/>
                </a:lnTo>
                <a:lnTo>
                  <a:pt x="366141" y="167843"/>
                </a:lnTo>
                <a:lnTo>
                  <a:pt x="366141" y="96113"/>
                </a:lnTo>
                <a:lnTo>
                  <a:pt x="369189" y="86969"/>
                </a:lnTo>
                <a:lnTo>
                  <a:pt x="373761" y="80784"/>
                </a:lnTo>
                <a:lnTo>
                  <a:pt x="378333" y="77736"/>
                </a:lnTo>
                <a:lnTo>
                  <a:pt x="379857" y="74688"/>
                </a:lnTo>
                <a:lnTo>
                  <a:pt x="385953" y="74688"/>
                </a:lnTo>
                <a:lnTo>
                  <a:pt x="387477" y="76212"/>
                </a:lnTo>
                <a:lnTo>
                  <a:pt x="396621" y="82308"/>
                </a:lnTo>
                <a:lnTo>
                  <a:pt x="399669" y="83832"/>
                </a:lnTo>
                <a:lnTo>
                  <a:pt x="405765" y="83832"/>
                </a:lnTo>
                <a:lnTo>
                  <a:pt x="411861" y="80784"/>
                </a:lnTo>
                <a:lnTo>
                  <a:pt x="414909" y="74688"/>
                </a:lnTo>
                <a:lnTo>
                  <a:pt x="414909" y="67068"/>
                </a:lnTo>
                <a:close/>
              </a:path>
              <a:path w="593725" h="230502">
                <a:moveTo>
                  <a:pt x="529297" y="106781"/>
                </a:moveTo>
                <a:lnTo>
                  <a:pt x="517105" y="70104"/>
                </a:lnTo>
                <a:lnTo>
                  <a:pt x="501865" y="60109"/>
                </a:lnTo>
                <a:lnTo>
                  <a:pt x="501865" y="91541"/>
                </a:lnTo>
                <a:lnTo>
                  <a:pt x="501865" y="99161"/>
                </a:lnTo>
                <a:lnTo>
                  <a:pt x="443953" y="99161"/>
                </a:lnTo>
                <a:lnTo>
                  <a:pt x="445401" y="91706"/>
                </a:lnTo>
                <a:lnTo>
                  <a:pt x="466813" y="65532"/>
                </a:lnTo>
                <a:lnTo>
                  <a:pt x="479005" y="65532"/>
                </a:lnTo>
                <a:lnTo>
                  <a:pt x="501865" y="91541"/>
                </a:lnTo>
                <a:lnTo>
                  <a:pt x="501865" y="60109"/>
                </a:lnTo>
                <a:lnTo>
                  <a:pt x="501294" y="59817"/>
                </a:lnTo>
                <a:lnTo>
                  <a:pt x="492036" y="57251"/>
                </a:lnTo>
                <a:lnTo>
                  <a:pt x="482053" y="56388"/>
                </a:lnTo>
                <a:lnTo>
                  <a:pt x="470052" y="57518"/>
                </a:lnTo>
                <a:lnTo>
                  <a:pt x="433768" y="83248"/>
                </a:lnTo>
                <a:lnTo>
                  <a:pt x="424040" y="123545"/>
                </a:lnTo>
                <a:lnTo>
                  <a:pt x="425183" y="137591"/>
                </a:lnTo>
                <a:lnTo>
                  <a:pt x="449211" y="178650"/>
                </a:lnTo>
                <a:lnTo>
                  <a:pt x="479005" y="187642"/>
                </a:lnTo>
                <a:lnTo>
                  <a:pt x="488988" y="186766"/>
                </a:lnTo>
                <a:lnTo>
                  <a:pt x="524535" y="156743"/>
                </a:lnTo>
                <a:lnTo>
                  <a:pt x="529297" y="138785"/>
                </a:lnTo>
                <a:lnTo>
                  <a:pt x="526249" y="135737"/>
                </a:lnTo>
                <a:lnTo>
                  <a:pt x="522795" y="144068"/>
                </a:lnTo>
                <a:lnTo>
                  <a:pt x="519201" y="150837"/>
                </a:lnTo>
                <a:lnTo>
                  <a:pt x="515315" y="156171"/>
                </a:lnTo>
                <a:lnTo>
                  <a:pt x="511009" y="160210"/>
                </a:lnTo>
                <a:lnTo>
                  <a:pt x="504913" y="163258"/>
                </a:lnTo>
                <a:lnTo>
                  <a:pt x="497293" y="166306"/>
                </a:lnTo>
                <a:lnTo>
                  <a:pt x="489673" y="166306"/>
                </a:lnTo>
                <a:lnTo>
                  <a:pt x="451662" y="142138"/>
                </a:lnTo>
                <a:lnTo>
                  <a:pt x="443953" y="106781"/>
                </a:lnTo>
                <a:lnTo>
                  <a:pt x="529297" y="106781"/>
                </a:lnTo>
                <a:close/>
              </a:path>
              <a:path w="593725" h="230502">
                <a:moveTo>
                  <a:pt x="593407" y="176987"/>
                </a:moveTo>
                <a:lnTo>
                  <a:pt x="591883" y="170891"/>
                </a:lnTo>
                <a:lnTo>
                  <a:pt x="587311" y="164795"/>
                </a:lnTo>
                <a:lnTo>
                  <a:pt x="581215" y="160223"/>
                </a:lnTo>
                <a:lnTo>
                  <a:pt x="576643" y="157175"/>
                </a:lnTo>
                <a:lnTo>
                  <a:pt x="565975" y="157175"/>
                </a:lnTo>
                <a:lnTo>
                  <a:pt x="561403" y="158699"/>
                </a:lnTo>
                <a:lnTo>
                  <a:pt x="555307" y="164795"/>
                </a:lnTo>
                <a:lnTo>
                  <a:pt x="553783" y="169367"/>
                </a:lnTo>
                <a:lnTo>
                  <a:pt x="553783" y="181559"/>
                </a:lnTo>
                <a:lnTo>
                  <a:pt x="559879" y="187655"/>
                </a:lnTo>
                <a:lnTo>
                  <a:pt x="572071" y="187655"/>
                </a:lnTo>
                <a:lnTo>
                  <a:pt x="576643" y="184607"/>
                </a:lnTo>
                <a:lnTo>
                  <a:pt x="581215" y="184607"/>
                </a:lnTo>
                <a:lnTo>
                  <a:pt x="581215" y="186131"/>
                </a:lnTo>
                <a:lnTo>
                  <a:pt x="582739" y="186131"/>
                </a:lnTo>
                <a:lnTo>
                  <a:pt x="582739" y="196799"/>
                </a:lnTo>
                <a:lnTo>
                  <a:pt x="553783" y="224231"/>
                </a:lnTo>
                <a:lnTo>
                  <a:pt x="553783" y="230327"/>
                </a:lnTo>
                <a:lnTo>
                  <a:pt x="588264" y="206057"/>
                </a:lnTo>
                <a:lnTo>
                  <a:pt x="593407" y="186131"/>
                </a:lnTo>
                <a:lnTo>
                  <a:pt x="593407" y="176987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pic>
        <p:nvPicPr>
          <p:cNvPr id="21" name="object 21"/>
          <p:cNvPicPr/>
          <p:nvPr/>
        </p:nvPicPr>
        <p:blipFill>
          <a:blip r:embed="rId13"/>
          <a:stretch>
            <a:fillRect/>
          </a:stretch>
        </p:blipFill>
        <p:spPr>
          <a:xfrm>
            <a:off x="6822280" y="5471272"/>
            <a:ext cx="290709" cy="173635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7181646" y="5471271"/>
            <a:ext cx="740186" cy="223557"/>
            <a:chOff x="7181645" y="5471271"/>
            <a:chExt cx="740186" cy="223557"/>
          </a:xfrm>
        </p:grpSpPr>
        <p:sp>
          <p:nvSpPr>
            <p:cNvPr id="23" name="object 23"/>
            <p:cNvSpPr/>
            <p:nvPr/>
          </p:nvSpPr>
          <p:spPr>
            <a:xfrm>
              <a:off x="7181645" y="5471271"/>
              <a:ext cx="484654" cy="223557"/>
            </a:xfrm>
            <a:custGeom>
              <a:avLst/>
              <a:gdLst/>
              <a:ahLst/>
              <a:cxnLst/>
              <a:rect l="l" t="t" r="r" b="b"/>
              <a:pathLst>
                <a:path w="549275" h="253364">
                  <a:moveTo>
                    <a:pt x="131165" y="126593"/>
                  </a:moveTo>
                  <a:lnTo>
                    <a:pt x="130035" y="113207"/>
                  </a:lnTo>
                  <a:lnTo>
                    <a:pt x="126784" y="100672"/>
                  </a:lnTo>
                  <a:lnTo>
                    <a:pt x="121513" y="89268"/>
                  </a:lnTo>
                  <a:lnTo>
                    <a:pt x="118795" y="85445"/>
                  </a:lnTo>
                  <a:lnTo>
                    <a:pt x="114401" y="79248"/>
                  </a:lnTo>
                  <a:lnTo>
                    <a:pt x="108127" y="73253"/>
                  </a:lnTo>
                  <a:lnTo>
                    <a:pt x="106781" y="72466"/>
                  </a:lnTo>
                  <a:lnTo>
                    <a:pt x="106781" y="140309"/>
                  </a:lnTo>
                  <a:lnTo>
                    <a:pt x="105943" y="152069"/>
                  </a:lnTo>
                  <a:lnTo>
                    <a:pt x="103543" y="162267"/>
                  </a:lnTo>
                  <a:lnTo>
                    <a:pt x="99707" y="171030"/>
                  </a:lnTo>
                  <a:lnTo>
                    <a:pt x="94589" y="178498"/>
                  </a:lnTo>
                  <a:lnTo>
                    <a:pt x="89916" y="186118"/>
                  </a:lnTo>
                  <a:lnTo>
                    <a:pt x="82296" y="189166"/>
                  </a:lnTo>
                  <a:lnTo>
                    <a:pt x="65532" y="189166"/>
                  </a:lnTo>
                  <a:lnTo>
                    <a:pt x="59436" y="187642"/>
                  </a:lnTo>
                  <a:lnTo>
                    <a:pt x="57912" y="186118"/>
                  </a:lnTo>
                  <a:lnTo>
                    <a:pt x="54864" y="183070"/>
                  </a:lnTo>
                  <a:lnTo>
                    <a:pt x="48768" y="180022"/>
                  </a:lnTo>
                  <a:lnTo>
                    <a:pt x="45720" y="175450"/>
                  </a:lnTo>
                  <a:lnTo>
                    <a:pt x="45720" y="169354"/>
                  </a:lnTo>
                  <a:lnTo>
                    <a:pt x="44196" y="166306"/>
                  </a:lnTo>
                  <a:lnTo>
                    <a:pt x="44196" y="103733"/>
                  </a:lnTo>
                  <a:lnTo>
                    <a:pt x="51816" y="94589"/>
                  </a:lnTo>
                  <a:lnTo>
                    <a:pt x="56388" y="90017"/>
                  </a:lnTo>
                  <a:lnTo>
                    <a:pt x="59436" y="88493"/>
                  </a:lnTo>
                  <a:lnTo>
                    <a:pt x="64008" y="85445"/>
                  </a:lnTo>
                  <a:lnTo>
                    <a:pt x="80772" y="85445"/>
                  </a:lnTo>
                  <a:lnTo>
                    <a:pt x="88392" y="88493"/>
                  </a:lnTo>
                  <a:lnTo>
                    <a:pt x="93065" y="96113"/>
                  </a:lnTo>
                  <a:lnTo>
                    <a:pt x="99060" y="104089"/>
                  </a:lnTo>
                  <a:lnTo>
                    <a:pt x="103352" y="114211"/>
                  </a:lnTo>
                  <a:lnTo>
                    <a:pt x="105918" y="126326"/>
                  </a:lnTo>
                  <a:lnTo>
                    <a:pt x="106781" y="140309"/>
                  </a:lnTo>
                  <a:lnTo>
                    <a:pt x="106781" y="72466"/>
                  </a:lnTo>
                  <a:lnTo>
                    <a:pt x="100863" y="68961"/>
                  </a:lnTo>
                  <a:lnTo>
                    <a:pt x="92710" y="66395"/>
                  </a:lnTo>
                  <a:lnTo>
                    <a:pt x="83820" y="65532"/>
                  </a:lnTo>
                  <a:lnTo>
                    <a:pt x="76200" y="65532"/>
                  </a:lnTo>
                  <a:lnTo>
                    <a:pt x="70104" y="67056"/>
                  </a:lnTo>
                  <a:lnTo>
                    <a:pt x="64008" y="71628"/>
                  </a:lnTo>
                  <a:lnTo>
                    <a:pt x="58559" y="75653"/>
                  </a:lnTo>
                  <a:lnTo>
                    <a:pt x="53530" y="80822"/>
                  </a:lnTo>
                  <a:lnTo>
                    <a:pt x="48793" y="87147"/>
                  </a:lnTo>
                  <a:lnTo>
                    <a:pt x="44196" y="94589"/>
                  </a:lnTo>
                  <a:lnTo>
                    <a:pt x="44196" y="83921"/>
                  </a:lnTo>
                  <a:lnTo>
                    <a:pt x="44196" y="65532"/>
                  </a:lnTo>
                  <a:lnTo>
                    <a:pt x="38100" y="65532"/>
                  </a:lnTo>
                  <a:lnTo>
                    <a:pt x="0" y="80873"/>
                  </a:lnTo>
                  <a:lnTo>
                    <a:pt x="1524" y="85445"/>
                  </a:lnTo>
                  <a:lnTo>
                    <a:pt x="6096" y="83921"/>
                  </a:lnTo>
                  <a:lnTo>
                    <a:pt x="15240" y="83921"/>
                  </a:lnTo>
                  <a:lnTo>
                    <a:pt x="19812" y="88493"/>
                  </a:lnTo>
                  <a:lnTo>
                    <a:pt x="19812" y="90017"/>
                  </a:lnTo>
                  <a:lnTo>
                    <a:pt x="21336" y="93065"/>
                  </a:lnTo>
                  <a:lnTo>
                    <a:pt x="21336" y="237934"/>
                  </a:lnTo>
                  <a:lnTo>
                    <a:pt x="19812" y="240982"/>
                  </a:lnTo>
                  <a:lnTo>
                    <a:pt x="18288" y="242506"/>
                  </a:lnTo>
                  <a:lnTo>
                    <a:pt x="18288" y="244030"/>
                  </a:lnTo>
                  <a:lnTo>
                    <a:pt x="15240" y="245656"/>
                  </a:lnTo>
                  <a:lnTo>
                    <a:pt x="12192" y="247180"/>
                  </a:lnTo>
                  <a:lnTo>
                    <a:pt x="7620" y="248704"/>
                  </a:lnTo>
                  <a:lnTo>
                    <a:pt x="0" y="248704"/>
                  </a:lnTo>
                  <a:lnTo>
                    <a:pt x="0" y="253276"/>
                  </a:lnTo>
                  <a:lnTo>
                    <a:pt x="65532" y="253276"/>
                  </a:lnTo>
                  <a:lnTo>
                    <a:pt x="65532" y="248704"/>
                  </a:lnTo>
                  <a:lnTo>
                    <a:pt x="57912" y="248704"/>
                  </a:lnTo>
                  <a:lnTo>
                    <a:pt x="53340" y="247180"/>
                  </a:lnTo>
                  <a:lnTo>
                    <a:pt x="50292" y="245656"/>
                  </a:lnTo>
                  <a:lnTo>
                    <a:pt x="48768" y="245656"/>
                  </a:lnTo>
                  <a:lnTo>
                    <a:pt x="45720" y="242506"/>
                  </a:lnTo>
                  <a:lnTo>
                    <a:pt x="45720" y="240982"/>
                  </a:lnTo>
                  <a:lnTo>
                    <a:pt x="44196" y="237934"/>
                  </a:lnTo>
                  <a:lnTo>
                    <a:pt x="44196" y="186118"/>
                  </a:lnTo>
                  <a:lnTo>
                    <a:pt x="51816" y="193738"/>
                  </a:lnTo>
                  <a:lnTo>
                    <a:pt x="60960" y="196786"/>
                  </a:lnTo>
                  <a:lnTo>
                    <a:pt x="73152" y="196786"/>
                  </a:lnTo>
                  <a:lnTo>
                    <a:pt x="84264" y="195884"/>
                  </a:lnTo>
                  <a:lnTo>
                    <a:pt x="94538" y="192976"/>
                  </a:lnTo>
                  <a:lnTo>
                    <a:pt x="101231" y="189166"/>
                  </a:lnTo>
                  <a:lnTo>
                    <a:pt x="103670" y="187794"/>
                  </a:lnTo>
                  <a:lnTo>
                    <a:pt x="111353" y="180022"/>
                  </a:lnTo>
                  <a:lnTo>
                    <a:pt x="120230" y="168897"/>
                  </a:lnTo>
                  <a:lnTo>
                    <a:pt x="126403" y="156171"/>
                  </a:lnTo>
                  <a:lnTo>
                    <a:pt x="129997" y="142011"/>
                  </a:lnTo>
                  <a:lnTo>
                    <a:pt x="131165" y="126593"/>
                  </a:lnTo>
                  <a:close/>
                </a:path>
                <a:path w="549275" h="253364">
                  <a:moveTo>
                    <a:pt x="213448" y="189268"/>
                  </a:moveTo>
                  <a:lnTo>
                    <a:pt x="205828" y="189268"/>
                  </a:lnTo>
                  <a:lnTo>
                    <a:pt x="201256" y="187744"/>
                  </a:lnTo>
                  <a:lnTo>
                    <a:pt x="199732" y="186220"/>
                  </a:lnTo>
                  <a:lnTo>
                    <a:pt x="196684" y="186220"/>
                  </a:lnTo>
                  <a:lnTo>
                    <a:pt x="195160" y="183070"/>
                  </a:lnTo>
                  <a:lnTo>
                    <a:pt x="193636" y="181546"/>
                  </a:lnTo>
                  <a:lnTo>
                    <a:pt x="193636" y="178498"/>
                  </a:lnTo>
                  <a:lnTo>
                    <a:pt x="192112" y="173926"/>
                  </a:lnTo>
                  <a:lnTo>
                    <a:pt x="192112" y="0"/>
                  </a:lnTo>
                  <a:lnTo>
                    <a:pt x="186016" y="0"/>
                  </a:lnTo>
                  <a:lnTo>
                    <a:pt x="149440" y="15240"/>
                  </a:lnTo>
                  <a:lnTo>
                    <a:pt x="152488" y="19913"/>
                  </a:lnTo>
                  <a:lnTo>
                    <a:pt x="155536" y="18288"/>
                  </a:lnTo>
                  <a:lnTo>
                    <a:pt x="164680" y="18288"/>
                  </a:lnTo>
                  <a:lnTo>
                    <a:pt x="169252" y="22961"/>
                  </a:lnTo>
                  <a:lnTo>
                    <a:pt x="169252" y="26009"/>
                  </a:lnTo>
                  <a:lnTo>
                    <a:pt x="170548" y="42506"/>
                  </a:lnTo>
                  <a:lnTo>
                    <a:pt x="170776" y="51917"/>
                  </a:lnTo>
                  <a:lnTo>
                    <a:pt x="170776" y="173926"/>
                  </a:lnTo>
                  <a:lnTo>
                    <a:pt x="169252" y="178498"/>
                  </a:lnTo>
                  <a:lnTo>
                    <a:pt x="167728" y="181546"/>
                  </a:lnTo>
                  <a:lnTo>
                    <a:pt x="167728" y="184696"/>
                  </a:lnTo>
                  <a:lnTo>
                    <a:pt x="166204" y="186220"/>
                  </a:lnTo>
                  <a:lnTo>
                    <a:pt x="163156" y="187744"/>
                  </a:lnTo>
                  <a:lnTo>
                    <a:pt x="161632" y="187744"/>
                  </a:lnTo>
                  <a:lnTo>
                    <a:pt x="157060" y="189268"/>
                  </a:lnTo>
                  <a:lnTo>
                    <a:pt x="152488" y="189268"/>
                  </a:lnTo>
                  <a:lnTo>
                    <a:pt x="152488" y="193840"/>
                  </a:lnTo>
                  <a:lnTo>
                    <a:pt x="213448" y="193840"/>
                  </a:lnTo>
                  <a:lnTo>
                    <a:pt x="213448" y="189268"/>
                  </a:lnTo>
                  <a:close/>
                </a:path>
                <a:path w="549275" h="253364">
                  <a:moveTo>
                    <a:pt x="341655" y="167830"/>
                  </a:moveTo>
                  <a:lnTo>
                    <a:pt x="337083" y="173926"/>
                  </a:lnTo>
                  <a:lnTo>
                    <a:pt x="332511" y="176974"/>
                  </a:lnTo>
                  <a:lnTo>
                    <a:pt x="330987" y="178498"/>
                  </a:lnTo>
                  <a:lnTo>
                    <a:pt x="324891" y="178498"/>
                  </a:lnTo>
                  <a:lnTo>
                    <a:pt x="323367" y="176974"/>
                  </a:lnTo>
                  <a:lnTo>
                    <a:pt x="321843" y="176974"/>
                  </a:lnTo>
                  <a:lnTo>
                    <a:pt x="321843" y="175450"/>
                  </a:lnTo>
                  <a:lnTo>
                    <a:pt x="321805" y="172313"/>
                  </a:lnTo>
                  <a:lnTo>
                    <a:pt x="320319" y="169354"/>
                  </a:lnTo>
                  <a:lnTo>
                    <a:pt x="320319" y="118973"/>
                  </a:lnTo>
                  <a:lnTo>
                    <a:pt x="320319" y="88493"/>
                  </a:lnTo>
                  <a:lnTo>
                    <a:pt x="318795" y="83921"/>
                  </a:lnTo>
                  <a:lnTo>
                    <a:pt x="279082" y="65532"/>
                  </a:lnTo>
                  <a:lnTo>
                    <a:pt x="268490" y="66103"/>
                  </a:lnTo>
                  <a:lnTo>
                    <a:pt x="233362" y="88493"/>
                  </a:lnTo>
                  <a:lnTo>
                    <a:pt x="233362" y="100685"/>
                  </a:lnTo>
                  <a:lnTo>
                    <a:pt x="236410" y="106781"/>
                  </a:lnTo>
                  <a:lnTo>
                    <a:pt x="239458" y="108305"/>
                  </a:lnTo>
                  <a:lnTo>
                    <a:pt x="240982" y="109829"/>
                  </a:lnTo>
                  <a:lnTo>
                    <a:pt x="248602" y="109829"/>
                  </a:lnTo>
                  <a:lnTo>
                    <a:pt x="251650" y="108305"/>
                  </a:lnTo>
                  <a:lnTo>
                    <a:pt x="253174" y="106781"/>
                  </a:lnTo>
                  <a:lnTo>
                    <a:pt x="256222" y="100685"/>
                  </a:lnTo>
                  <a:lnTo>
                    <a:pt x="256222" y="85445"/>
                  </a:lnTo>
                  <a:lnTo>
                    <a:pt x="257746" y="80873"/>
                  </a:lnTo>
                  <a:lnTo>
                    <a:pt x="260794" y="77724"/>
                  </a:lnTo>
                  <a:lnTo>
                    <a:pt x="265366" y="74676"/>
                  </a:lnTo>
                  <a:lnTo>
                    <a:pt x="268414" y="73152"/>
                  </a:lnTo>
                  <a:lnTo>
                    <a:pt x="282130" y="73152"/>
                  </a:lnTo>
                  <a:lnTo>
                    <a:pt x="297370" y="106781"/>
                  </a:lnTo>
                  <a:lnTo>
                    <a:pt x="297370" y="111353"/>
                  </a:lnTo>
                  <a:lnTo>
                    <a:pt x="297370" y="118973"/>
                  </a:lnTo>
                  <a:lnTo>
                    <a:pt x="297370" y="166306"/>
                  </a:lnTo>
                  <a:lnTo>
                    <a:pt x="289674" y="172313"/>
                  </a:lnTo>
                  <a:lnTo>
                    <a:pt x="282702" y="176593"/>
                  </a:lnTo>
                  <a:lnTo>
                    <a:pt x="276580" y="179171"/>
                  </a:lnTo>
                  <a:lnTo>
                    <a:pt x="271462" y="180022"/>
                  </a:lnTo>
                  <a:lnTo>
                    <a:pt x="265366" y="180022"/>
                  </a:lnTo>
                  <a:lnTo>
                    <a:pt x="260794" y="178498"/>
                  </a:lnTo>
                  <a:lnTo>
                    <a:pt x="257746" y="173926"/>
                  </a:lnTo>
                  <a:lnTo>
                    <a:pt x="253174" y="169354"/>
                  </a:lnTo>
                  <a:lnTo>
                    <a:pt x="251650" y="164782"/>
                  </a:lnTo>
                  <a:lnTo>
                    <a:pt x="251650" y="152501"/>
                  </a:lnTo>
                  <a:lnTo>
                    <a:pt x="253174" y="147929"/>
                  </a:lnTo>
                  <a:lnTo>
                    <a:pt x="259270" y="138785"/>
                  </a:lnTo>
                  <a:lnTo>
                    <a:pt x="263842" y="134213"/>
                  </a:lnTo>
                  <a:lnTo>
                    <a:pt x="271462" y="131165"/>
                  </a:lnTo>
                  <a:lnTo>
                    <a:pt x="275513" y="128828"/>
                  </a:lnTo>
                  <a:lnTo>
                    <a:pt x="280987" y="126212"/>
                  </a:lnTo>
                  <a:lnTo>
                    <a:pt x="297370" y="118973"/>
                  </a:lnTo>
                  <a:lnTo>
                    <a:pt x="297370" y="111353"/>
                  </a:lnTo>
                  <a:lnTo>
                    <a:pt x="282511" y="116801"/>
                  </a:lnTo>
                  <a:lnTo>
                    <a:pt x="269938" y="121831"/>
                  </a:lnTo>
                  <a:lnTo>
                    <a:pt x="259651" y="126568"/>
                  </a:lnTo>
                  <a:lnTo>
                    <a:pt x="251650" y="131165"/>
                  </a:lnTo>
                  <a:lnTo>
                    <a:pt x="242506" y="135737"/>
                  </a:lnTo>
                  <a:lnTo>
                    <a:pt x="236410" y="141833"/>
                  </a:lnTo>
                  <a:lnTo>
                    <a:pt x="233362" y="147929"/>
                  </a:lnTo>
                  <a:lnTo>
                    <a:pt x="230314" y="152501"/>
                  </a:lnTo>
                  <a:lnTo>
                    <a:pt x="228790" y="158597"/>
                  </a:lnTo>
                  <a:lnTo>
                    <a:pt x="228790" y="173926"/>
                  </a:lnTo>
                  <a:lnTo>
                    <a:pt x="231838" y="181546"/>
                  </a:lnTo>
                  <a:lnTo>
                    <a:pt x="236410" y="187642"/>
                  </a:lnTo>
                  <a:lnTo>
                    <a:pt x="242506" y="193738"/>
                  </a:lnTo>
                  <a:lnTo>
                    <a:pt x="250126" y="196786"/>
                  </a:lnTo>
                  <a:lnTo>
                    <a:pt x="263842" y="196786"/>
                  </a:lnTo>
                  <a:lnTo>
                    <a:pt x="297370" y="175450"/>
                  </a:lnTo>
                  <a:lnTo>
                    <a:pt x="297370" y="183070"/>
                  </a:lnTo>
                  <a:lnTo>
                    <a:pt x="298894" y="189166"/>
                  </a:lnTo>
                  <a:lnTo>
                    <a:pt x="301942" y="192214"/>
                  </a:lnTo>
                  <a:lnTo>
                    <a:pt x="305079" y="195262"/>
                  </a:lnTo>
                  <a:lnTo>
                    <a:pt x="308127" y="196786"/>
                  </a:lnTo>
                  <a:lnTo>
                    <a:pt x="312699" y="196786"/>
                  </a:lnTo>
                  <a:lnTo>
                    <a:pt x="341655" y="175450"/>
                  </a:lnTo>
                  <a:lnTo>
                    <a:pt x="341655" y="167830"/>
                  </a:lnTo>
                  <a:close/>
                </a:path>
                <a:path w="549275" h="253364">
                  <a:moveTo>
                    <a:pt x="421005" y="169367"/>
                  </a:moveTo>
                  <a:lnTo>
                    <a:pt x="414909" y="169367"/>
                  </a:lnTo>
                  <a:lnTo>
                    <a:pt x="411861" y="175463"/>
                  </a:lnTo>
                  <a:lnTo>
                    <a:pt x="402615" y="180035"/>
                  </a:lnTo>
                  <a:lnTo>
                    <a:pt x="396519" y="180035"/>
                  </a:lnTo>
                  <a:lnTo>
                    <a:pt x="393471" y="178511"/>
                  </a:lnTo>
                  <a:lnTo>
                    <a:pt x="390423" y="175463"/>
                  </a:lnTo>
                  <a:lnTo>
                    <a:pt x="388899" y="172415"/>
                  </a:lnTo>
                  <a:lnTo>
                    <a:pt x="387375" y="167843"/>
                  </a:lnTo>
                  <a:lnTo>
                    <a:pt x="387375" y="77736"/>
                  </a:lnTo>
                  <a:lnTo>
                    <a:pt x="416433" y="77736"/>
                  </a:lnTo>
                  <a:lnTo>
                    <a:pt x="416433" y="68592"/>
                  </a:lnTo>
                  <a:lnTo>
                    <a:pt x="387375" y="68592"/>
                  </a:lnTo>
                  <a:lnTo>
                    <a:pt x="387375" y="27444"/>
                  </a:lnTo>
                  <a:lnTo>
                    <a:pt x="382803" y="27444"/>
                  </a:lnTo>
                  <a:lnTo>
                    <a:pt x="359943" y="64020"/>
                  </a:lnTo>
                  <a:lnTo>
                    <a:pt x="355371" y="68592"/>
                  </a:lnTo>
                  <a:lnTo>
                    <a:pt x="350799" y="71640"/>
                  </a:lnTo>
                  <a:lnTo>
                    <a:pt x="344703" y="74688"/>
                  </a:lnTo>
                  <a:lnTo>
                    <a:pt x="344703" y="77736"/>
                  </a:lnTo>
                  <a:lnTo>
                    <a:pt x="364515" y="77736"/>
                  </a:lnTo>
                  <a:lnTo>
                    <a:pt x="364515" y="170891"/>
                  </a:lnTo>
                  <a:lnTo>
                    <a:pt x="366039" y="178511"/>
                  </a:lnTo>
                  <a:lnTo>
                    <a:pt x="367563" y="183083"/>
                  </a:lnTo>
                  <a:lnTo>
                    <a:pt x="369087" y="186131"/>
                  </a:lnTo>
                  <a:lnTo>
                    <a:pt x="372135" y="190703"/>
                  </a:lnTo>
                  <a:lnTo>
                    <a:pt x="376707" y="192227"/>
                  </a:lnTo>
                  <a:lnTo>
                    <a:pt x="381279" y="195275"/>
                  </a:lnTo>
                  <a:lnTo>
                    <a:pt x="394995" y="195275"/>
                  </a:lnTo>
                  <a:lnTo>
                    <a:pt x="401091" y="193751"/>
                  </a:lnTo>
                  <a:lnTo>
                    <a:pt x="413385" y="184607"/>
                  </a:lnTo>
                  <a:lnTo>
                    <a:pt x="417957" y="178511"/>
                  </a:lnTo>
                  <a:lnTo>
                    <a:pt x="421005" y="169367"/>
                  </a:lnTo>
                  <a:close/>
                </a:path>
                <a:path w="549275" h="253364">
                  <a:moveTo>
                    <a:pt x="549021" y="129641"/>
                  </a:moveTo>
                  <a:lnTo>
                    <a:pt x="535305" y="86969"/>
                  </a:lnTo>
                  <a:lnTo>
                    <a:pt x="524637" y="76581"/>
                  </a:lnTo>
                  <a:lnTo>
                    <a:pt x="524637" y="138785"/>
                  </a:lnTo>
                  <a:lnTo>
                    <a:pt x="524065" y="151396"/>
                  </a:lnTo>
                  <a:lnTo>
                    <a:pt x="503301" y="187655"/>
                  </a:lnTo>
                  <a:lnTo>
                    <a:pt x="494157" y="187655"/>
                  </a:lnTo>
                  <a:lnTo>
                    <a:pt x="460222" y="157822"/>
                  </a:lnTo>
                  <a:lnTo>
                    <a:pt x="454431" y="120497"/>
                  </a:lnTo>
                  <a:lnTo>
                    <a:pt x="454723" y="112788"/>
                  </a:lnTo>
                  <a:lnTo>
                    <a:pt x="471195" y="77736"/>
                  </a:lnTo>
                  <a:lnTo>
                    <a:pt x="480441" y="74688"/>
                  </a:lnTo>
                  <a:lnTo>
                    <a:pt x="485013" y="74688"/>
                  </a:lnTo>
                  <a:lnTo>
                    <a:pt x="516280" y="97853"/>
                  </a:lnTo>
                  <a:lnTo>
                    <a:pt x="524637" y="138785"/>
                  </a:lnTo>
                  <a:lnTo>
                    <a:pt x="524637" y="76581"/>
                  </a:lnTo>
                  <a:lnTo>
                    <a:pt x="521550" y="74688"/>
                  </a:lnTo>
                  <a:lnTo>
                    <a:pt x="514731" y="70497"/>
                  </a:lnTo>
                  <a:lnTo>
                    <a:pt x="502729" y="66725"/>
                  </a:lnTo>
                  <a:lnTo>
                    <a:pt x="489585" y="65544"/>
                  </a:lnTo>
                  <a:lnTo>
                    <a:pt x="481825" y="66090"/>
                  </a:lnTo>
                  <a:lnTo>
                    <a:pt x="474484" y="67640"/>
                  </a:lnTo>
                  <a:lnTo>
                    <a:pt x="442531" y="90817"/>
                  </a:lnTo>
                  <a:lnTo>
                    <a:pt x="430161" y="129641"/>
                  </a:lnTo>
                  <a:lnTo>
                    <a:pt x="430149" y="133883"/>
                  </a:lnTo>
                  <a:lnTo>
                    <a:pt x="430911" y="143852"/>
                  </a:lnTo>
                  <a:lnTo>
                    <a:pt x="452602" y="185216"/>
                  </a:lnTo>
                  <a:lnTo>
                    <a:pt x="488061" y="196799"/>
                  </a:lnTo>
                  <a:lnTo>
                    <a:pt x="496709" y="196456"/>
                  </a:lnTo>
                  <a:lnTo>
                    <a:pt x="504634" y="195275"/>
                  </a:lnTo>
                  <a:lnTo>
                    <a:pt x="512279" y="192938"/>
                  </a:lnTo>
                  <a:lnTo>
                    <a:pt x="520065" y="189179"/>
                  </a:lnTo>
                  <a:lnTo>
                    <a:pt x="522008" y="187655"/>
                  </a:lnTo>
                  <a:lnTo>
                    <a:pt x="526618" y="184048"/>
                  </a:lnTo>
                  <a:lnTo>
                    <a:pt x="547497" y="145846"/>
                  </a:lnTo>
                  <a:lnTo>
                    <a:pt x="548690" y="137668"/>
                  </a:lnTo>
                  <a:lnTo>
                    <a:pt x="549021" y="129641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4"/>
            <a:stretch>
              <a:fillRect/>
            </a:stretch>
          </p:blipFill>
          <p:spPr>
            <a:xfrm>
              <a:off x="7683650" y="5529093"/>
              <a:ext cx="238181" cy="115812"/>
            </a:xfrm>
            <a:prstGeom prst="rect">
              <a:avLst/>
            </a:prstGeom>
          </p:spPr>
        </p:pic>
      </p:grpSp>
      <p:pic>
        <p:nvPicPr>
          <p:cNvPr id="25" name="object 25"/>
          <p:cNvPicPr/>
          <p:nvPr/>
        </p:nvPicPr>
        <p:blipFill>
          <a:blip r:embed="rId15"/>
          <a:stretch>
            <a:fillRect/>
          </a:stretch>
        </p:blipFill>
        <p:spPr>
          <a:xfrm>
            <a:off x="823548" y="5767443"/>
            <a:ext cx="860023" cy="223473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6"/>
          <a:stretch>
            <a:fillRect/>
          </a:stretch>
        </p:blipFill>
        <p:spPr>
          <a:xfrm>
            <a:off x="1760304" y="5767443"/>
            <a:ext cx="1053829" cy="173635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7"/>
          <a:stretch>
            <a:fillRect/>
          </a:stretch>
        </p:blipFill>
        <p:spPr>
          <a:xfrm>
            <a:off x="2884142" y="5767443"/>
            <a:ext cx="345925" cy="173635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8"/>
          <a:stretch>
            <a:fillRect/>
          </a:stretch>
        </p:blipFill>
        <p:spPr>
          <a:xfrm>
            <a:off x="3297386" y="5767443"/>
            <a:ext cx="1390257" cy="223473"/>
          </a:xfrm>
          <a:prstGeom prst="rect">
            <a:avLst/>
          </a:prstGeom>
        </p:spPr>
      </p:pic>
      <p:sp>
        <p:nvSpPr>
          <p:cNvPr id="29" name="object 29"/>
          <p:cNvSpPr/>
          <p:nvPr/>
        </p:nvSpPr>
        <p:spPr>
          <a:xfrm>
            <a:off x="4761682" y="5767443"/>
            <a:ext cx="530599" cy="173691"/>
          </a:xfrm>
          <a:custGeom>
            <a:avLst/>
            <a:gdLst/>
            <a:ahLst/>
            <a:cxnLst/>
            <a:rect l="l" t="t" r="r" b="b"/>
            <a:pathLst>
              <a:path w="601345" h="196850">
                <a:moveTo>
                  <a:pt x="196786" y="68592"/>
                </a:moveTo>
                <a:lnTo>
                  <a:pt x="157073" y="68592"/>
                </a:lnTo>
                <a:lnTo>
                  <a:pt x="157073" y="74777"/>
                </a:lnTo>
                <a:lnTo>
                  <a:pt x="166306" y="74777"/>
                </a:lnTo>
                <a:lnTo>
                  <a:pt x="170878" y="79349"/>
                </a:lnTo>
                <a:lnTo>
                  <a:pt x="170878" y="83921"/>
                </a:lnTo>
                <a:lnTo>
                  <a:pt x="167830" y="93065"/>
                </a:lnTo>
                <a:lnTo>
                  <a:pt x="141833" y="161747"/>
                </a:lnTo>
                <a:lnTo>
                  <a:pt x="112877" y="90017"/>
                </a:lnTo>
                <a:lnTo>
                  <a:pt x="112877" y="88493"/>
                </a:lnTo>
                <a:lnTo>
                  <a:pt x="111353" y="86969"/>
                </a:lnTo>
                <a:lnTo>
                  <a:pt x="111353" y="80873"/>
                </a:lnTo>
                <a:lnTo>
                  <a:pt x="114401" y="77825"/>
                </a:lnTo>
                <a:lnTo>
                  <a:pt x="117449" y="76301"/>
                </a:lnTo>
                <a:lnTo>
                  <a:pt x="122021" y="74777"/>
                </a:lnTo>
                <a:lnTo>
                  <a:pt x="128117" y="74777"/>
                </a:lnTo>
                <a:lnTo>
                  <a:pt x="128117" y="68592"/>
                </a:lnTo>
                <a:lnTo>
                  <a:pt x="68681" y="68592"/>
                </a:lnTo>
                <a:lnTo>
                  <a:pt x="68681" y="74777"/>
                </a:lnTo>
                <a:lnTo>
                  <a:pt x="79349" y="74777"/>
                </a:lnTo>
                <a:lnTo>
                  <a:pt x="86969" y="82397"/>
                </a:lnTo>
                <a:lnTo>
                  <a:pt x="88493" y="88493"/>
                </a:lnTo>
                <a:lnTo>
                  <a:pt x="96113" y="106781"/>
                </a:lnTo>
                <a:lnTo>
                  <a:pt x="68681" y="164795"/>
                </a:lnTo>
                <a:lnTo>
                  <a:pt x="42672" y="93065"/>
                </a:lnTo>
                <a:lnTo>
                  <a:pt x="41148" y="88493"/>
                </a:lnTo>
                <a:lnTo>
                  <a:pt x="39624" y="85445"/>
                </a:lnTo>
                <a:lnTo>
                  <a:pt x="39624" y="79349"/>
                </a:lnTo>
                <a:lnTo>
                  <a:pt x="44196" y="74777"/>
                </a:lnTo>
                <a:lnTo>
                  <a:pt x="51917" y="74777"/>
                </a:lnTo>
                <a:lnTo>
                  <a:pt x="51917" y="68592"/>
                </a:lnTo>
                <a:lnTo>
                  <a:pt x="0" y="68592"/>
                </a:lnTo>
                <a:lnTo>
                  <a:pt x="0" y="74777"/>
                </a:lnTo>
                <a:lnTo>
                  <a:pt x="4572" y="74777"/>
                </a:lnTo>
                <a:lnTo>
                  <a:pt x="9144" y="77825"/>
                </a:lnTo>
                <a:lnTo>
                  <a:pt x="12192" y="79349"/>
                </a:lnTo>
                <a:lnTo>
                  <a:pt x="13716" y="82397"/>
                </a:lnTo>
                <a:lnTo>
                  <a:pt x="16764" y="85445"/>
                </a:lnTo>
                <a:lnTo>
                  <a:pt x="19812" y="93065"/>
                </a:lnTo>
                <a:lnTo>
                  <a:pt x="59537" y="196799"/>
                </a:lnTo>
                <a:lnTo>
                  <a:pt x="64109" y="196799"/>
                </a:lnTo>
                <a:lnTo>
                  <a:pt x="100685" y="117449"/>
                </a:lnTo>
                <a:lnTo>
                  <a:pt x="132689" y="196799"/>
                </a:lnTo>
                <a:lnTo>
                  <a:pt x="137261" y="196799"/>
                </a:lnTo>
                <a:lnTo>
                  <a:pt x="180022" y="90017"/>
                </a:lnTo>
                <a:lnTo>
                  <a:pt x="183070" y="80873"/>
                </a:lnTo>
                <a:lnTo>
                  <a:pt x="189166" y="74777"/>
                </a:lnTo>
                <a:lnTo>
                  <a:pt x="196786" y="74777"/>
                </a:lnTo>
                <a:lnTo>
                  <a:pt x="196786" y="68592"/>
                </a:lnTo>
                <a:close/>
              </a:path>
              <a:path w="601345" h="196850">
                <a:moveTo>
                  <a:pt x="330987" y="189166"/>
                </a:moveTo>
                <a:lnTo>
                  <a:pt x="324891" y="189166"/>
                </a:lnTo>
                <a:lnTo>
                  <a:pt x="320319" y="187642"/>
                </a:lnTo>
                <a:lnTo>
                  <a:pt x="318795" y="187642"/>
                </a:lnTo>
                <a:lnTo>
                  <a:pt x="315747" y="186118"/>
                </a:lnTo>
                <a:lnTo>
                  <a:pt x="314223" y="184594"/>
                </a:lnTo>
                <a:lnTo>
                  <a:pt x="314223" y="181546"/>
                </a:lnTo>
                <a:lnTo>
                  <a:pt x="312699" y="178498"/>
                </a:lnTo>
                <a:lnTo>
                  <a:pt x="311175" y="173926"/>
                </a:lnTo>
                <a:lnTo>
                  <a:pt x="311175" y="122021"/>
                </a:lnTo>
                <a:lnTo>
                  <a:pt x="310984" y="102590"/>
                </a:lnTo>
                <a:lnTo>
                  <a:pt x="297459" y="71628"/>
                </a:lnTo>
                <a:lnTo>
                  <a:pt x="292887" y="67056"/>
                </a:lnTo>
                <a:lnTo>
                  <a:pt x="286791" y="65532"/>
                </a:lnTo>
                <a:lnTo>
                  <a:pt x="273075" y="65532"/>
                </a:lnTo>
                <a:lnTo>
                  <a:pt x="237934" y="91541"/>
                </a:lnTo>
                <a:lnTo>
                  <a:pt x="237934" y="0"/>
                </a:lnTo>
                <a:lnTo>
                  <a:pt x="231838" y="0"/>
                </a:lnTo>
                <a:lnTo>
                  <a:pt x="195262" y="15240"/>
                </a:lnTo>
                <a:lnTo>
                  <a:pt x="196786" y="19812"/>
                </a:lnTo>
                <a:lnTo>
                  <a:pt x="201358" y="18288"/>
                </a:lnTo>
                <a:lnTo>
                  <a:pt x="210502" y="18288"/>
                </a:lnTo>
                <a:lnTo>
                  <a:pt x="213550" y="21336"/>
                </a:lnTo>
                <a:lnTo>
                  <a:pt x="213550" y="22860"/>
                </a:lnTo>
                <a:lnTo>
                  <a:pt x="215074" y="25908"/>
                </a:lnTo>
                <a:lnTo>
                  <a:pt x="215074" y="178498"/>
                </a:lnTo>
                <a:lnTo>
                  <a:pt x="213550" y="181546"/>
                </a:lnTo>
                <a:lnTo>
                  <a:pt x="213550" y="183070"/>
                </a:lnTo>
                <a:lnTo>
                  <a:pt x="212026" y="184594"/>
                </a:lnTo>
                <a:lnTo>
                  <a:pt x="205930" y="187642"/>
                </a:lnTo>
                <a:lnTo>
                  <a:pt x="201358" y="189166"/>
                </a:lnTo>
                <a:lnTo>
                  <a:pt x="196786" y="189166"/>
                </a:lnTo>
                <a:lnTo>
                  <a:pt x="196786" y="193738"/>
                </a:lnTo>
                <a:lnTo>
                  <a:pt x="257746" y="193738"/>
                </a:lnTo>
                <a:lnTo>
                  <a:pt x="257746" y="189166"/>
                </a:lnTo>
                <a:lnTo>
                  <a:pt x="251650" y="189166"/>
                </a:lnTo>
                <a:lnTo>
                  <a:pt x="247078" y="187642"/>
                </a:lnTo>
                <a:lnTo>
                  <a:pt x="245554" y="186118"/>
                </a:lnTo>
                <a:lnTo>
                  <a:pt x="242506" y="184594"/>
                </a:lnTo>
                <a:lnTo>
                  <a:pt x="237934" y="180022"/>
                </a:lnTo>
                <a:lnTo>
                  <a:pt x="237934" y="99161"/>
                </a:lnTo>
                <a:lnTo>
                  <a:pt x="245554" y="93065"/>
                </a:lnTo>
                <a:lnTo>
                  <a:pt x="250126" y="88493"/>
                </a:lnTo>
                <a:lnTo>
                  <a:pt x="254698" y="85445"/>
                </a:lnTo>
                <a:lnTo>
                  <a:pt x="260794" y="82397"/>
                </a:lnTo>
                <a:lnTo>
                  <a:pt x="277647" y="82397"/>
                </a:lnTo>
                <a:lnTo>
                  <a:pt x="280695" y="85445"/>
                </a:lnTo>
                <a:lnTo>
                  <a:pt x="283743" y="86969"/>
                </a:lnTo>
                <a:lnTo>
                  <a:pt x="289839" y="122021"/>
                </a:lnTo>
                <a:lnTo>
                  <a:pt x="289839" y="176974"/>
                </a:lnTo>
                <a:lnTo>
                  <a:pt x="288315" y="178498"/>
                </a:lnTo>
                <a:lnTo>
                  <a:pt x="288315" y="181546"/>
                </a:lnTo>
                <a:lnTo>
                  <a:pt x="286791" y="184594"/>
                </a:lnTo>
                <a:lnTo>
                  <a:pt x="283743" y="186118"/>
                </a:lnTo>
                <a:lnTo>
                  <a:pt x="282219" y="187642"/>
                </a:lnTo>
                <a:lnTo>
                  <a:pt x="277647" y="189166"/>
                </a:lnTo>
                <a:lnTo>
                  <a:pt x="268503" y="189166"/>
                </a:lnTo>
                <a:lnTo>
                  <a:pt x="268503" y="193738"/>
                </a:lnTo>
                <a:lnTo>
                  <a:pt x="330987" y="193738"/>
                </a:lnTo>
                <a:lnTo>
                  <a:pt x="330987" y="189166"/>
                </a:lnTo>
                <a:close/>
              </a:path>
              <a:path w="601345" h="196850">
                <a:moveTo>
                  <a:pt x="384327" y="10668"/>
                </a:moveTo>
                <a:lnTo>
                  <a:pt x="382803" y="7620"/>
                </a:lnTo>
                <a:lnTo>
                  <a:pt x="379755" y="4572"/>
                </a:lnTo>
                <a:lnTo>
                  <a:pt x="378231" y="1524"/>
                </a:lnTo>
                <a:lnTo>
                  <a:pt x="375183" y="0"/>
                </a:lnTo>
                <a:lnTo>
                  <a:pt x="367563" y="0"/>
                </a:lnTo>
                <a:lnTo>
                  <a:pt x="362991" y="1524"/>
                </a:lnTo>
                <a:lnTo>
                  <a:pt x="361467" y="4572"/>
                </a:lnTo>
                <a:lnTo>
                  <a:pt x="358419" y="7620"/>
                </a:lnTo>
                <a:lnTo>
                  <a:pt x="356895" y="10668"/>
                </a:lnTo>
                <a:lnTo>
                  <a:pt x="356895" y="18389"/>
                </a:lnTo>
                <a:lnTo>
                  <a:pt x="358419" y="21437"/>
                </a:lnTo>
                <a:lnTo>
                  <a:pt x="362991" y="26009"/>
                </a:lnTo>
                <a:lnTo>
                  <a:pt x="367563" y="27533"/>
                </a:lnTo>
                <a:lnTo>
                  <a:pt x="375183" y="27533"/>
                </a:lnTo>
                <a:lnTo>
                  <a:pt x="378231" y="26009"/>
                </a:lnTo>
                <a:lnTo>
                  <a:pt x="382803" y="21437"/>
                </a:lnTo>
                <a:lnTo>
                  <a:pt x="384327" y="18389"/>
                </a:lnTo>
                <a:lnTo>
                  <a:pt x="384327" y="10668"/>
                </a:lnTo>
                <a:close/>
              </a:path>
              <a:path w="601345" h="196850">
                <a:moveTo>
                  <a:pt x="401091" y="189268"/>
                </a:moveTo>
                <a:lnTo>
                  <a:pt x="394995" y="189268"/>
                </a:lnTo>
                <a:lnTo>
                  <a:pt x="390423" y="187744"/>
                </a:lnTo>
                <a:lnTo>
                  <a:pt x="388899" y="187744"/>
                </a:lnTo>
                <a:lnTo>
                  <a:pt x="385851" y="186220"/>
                </a:lnTo>
                <a:lnTo>
                  <a:pt x="384327" y="183172"/>
                </a:lnTo>
                <a:lnTo>
                  <a:pt x="384327" y="181648"/>
                </a:lnTo>
                <a:lnTo>
                  <a:pt x="382803" y="178600"/>
                </a:lnTo>
                <a:lnTo>
                  <a:pt x="381279" y="173926"/>
                </a:lnTo>
                <a:lnTo>
                  <a:pt x="381279" y="83921"/>
                </a:lnTo>
                <a:lnTo>
                  <a:pt x="381279" y="65633"/>
                </a:lnTo>
                <a:lnTo>
                  <a:pt x="376707" y="65633"/>
                </a:lnTo>
                <a:lnTo>
                  <a:pt x="338607" y="80873"/>
                </a:lnTo>
                <a:lnTo>
                  <a:pt x="340131" y="85445"/>
                </a:lnTo>
                <a:lnTo>
                  <a:pt x="344703" y="83921"/>
                </a:lnTo>
                <a:lnTo>
                  <a:pt x="353847" y="83921"/>
                </a:lnTo>
                <a:lnTo>
                  <a:pt x="356895" y="86969"/>
                </a:lnTo>
                <a:lnTo>
                  <a:pt x="356895" y="88493"/>
                </a:lnTo>
                <a:lnTo>
                  <a:pt x="358419" y="91541"/>
                </a:lnTo>
                <a:lnTo>
                  <a:pt x="358660" y="94996"/>
                </a:lnTo>
                <a:lnTo>
                  <a:pt x="359181" y="100584"/>
                </a:lnTo>
                <a:lnTo>
                  <a:pt x="359714" y="108140"/>
                </a:lnTo>
                <a:lnTo>
                  <a:pt x="359943" y="117538"/>
                </a:lnTo>
                <a:lnTo>
                  <a:pt x="359943" y="173926"/>
                </a:lnTo>
                <a:lnTo>
                  <a:pt x="358419" y="178600"/>
                </a:lnTo>
                <a:lnTo>
                  <a:pt x="356895" y="181648"/>
                </a:lnTo>
                <a:lnTo>
                  <a:pt x="356895" y="184696"/>
                </a:lnTo>
                <a:lnTo>
                  <a:pt x="355371" y="186220"/>
                </a:lnTo>
                <a:lnTo>
                  <a:pt x="352323" y="187744"/>
                </a:lnTo>
                <a:lnTo>
                  <a:pt x="350799" y="187744"/>
                </a:lnTo>
                <a:lnTo>
                  <a:pt x="346227" y="189268"/>
                </a:lnTo>
                <a:lnTo>
                  <a:pt x="340131" y="189268"/>
                </a:lnTo>
                <a:lnTo>
                  <a:pt x="340131" y="193840"/>
                </a:lnTo>
                <a:lnTo>
                  <a:pt x="401091" y="193840"/>
                </a:lnTo>
                <a:lnTo>
                  <a:pt x="401091" y="189268"/>
                </a:lnTo>
                <a:close/>
              </a:path>
              <a:path w="601345" h="196850">
                <a:moveTo>
                  <a:pt x="478917" y="189268"/>
                </a:moveTo>
                <a:lnTo>
                  <a:pt x="472821" y="189268"/>
                </a:lnTo>
                <a:lnTo>
                  <a:pt x="468249" y="187744"/>
                </a:lnTo>
                <a:lnTo>
                  <a:pt x="466725" y="186220"/>
                </a:lnTo>
                <a:lnTo>
                  <a:pt x="463677" y="186220"/>
                </a:lnTo>
                <a:lnTo>
                  <a:pt x="462153" y="183070"/>
                </a:lnTo>
                <a:lnTo>
                  <a:pt x="460629" y="181546"/>
                </a:lnTo>
                <a:lnTo>
                  <a:pt x="460629" y="178498"/>
                </a:lnTo>
                <a:lnTo>
                  <a:pt x="459105" y="173926"/>
                </a:lnTo>
                <a:lnTo>
                  <a:pt x="459105" y="0"/>
                </a:lnTo>
                <a:lnTo>
                  <a:pt x="452920" y="0"/>
                </a:lnTo>
                <a:lnTo>
                  <a:pt x="416344" y="15240"/>
                </a:lnTo>
                <a:lnTo>
                  <a:pt x="417868" y="19913"/>
                </a:lnTo>
                <a:lnTo>
                  <a:pt x="422440" y="18288"/>
                </a:lnTo>
                <a:lnTo>
                  <a:pt x="431584" y="18288"/>
                </a:lnTo>
                <a:lnTo>
                  <a:pt x="434632" y="21437"/>
                </a:lnTo>
                <a:lnTo>
                  <a:pt x="434632" y="22961"/>
                </a:lnTo>
                <a:lnTo>
                  <a:pt x="436156" y="26009"/>
                </a:lnTo>
                <a:lnTo>
                  <a:pt x="436156" y="178498"/>
                </a:lnTo>
                <a:lnTo>
                  <a:pt x="433108" y="184696"/>
                </a:lnTo>
                <a:lnTo>
                  <a:pt x="430060" y="187744"/>
                </a:lnTo>
                <a:lnTo>
                  <a:pt x="428536" y="187744"/>
                </a:lnTo>
                <a:lnTo>
                  <a:pt x="423964" y="189268"/>
                </a:lnTo>
                <a:lnTo>
                  <a:pt x="417868" y="189268"/>
                </a:lnTo>
                <a:lnTo>
                  <a:pt x="417868" y="193840"/>
                </a:lnTo>
                <a:lnTo>
                  <a:pt x="478917" y="193840"/>
                </a:lnTo>
                <a:lnTo>
                  <a:pt x="478917" y="189268"/>
                </a:lnTo>
                <a:close/>
              </a:path>
              <a:path w="601345" h="196850">
                <a:moveTo>
                  <a:pt x="601027" y="115925"/>
                </a:moveTo>
                <a:lnTo>
                  <a:pt x="587311" y="79349"/>
                </a:lnTo>
                <a:lnTo>
                  <a:pt x="571982" y="68922"/>
                </a:lnTo>
                <a:lnTo>
                  <a:pt x="571982" y="100685"/>
                </a:lnTo>
                <a:lnTo>
                  <a:pt x="571982" y="108305"/>
                </a:lnTo>
                <a:lnTo>
                  <a:pt x="515594" y="108305"/>
                </a:lnTo>
                <a:lnTo>
                  <a:pt x="516369" y="100850"/>
                </a:lnTo>
                <a:lnTo>
                  <a:pt x="538454" y="74777"/>
                </a:lnTo>
                <a:lnTo>
                  <a:pt x="550646" y="74777"/>
                </a:lnTo>
                <a:lnTo>
                  <a:pt x="555218" y="76301"/>
                </a:lnTo>
                <a:lnTo>
                  <a:pt x="564362" y="82397"/>
                </a:lnTo>
                <a:lnTo>
                  <a:pt x="570458" y="91541"/>
                </a:lnTo>
                <a:lnTo>
                  <a:pt x="570458" y="94589"/>
                </a:lnTo>
                <a:lnTo>
                  <a:pt x="571982" y="100685"/>
                </a:lnTo>
                <a:lnTo>
                  <a:pt x="571982" y="68922"/>
                </a:lnTo>
                <a:lnTo>
                  <a:pt x="563435" y="66395"/>
                </a:lnTo>
                <a:lnTo>
                  <a:pt x="553694" y="65532"/>
                </a:lnTo>
                <a:lnTo>
                  <a:pt x="541693" y="66687"/>
                </a:lnTo>
                <a:lnTo>
                  <a:pt x="504774" y="93040"/>
                </a:lnTo>
                <a:lnTo>
                  <a:pt x="495782" y="132689"/>
                </a:lnTo>
                <a:lnTo>
                  <a:pt x="496658" y="146735"/>
                </a:lnTo>
                <a:lnTo>
                  <a:pt x="519569" y="187794"/>
                </a:lnTo>
                <a:lnTo>
                  <a:pt x="550646" y="196786"/>
                </a:lnTo>
                <a:lnTo>
                  <a:pt x="560374" y="195910"/>
                </a:lnTo>
                <a:lnTo>
                  <a:pt x="569125" y="193167"/>
                </a:lnTo>
                <a:lnTo>
                  <a:pt x="576999" y="188429"/>
                </a:lnTo>
                <a:lnTo>
                  <a:pt x="584174" y="181546"/>
                </a:lnTo>
                <a:lnTo>
                  <a:pt x="589381" y="175450"/>
                </a:lnTo>
                <a:lnTo>
                  <a:pt x="590486" y="174167"/>
                </a:lnTo>
                <a:lnTo>
                  <a:pt x="595490" y="165925"/>
                </a:lnTo>
                <a:lnTo>
                  <a:pt x="599046" y="157086"/>
                </a:lnTo>
                <a:lnTo>
                  <a:pt x="601027" y="147929"/>
                </a:lnTo>
                <a:lnTo>
                  <a:pt x="596455" y="144881"/>
                </a:lnTo>
                <a:lnTo>
                  <a:pt x="593648" y="153250"/>
                </a:lnTo>
                <a:lnTo>
                  <a:pt x="589965" y="160020"/>
                </a:lnTo>
                <a:lnTo>
                  <a:pt x="585698" y="165328"/>
                </a:lnTo>
                <a:lnTo>
                  <a:pt x="581126" y="169354"/>
                </a:lnTo>
                <a:lnTo>
                  <a:pt x="568934" y="175450"/>
                </a:lnTo>
                <a:lnTo>
                  <a:pt x="559790" y="175450"/>
                </a:lnTo>
                <a:lnTo>
                  <a:pt x="522020" y="151333"/>
                </a:lnTo>
                <a:lnTo>
                  <a:pt x="515594" y="115925"/>
                </a:lnTo>
                <a:lnTo>
                  <a:pt x="601027" y="115925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pic>
        <p:nvPicPr>
          <p:cNvPr id="30" name="object 30"/>
          <p:cNvPicPr/>
          <p:nvPr/>
        </p:nvPicPr>
        <p:blipFill>
          <a:blip r:embed="rId19"/>
          <a:stretch>
            <a:fillRect/>
          </a:stretch>
        </p:blipFill>
        <p:spPr>
          <a:xfrm>
            <a:off x="5372688" y="5767443"/>
            <a:ext cx="288103" cy="173635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0"/>
          <a:stretch>
            <a:fillRect/>
          </a:stretch>
        </p:blipFill>
        <p:spPr>
          <a:xfrm>
            <a:off x="5745507" y="5767443"/>
            <a:ext cx="1184434" cy="223473"/>
          </a:xfrm>
          <a:prstGeom prst="rect">
            <a:avLst/>
          </a:prstGeom>
        </p:spPr>
      </p:pic>
      <p:grpSp>
        <p:nvGrpSpPr>
          <p:cNvPr id="32" name="object 32"/>
          <p:cNvGrpSpPr/>
          <p:nvPr/>
        </p:nvGrpSpPr>
        <p:grpSpPr>
          <a:xfrm>
            <a:off x="6998606" y="5767443"/>
            <a:ext cx="438710" cy="173635"/>
            <a:chOff x="6998605" y="5767442"/>
            <a:chExt cx="438710" cy="173635"/>
          </a:xfrm>
        </p:grpSpPr>
        <p:pic>
          <p:nvPicPr>
            <p:cNvPr id="33" name="object 33"/>
            <p:cNvPicPr/>
            <p:nvPr/>
          </p:nvPicPr>
          <p:blipFill>
            <a:blip r:embed="rId21"/>
            <a:stretch>
              <a:fillRect/>
            </a:stretch>
          </p:blipFill>
          <p:spPr>
            <a:xfrm>
              <a:off x="6998605" y="5825265"/>
              <a:ext cx="195150" cy="11581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2"/>
            <a:stretch>
              <a:fillRect/>
            </a:stretch>
          </p:blipFill>
          <p:spPr>
            <a:xfrm>
              <a:off x="7212581" y="5767442"/>
              <a:ext cx="224734" cy="173635"/>
            </a:xfrm>
            <a:prstGeom prst="rect">
              <a:avLst/>
            </a:prstGeom>
          </p:spPr>
        </p:pic>
      </p:grpSp>
      <p:sp>
        <p:nvSpPr>
          <p:cNvPr id="35" name="object 35"/>
          <p:cNvSpPr/>
          <p:nvPr/>
        </p:nvSpPr>
        <p:spPr>
          <a:xfrm>
            <a:off x="7501857" y="5767443"/>
            <a:ext cx="568138" cy="223557"/>
          </a:xfrm>
          <a:custGeom>
            <a:avLst/>
            <a:gdLst/>
            <a:ahLst/>
            <a:cxnLst/>
            <a:rect l="l" t="t" r="r" b="b"/>
            <a:pathLst>
              <a:path w="643890" h="253365">
                <a:moveTo>
                  <a:pt x="62572" y="189268"/>
                </a:moveTo>
                <a:lnTo>
                  <a:pt x="56476" y="189268"/>
                </a:lnTo>
                <a:lnTo>
                  <a:pt x="51904" y="187744"/>
                </a:lnTo>
                <a:lnTo>
                  <a:pt x="50380" y="186220"/>
                </a:lnTo>
                <a:lnTo>
                  <a:pt x="47332" y="186220"/>
                </a:lnTo>
                <a:lnTo>
                  <a:pt x="45808" y="183070"/>
                </a:lnTo>
                <a:lnTo>
                  <a:pt x="44284" y="181546"/>
                </a:lnTo>
                <a:lnTo>
                  <a:pt x="44284" y="178498"/>
                </a:lnTo>
                <a:lnTo>
                  <a:pt x="42760" y="173926"/>
                </a:lnTo>
                <a:lnTo>
                  <a:pt x="42760" y="0"/>
                </a:lnTo>
                <a:lnTo>
                  <a:pt x="36576" y="0"/>
                </a:lnTo>
                <a:lnTo>
                  <a:pt x="0" y="15240"/>
                </a:lnTo>
                <a:lnTo>
                  <a:pt x="1524" y="19913"/>
                </a:lnTo>
                <a:lnTo>
                  <a:pt x="6096" y="18288"/>
                </a:lnTo>
                <a:lnTo>
                  <a:pt x="15240" y="18288"/>
                </a:lnTo>
                <a:lnTo>
                  <a:pt x="18288" y="21437"/>
                </a:lnTo>
                <a:lnTo>
                  <a:pt x="18288" y="22961"/>
                </a:lnTo>
                <a:lnTo>
                  <a:pt x="19812" y="26009"/>
                </a:lnTo>
                <a:lnTo>
                  <a:pt x="19812" y="178498"/>
                </a:lnTo>
                <a:lnTo>
                  <a:pt x="16764" y="184696"/>
                </a:lnTo>
                <a:lnTo>
                  <a:pt x="13716" y="187744"/>
                </a:lnTo>
                <a:lnTo>
                  <a:pt x="12192" y="187744"/>
                </a:lnTo>
                <a:lnTo>
                  <a:pt x="7620" y="189268"/>
                </a:lnTo>
                <a:lnTo>
                  <a:pt x="1524" y="189268"/>
                </a:lnTo>
                <a:lnTo>
                  <a:pt x="1524" y="193840"/>
                </a:lnTo>
                <a:lnTo>
                  <a:pt x="62572" y="193840"/>
                </a:lnTo>
                <a:lnTo>
                  <a:pt x="62572" y="189268"/>
                </a:lnTo>
                <a:close/>
              </a:path>
              <a:path w="643890" h="253365">
                <a:moveTo>
                  <a:pt x="192316" y="167830"/>
                </a:moveTo>
                <a:lnTo>
                  <a:pt x="181648" y="178498"/>
                </a:lnTo>
                <a:lnTo>
                  <a:pt x="174028" y="178498"/>
                </a:lnTo>
                <a:lnTo>
                  <a:pt x="174028" y="176974"/>
                </a:lnTo>
                <a:lnTo>
                  <a:pt x="172504" y="176974"/>
                </a:lnTo>
                <a:lnTo>
                  <a:pt x="172504" y="175450"/>
                </a:lnTo>
                <a:lnTo>
                  <a:pt x="170980" y="172402"/>
                </a:lnTo>
                <a:lnTo>
                  <a:pt x="170980" y="118973"/>
                </a:lnTo>
                <a:lnTo>
                  <a:pt x="170980" y="96113"/>
                </a:lnTo>
                <a:lnTo>
                  <a:pt x="169456" y="88493"/>
                </a:lnTo>
                <a:lnTo>
                  <a:pt x="167932" y="83921"/>
                </a:lnTo>
                <a:lnTo>
                  <a:pt x="166408" y="77825"/>
                </a:lnTo>
                <a:lnTo>
                  <a:pt x="161836" y="73152"/>
                </a:lnTo>
                <a:lnTo>
                  <a:pt x="155740" y="71628"/>
                </a:lnTo>
                <a:lnTo>
                  <a:pt x="150558" y="68757"/>
                </a:lnTo>
                <a:lnTo>
                  <a:pt x="144411" y="66865"/>
                </a:lnTo>
                <a:lnTo>
                  <a:pt x="137426" y="65849"/>
                </a:lnTo>
                <a:lnTo>
                  <a:pt x="129730" y="65532"/>
                </a:lnTo>
                <a:lnTo>
                  <a:pt x="119138" y="66116"/>
                </a:lnTo>
                <a:lnTo>
                  <a:pt x="84010" y="88493"/>
                </a:lnTo>
                <a:lnTo>
                  <a:pt x="84010" y="103733"/>
                </a:lnTo>
                <a:lnTo>
                  <a:pt x="88582" y="108305"/>
                </a:lnTo>
                <a:lnTo>
                  <a:pt x="91630" y="109829"/>
                </a:lnTo>
                <a:lnTo>
                  <a:pt x="99250" y="109829"/>
                </a:lnTo>
                <a:lnTo>
                  <a:pt x="100774" y="108305"/>
                </a:lnTo>
                <a:lnTo>
                  <a:pt x="103822" y="106781"/>
                </a:lnTo>
                <a:lnTo>
                  <a:pt x="106870" y="100685"/>
                </a:lnTo>
                <a:lnTo>
                  <a:pt x="106972" y="85140"/>
                </a:lnTo>
                <a:lnTo>
                  <a:pt x="108394" y="80873"/>
                </a:lnTo>
                <a:lnTo>
                  <a:pt x="114490" y="74777"/>
                </a:lnTo>
                <a:lnTo>
                  <a:pt x="119062" y="73152"/>
                </a:lnTo>
                <a:lnTo>
                  <a:pt x="132778" y="73152"/>
                </a:lnTo>
                <a:lnTo>
                  <a:pt x="138874" y="76301"/>
                </a:lnTo>
                <a:lnTo>
                  <a:pt x="141922" y="80873"/>
                </a:lnTo>
                <a:lnTo>
                  <a:pt x="144805" y="85140"/>
                </a:lnTo>
                <a:lnTo>
                  <a:pt x="146685" y="90970"/>
                </a:lnTo>
                <a:lnTo>
                  <a:pt x="147713" y="98234"/>
                </a:lnTo>
                <a:lnTo>
                  <a:pt x="147904" y="103733"/>
                </a:lnTo>
                <a:lnTo>
                  <a:pt x="148018" y="111353"/>
                </a:lnTo>
                <a:lnTo>
                  <a:pt x="148018" y="118973"/>
                </a:lnTo>
                <a:lnTo>
                  <a:pt x="148018" y="166306"/>
                </a:lnTo>
                <a:lnTo>
                  <a:pt x="140309" y="172313"/>
                </a:lnTo>
                <a:lnTo>
                  <a:pt x="133159" y="176593"/>
                </a:lnTo>
                <a:lnTo>
                  <a:pt x="126593" y="179171"/>
                </a:lnTo>
                <a:lnTo>
                  <a:pt x="120586" y="180022"/>
                </a:lnTo>
                <a:lnTo>
                  <a:pt x="116014" y="180022"/>
                </a:lnTo>
                <a:lnTo>
                  <a:pt x="111442" y="178498"/>
                </a:lnTo>
                <a:lnTo>
                  <a:pt x="106870" y="173926"/>
                </a:lnTo>
                <a:lnTo>
                  <a:pt x="103822" y="169354"/>
                </a:lnTo>
                <a:lnTo>
                  <a:pt x="102298" y="164782"/>
                </a:lnTo>
                <a:lnTo>
                  <a:pt x="102298" y="152501"/>
                </a:lnTo>
                <a:lnTo>
                  <a:pt x="103822" y="147929"/>
                </a:lnTo>
                <a:lnTo>
                  <a:pt x="109918" y="138785"/>
                </a:lnTo>
                <a:lnTo>
                  <a:pt x="114490" y="134213"/>
                </a:lnTo>
                <a:lnTo>
                  <a:pt x="122110" y="131165"/>
                </a:lnTo>
                <a:lnTo>
                  <a:pt x="125514" y="128828"/>
                </a:lnTo>
                <a:lnTo>
                  <a:pt x="131064" y="126212"/>
                </a:lnTo>
                <a:lnTo>
                  <a:pt x="148018" y="118973"/>
                </a:lnTo>
                <a:lnTo>
                  <a:pt x="148018" y="111353"/>
                </a:lnTo>
                <a:lnTo>
                  <a:pt x="110299" y="126568"/>
                </a:lnTo>
                <a:lnTo>
                  <a:pt x="80962" y="152501"/>
                </a:lnTo>
                <a:lnTo>
                  <a:pt x="79438" y="158686"/>
                </a:lnTo>
                <a:lnTo>
                  <a:pt x="79438" y="173926"/>
                </a:lnTo>
                <a:lnTo>
                  <a:pt x="80962" y="181546"/>
                </a:lnTo>
                <a:lnTo>
                  <a:pt x="93154" y="193738"/>
                </a:lnTo>
                <a:lnTo>
                  <a:pt x="99250" y="196786"/>
                </a:lnTo>
                <a:lnTo>
                  <a:pt x="114490" y="196786"/>
                </a:lnTo>
                <a:lnTo>
                  <a:pt x="119062" y="195262"/>
                </a:lnTo>
                <a:lnTo>
                  <a:pt x="123634" y="192214"/>
                </a:lnTo>
                <a:lnTo>
                  <a:pt x="127012" y="190461"/>
                </a:lnTo>
                <a:lnTo>
                  <a:pt x="132397" y="187261"/>
                </a:lnTo>
                <a:lnTo>
                  <a:pt x="139496" y="182359"/>
                </a:lnTo>
                <a:lnTo>
                  <a:pt x="142379" y="180022"/>
                </a:lnTo>
                <a:lnTo>
                  <a:pt x="148018" y="175450"/>
                </a:lnTo>
                <a:lnTo>
                  <a:pt x="148018" y="183070"/>
                </a:lnTo>
                <a:lnTo>
                  <a:pt x="149542" y="189166"/>
                </a:lnTo>
                <a:lnTo>
                  <a:pt x="152590" y="192214"/>
                </a:lnTo>
                <a:lnTo>
                  <a:pt x="155740" y="195262"/>
                </a:lnTo>
                <a:lnTo>
                  <a:pt x="158788" y="196786"/>
                </a:lnTo>
                <a:lnTo>
                  <a:pt x="163360" y="196786"/>
                </a:lnTo>
                <a:lnTo>
                  <a:pt x="170230" y="195389"/>
                </a:lnTo>
                <a:lnTo>
                  <a:pt x="177266" y="191262"/>
                </a:lnTo>
                <a:lnTo>
                  <a:pt x="184569" y="184581"/>
                </a:lnTo>
                <a:lnTo>
                  <a:pt x="189725" y="178498"/>
                </a:lnTo>
                <a:lnTo>
                  <a:pt x="192316" y="175450"/>
                </a:lnTo>
                <a:lnTo>
                  <a:pt x="192316" y="167830"/>
                </a:lnTo>
                <a:close/>
              </a:path>
              <a:path w="643890" h="253365">
                <a:moveTo>
                  <a:pt x="329565" y="68592"/>
                </a:moveTo>
                <a:lnTo>
                  <a:pt x="289941" y="68592"/>
                </a:lnTo>
                <a:lnTo>
                  <a:pt x="289941" y="74777"/>
                </a:lnTo>
                <a:lnTo>
                  <a:pt x="297561" y="74777"/>
                </a:lnTo>
                <a:lnTo>
                  <a:pt x="299085" y="76301"/>
                </a:lnTo>
                <a:lnTo>
                  <a:pt x="300609" y="76301"/>
                </a:lnTo>
                <a:lnTo>
                  <a:pt x="300609" y="77825"/>
                </a:lnTo>
                <a:lnTo>
                  <a:pt x="302133" y="77825"/>
                </a:lnTo>
                <a:lnTo>
                  <a:pt x="302133" y="88493"/>
                </a:lnTo>
                <a:lnTo>
                  <a:pt x="300609" y="91541"/>
                </a:lnTo>
                <a:lnTo>
                  <a:pt x="271653" y="160223"/>
                </a:lnTo>
                <a:lnTo>
                  <a:pt x="238036" y="91541"/>
                </a:lnTo>
                <a:lnTo>
                  <a:pt x="236512" y="86969"/>
                </a:lnTo>
                <a:lnTo>
                  <a:pt x="236512" y="80873"/>
                </a:lnTo>
                <a:lnTo>
                  <a:pt x="238036" y="79349"/>
                </a:lnTo>
                <a:lnTo>
                  <a:pt x="239560" y="76301"/>
                </a:lnTo>
                <a:lnTo>
                  <a:pt x="242608" y="74777"/>
                </a:lnTo>
                <a:lnTo>
                  <a:pt x="251752" y="74777"/>
                </a:lnTo>
                <a:lnTo>
                  <a:pt x="251752" y="68592"/>
                </a:lnTo>
                <a:lnTo>
                  <a:pt x="193840" y="68592"/>
                </a:lnTo>
                <a:lnTo>
                  <a:pt x="193840" y="74777"/>
                </a:lnTo>
                <a:lnTo>
                  <a:pt x="198412" y="74777"/>
                </a:lnTo>
                <a:lnTo>
                  <a:pt x="202984" y="76301"/>
                </a:lnTo>
                <a:lnTo>
                  <a:pt x="210604" y="83921"/>
                </a:lnTo>
                <a:lnTo>
                  <a:pt x="212128" y="88493"/>
                </a:lnTo>
                <a:lnTo>
                  <a:pt x="215176" y="91541"/>
                </a:lnTo>
                <a:lnTo>
                  <a:pt x="260896" y="189179"/>
                </a:lnTo>
                <a:lnTo>
                  <a:pt x="251752" y="210515"/>
                </a:lnTo>
                <a:lnTo>
                  <a:pt x="248704" y="218135"/>
                </a:lnTo>
                <a:lnTo>
                  <a:pt x="245656" y="224231"/>
                </a:lnTo>
                <a:lnTo>
                  <a:pt x="239560" y="230327"/>
                </a:lnTo>
                <a:lnTo>
                  <a:pt x="230416" y="230327"/>
                </a:lnTo>
                <a:lnTo>
                  <a:pt x="227368" y="228803"/>
                </a:lnTo>
                <a:lnTo>
                  <a:pt x="221272" y="227279"/>
                </a:lnTo>
                <a:lnTo>
                  <a:pt x="199936" y="234899"/>
                </a:lnTo>
                <a:lnTo>
                  <a:pt x="199936" y="242608"/>
                </a:lnTo>
                <a:lnTo>
                  <a:pt x="209080" y="251752"/>
                </a:lnTo>
                <a:lnTo>
                  <a:pt x="213652" y="253276"/>
                </a:lnTo>
                <a:lnTo>
                  <a:pt x="225844" y="253276"/>
                </a:lnTo>
                <a:lnTo>
                  <a:pt x="257175" y="225196"/>
                </a:lnTo>
                <a:lnTo>
                  <a:pt x="311277" y="93065"/>
                </a:lnTo>
                <a:lnTo>
                  <a:pt x="315849" y="83921"/>
                </a:lnTo>
                <a:lnTo>
                  <a:pt x="315849" y="82397"/>
                </a:lnTo>
                <a:lnTo>
                  <a:pt x="321945" y="76301"/>
                </a:lnTo>
                <a:lnTo>
                  <a:pt x="324993" y="74777"/>
                </a:lnTo>
                <a:lnTo>
                  <a:pt x="329565" y="74777"/>
                </a:lnTo>
                <a:lnTo>
                  <a:pt x="329565" y="68592"/>
                </a:lnTo>
                <a:close/>
              </a:path>
              <a:path w="643890" h="253365">
                <a:moveTo>
                  <a:pt x="442442" y="115925"/>
                </a:moveTo>
                <a:lnTo>
                  <a:pt x="441833" y="108305"/>
                </a:lnTo>
                <a:lnTo>
                  <a:pt x="441579" y="105067"/>
                </a:lnTo>
                <a:lnTo>
                  <a:pt x="439000" y="95351"/>
                </a:lnTo>
                <a:lnTo>
                  <a:pt x="434682" y="86779"/>
                </a:lnTo>
                <a:lnTo>
                  <a:pt x="428625" y="79349"/>
                </a:lnTo>
                <a:lnTo>
                  <a:pt x="423697" y="74777"/>
                </a:lnTo>
                <a:lnTo>
                  <a:pt x="422097" y="73291"/>
                </a:lnTo>
                <a:lnTo>
                  <a:pt x="414909" y="69392"/>
                </a:lnTo>
                <a:lnTo>
                  <a:pt x="414909" y="108305"/>
                </a:lnTo>
                <a:lnTo>
                  <a:pt x="356997" y="108305"/>
                </a:lnTo>
                <a:lnTo>
                  <a:pt x="379857" y="74777"/>
                </a:lnTo>
                <a:lnTo>
                  <a:pt x="392049" y="74777"/>
                </a:lnTo>
                <a:lnTo>
                  <a:pt x="413385" y="100685"/>
                </a:lnTo>
                <a:lnTo>
                  <a:pt x="414909" y="108305"/>
                </a:lnTo>
                <a:lnTo>
                  <a:pt x="414909" y="69392"/>
                </a:lnTo>
                <a:lnTo>
                  <a:pt x="414147" y="68973"/>
                </a:lnTo>
                <a:lnTo>
                  <a:pt x="405053" y="66395"/>
                </a:lnTo>
                <a:lnTo>
                  <a:pt x="395097" y="65532"/>
                </a:lnTo>
                <a:lnTo>
                  <a:pt x="383095" y="66687"/>
                </a:lnTo>
                <a:lnTo>
                  <a:pt x="346824" y="93040"/>
                </a:lnTo>
                <a:lnTo>
                  <a:pt x="337185" y="132689"/>
                </a:lnTo>
                <a:lnTo>
                  <a:pt x="338302" y="146735"/>
                </a:lnTo>
                <a:lnTo>
                  <a:pt x="362254" y="187794"/>
                </a:lnTo>
                <a:lnTo>
                  <a:pt x="392049" y="196786"/>
                </a:lnTo>
                <a:lnTo>
                  <a:pt x="401789" y="195910"/>
                </a:lnTo>
                <a:lnTo>
                  <a:pt x="436905" y="165925"/>
                </a:lnTo>
                <a:lnTo>
                  <a:pt x="442442" y="147929"/>
                </a:lnTo>
                <a:lnTo>
                  <a:pt x="439394" y="144881"/>
                </a:lnTo>
                <a:lnTo>
                  <a:pt x="435914" y="153250"/>
                </a:lnTo>
                <a:lnTo>
                  <a:pt x="432295" y="160020"/>
                </a:lnTo>
                <a:lnTo>
                  <a:pt x="428383" y="165328"/>
                </a:lnTo>
                <a:lnTo>
                  <a:pt x="424053" y="169354"/>
                </a:lnTo>
                <a:lnTo>
                  <a:pt x="417957" y="172402"/>
                </a:lnTo>
                <a:lnTo>
                  <a:pt x="410337" y="175450"/>
                </a:lnTo>
                <a:lnTo>
                  <a:pt x="402717" y="175450"/>
                </a:lnTo>
                <a:lnTo>
                  <a:pt x="364718" y="151333"/>
                </a:lnTo>
                <a:lnTo>
                  <a:pt x="356997" y="115925"/>
                </a:lnTo>
                <a:lnTo>
                  <a:pt x="442442" y="115925"/>
                </a:lnTo>
                <a:close/>
              </a:path>
              <a:path w="643890" h="253365">
                <a:moveTo>
                  <a:pt x="544639" y="76301"/>
                </a:moveTo>
                <a:lnTo>
                  <a:pt x="543115" y="73152"/>
                </a:lnTo>
                <a:lnTo>
                  <a:pt x="537019" y="67056"/>
                </a:lnTo>
                <a:lnTo>
                  <a:pt x="532447" y="65532"/>
                </a:lnTo>
                <a:lnTo>
                  <a:pt x="527875" y="65532"/>
                </a:lnTo>
                <a:lnTo>
                  <a:pt x="519874" y="67271"/>
                </a:lnTo>
                <a:lnTo>
                  <a:pt x="511873" y="72440"/>
                </a:lnTo>
                <a:lnTo>
                  <a:pt x="503872" y="81051"/>
                </a:lnTo>
                <a:lnTo>
                  <a:pt x="495871" y="93065"/>
                </a:lnTo>
                <a:lnTo>
                  <a:pt x="495871" y="65532"/>
                </a:lnTo>
                <a:lnTo>
                  <a:pt x="489775" y="65532"/>
                </a:lnTo>
                <a:lnTo>
                  <a:pt x="453097" y="80873"/>
                </a:lnTo>
                <a:lnTo>
                  <a:pt x="454621" y="85445"/>
                </a:lnTo>
                <a:lnTo>
                  <a:pt x="457669" y="83921"/>
                </a:lnTo>
                <a:lnTo>
                  <a:pt x="468337" y="83921"/>
                </a:lnTo>
                <a:lnTo>
                  <a:pt x="471385" y="86969"/>
                </a:lnTo>
                <a:lnTo>
                  <a:pt x="471385" y="88493"/>
                </a:lnTo>
                <a:lnTo>
                  <a:pt x="472909" y="91541"/>
                </a:lnTo>
                <a:lnTo>
                  <a:pt x="472909" y="178498"/>
                </a:lnTo>
                <a:lnTo>
                  <a:pt x="469861" y="184594"/>
                </a:lnTo>
                <a:lnTo>
                  <a:pt x="468337" y="186118"/>
                </a:lnTo>
                <a:lnTo>
                  <a:pt x="465289" y="187642"/>
                </a:lnTo>
                <a:lnTo>
                  <a:pt x="460717" y="189166"/>
                </a:lnTo>
                <a:lnTo>
                  <a:pt x="454621" y="189166"/>
                </a:lnTo>
                <a:lnTo>
                  <a:pt x="454621" y="193738"/>
                </a:lnTo>
                <a:lnTo>
                  <a:pt x="517207" y="193738"/>
                </a:lnTo>
                <a:lnTo>
                  <a:pt x="517207" y="189166"/>
                </a:lnTo>
                <a:lnTo>
                  <a:pt x="512635" y="189166"/>
                </a:lnTo>
                <a:lnTo>
                  <a:pt x="508063" y="187642"/>
                </a:lnTo>
                <a:lnTo>
                  <a:pt x="501967" y="184594"/>
                </a:lnTo>
                <a:lnTo>
                  <a:pt x="500443" y="183070"/>
                </a:lnTo>
                <a:lnTo>
                  <a:pt x="497395" y="176974"/>
                </a:lnTo>
                <a:lnTo>
                  <a:pt x="495871" y="170878"/>
                </a:lnTo>
                <a:lnTo>
                  <a:pt x="495871" y="105257"/>
                </a:lnTo>
                <a:lnTo>
                  <a:pt x="500443" y="96113"/>
                </a:lnTo>
                <a:lnTo>
                  <a:pt x="505015" y="90017"/>
                </a:lnTo>
                <a:lnTo>
                  <a:pt x="508063" y="86969"/>
                </a:lnTo>
                <a:lnTo>
                  <a:pt x="511111" y="85445"/>
                </a:lnTo>
                <a:lnTo>
                  <a:pt x="512635" y="83921"/>
                </a:lnTo>
                <a:lnTo>
                  <a:pt x="515683" y="83921"/>
                </a:lnTo>
                <a:lnTo>
                  <a:pt x="518731" y="85445"/>
                </a:lnTo>
                <a:lnTo>
                  <a:pt x="523303" y="88493"/>
                </a:lnTo>
                <a:lnTo>
                  <a:pt x="526351" y="91541"/>
                </a:lnTo>
                <a:lnTo>
                  <a:pt x="530923" y="93065"/>
                </a:lnTo>
                <a:lnTo>
                  <a:pt x="537019" y="93065"/>
                </a:lnTo>
                <a:lnTo>
                  <a:pt x="540067" y="91541"/>
                </a:lnTo>
                <a:lnTo>
                  <a:pt x="544639" y="86969"/>
                </a:lnTo>
                <a:lnTo>
                  <a:pt x="544639" y="76301"/>
                </a:lnTo>
                <a:close/>
              </a:path>
              <a:path w="643890" h="253365">
                <a:moveTo>
                  <a:pt x="643788" y="160121"/>
                </a:moveTo>
                <a:lnTo>
                  <a:pt x="616267" y="123545"/>
                </a:lnTo>
                <a:lnTo>
                  <a:pt x="596455" y="114401"/>
                </a:lnTo>
                <a:lnTo>
                  <a:pt x="581215" y="106781"/>
                </a:lnTo>
                <a:lnTo>
                  <a:pt x="578167" y="102209"/>
                </a:lnTo>
                <a:lnTo>
                  <a:pt x="576643" y="99060"/>
                </a:lnTo>
                <a:lnTo>
                  <a:pt x="575119" y="94488"/>
                </a:lnTo>
                <a:lnTo>
                  <a:pt x="575119" y="85344"/>
                </a:lnTo>
                <a:lnTo>
                  <a:pt x="576643" y="82296"/>
                </a:lnTo>
                <a:lnTo>
                  <a:pt x="579691" y="77724"/>
                </a:lnTo>
                <a:lnTo>
                  <a:pt x="584263" y="74676"/>
                </a:lnTo>
                <a:lnTo>
                  <a:pt x="588835" y="73152"/>
                </a:lnTo>
                <a:lnTo>
                  <a:pt x="604075" y="73152"/>
                </a:lnTo>
                <a:lnTo>
                  <a:pt x="630072" y="108305"/>
                </a:lnTo>
                <a:lnTo>
                  <a:pt x="634644" y="108305"/>
                </a:lnTo>
                <a:lnTo>
                  <a:pt x="634644" y="65532"/>
                </a:lnTo>
                <a:lnTo>
                  <a:pt x="630072" y="65532"/>
                </a:lnTo>
                <a:lnTo>
                  <a:pt x="627024" y="68580"/>
                </a:lnTo>
                <a:lnTo>
                  <a:pt x="627024" y="70104"/>
                </a:lnTo>
                <a:lnTo>
                  <a:pt x="619315" y="70104"/>
                </a:lnTo>
                <a:lnTo>
                  <a:pt x="614743" y="68580"/>
                </a:lnTo>
                <a:lnTo>
                  <a:pt x="607123" y="67056"/>
                </a:lnTo>
                <a:lnTo>
                  <a:pt x="601027" y="65532"/>
                </a:lnTo>
                <a:lnTo>
                  <a:pt x="596455" y="65532"/>
                </a:lnTo>
                <a:lnTo>
                  <a:pt x="588733" y="66128"/>
                </a:lnTo>
                <a:lnTo>
                  <a:pt x="558952" y="94462"/>
                </a:lnTo>
                <a:lnTo>
                  <a:pt x="558355" y="102209"/>
                </a:lnTo>
                <a:lnTo>
                  <a:pt x="558355" y="109829"/>
                </a:lnTo>
                <a:lnTo>
                  <a:pt x="559879" y="115925"/>
                </a:lnTo>
                <a:lnTo>
                  <a:pt x="564451" y="120497"/>
                </a:lnTo>
                <a:lnTo>
                  <a:pt x="568502" y="125069"/>
                </a:lnTo>
                <a:lnTo>
                  <a:pt x="573976" y="129641"/>
                </a:lnTo>
                <a:lnTo>
                  <a:pt x="581164" y="134213"/>
                </a:lnTo>
                <a:lnTo>
                  <a:pt x="599554" y="143332"/>
                </a:lnTo>
                <a:lnTo>
                  <a:pt x="606742" y="147739"/>
                </a:lnTo>
                <a:lnTo>
                  <a:pt x="612216" y="151853"/>
                </a:lnTo>
                <a:lnTo>
                  <a:pt x="616267" y="155549"/>
                </a:lnTo>
                <a:lnTo>
                  <a:pt x="620839" y="158597"/>
                </a:lnTo>
                <a:lnTo>
                  <a:pt x="623976" y="164693"/>
                </a:lnTo>
                <a:lnTo>
                  <a:pt x="623976" y="175361"/>
                </a:lnTo>
                <a:lnTo>
                  <a:pt x="617791" y="184594"/>
                </a:lnTo>
                <a:lnTo>
                  <a:pt x="613219" y="187642"/>
                </a:lnTo>
                <a:lnTo>
                  <a:pt x="608647" y="189166"/>
                </a:lnTo>
                <a:lnTo>
                  <a:pt x="602551" y="189166"/>
                </a:lnTo>
                <a:lnTo>
                  <a:pt x="568833" y="167741"/>
                </a:lnTo>
                <a:lnTo>
                  <a:pt x="562927" y="150977"/>
                </a:lnTo>
                <a:lnTo>
                  <a:pt x="558355" y="150977"/>
                </a:lnTo>
                <a:lnTo>
                  <a:pt x="558355" y="195262"/>
                </a:lnTo>
                <a:lnTo>
                  <a:pt x="562927" y="195262"/>
                </a:lnTo>
                <a:lnTo>
                  <a:pt x="565975" y="192214"/>
                </a:lnTo>
                <a:lnTo>
                  <a:pt x="572071" y="192214"/>
                </a:lnTo>
                <a:lnTo>
                  <a:pt x="602551" y="196786"/>
                </a:lnTo>
                <a:lnTo>
                  <a:pt x="610285" y="196215"/>
                </a:lnTo>
                <a:lnTo>
                  <a:pt x="642937" y="167843"/>
                </a:lnTo>
                <a:lnTo>
                  <a:pt x="643788" y="160121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pic>
        <p:nvPicPr>
          <p:cNvPr id="36" name="object 36"/>
          <p:cNvPicPr/>
          <p:nvPr/>
        </p:nvPicPr>
        <p:blipFill>
          <a:blip r:embed="rId23"/>
          <a:stretch>
            <a:fillRect/>
          </a:stretch>
        </p:blipFill>
        <p:spPr>
          <a:xfrm>
            <a:off x="823548" y="6063614"/>
            <a:ext cx="1005419" cy="223473"/>
          </a:xfrm>
          <a:prstGeom prst="rect">
            <a:avLst/>
          </a:prstGeom>
        </p:spPr>
      </p:pic>
      <p:grpSp>
        <p:nvGrpSpPr>
          <p:cNvPr id="37" name="object 37"/>
          <p:cNvGrpSpPr/>
          <p:nvPr/>
        </p:nvGrpSpPr>
        <p:grpSpPr>
          <a:xfrm>
            <a:off x="1888218" y="6063614"/>
            <a:ext cx="662184" cy="223473"/>
            <a:chOff x="1888219" y="6063614"/>
            <a:chExt cx="662184" cy="223473"/>
          </a:xfrm>
        </p:grpSpPr>
        <p:pic>
          <p:nvPicPr>
            <p:cNvPr id="38" name="object 38"/>
            <p:cNvPicPr/>
            <p:nvPr/>
          </p:nvPicPr>
          <p:blipFill>
            <a:blip r:embed="rId24"/>
            <a:stretch>
              <a:fillRect/>
            </a:stretch>
          </p:blipFill>
          <p:spPr>
            <a:xfrm>
              <a:off x="1888219" y="6121436"/>
              <a:ext cx="300121" cy="11581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5"/>
            <a:stretch>
              <a:fillRect/>
            </a:stretch>
          </p:blipFill>
          <p:spPr>
            <a:xfrm>
              <a:off x="2208512" y="6063614"/>
              <a:ext cx="341891" cy="223473"/>
            </a:xfrm>
            <a:prstGeom prst="rect">
              <a:avLst/>
            </a:prstGeom>
          </p:spPr>
        </p:pic>
      </p:grpSp>
      <p:pic>
        <p:nvPicPr>
          <p:cNvPr id="40" name="object 40"/>
          <p:cNvPicPr/>
          <p:nvPr/>
        </p:nvPicPr>
        <p:blipFill>
          <a:blip r:embed="rId26"/>
          <a:stretch>
            <a:fillRect/>
          </a:stretch>
        </p:blipFill>
        <p:spPr>
          <a:xfrm>
            <a:off x="2618982" y="6063614"/>
            <a:ext cx="1388996" cy="223473"/>
          </a:xfrm>
          <a:prstGeom prst="rect">
            <a:avLst/>
          </a:prstGeom>
        </p:spPr>
      </p:pic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F86E6CB0-594E-6279-30E7-2C030DB83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1600" smtClean="0"/>
              <a:t>50</a:t>
            </a:fld>
            <a:endParaRPr lang="en-US" sz="1600"/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652182" y="470647"/>
            <a:ext cx="7698440" cy="52577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/>
          <a:stretch>
            <a:fillRect/>
          </a:stretch>
        </p:blipFill>
        <p:spPr>
          <a:xfrm>
            <a:off x="1593392" y="5939733"/>
            <a:ext cx="2043112" cy="27062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/>
          <a:stretch>
            <a:fillRect/>
          </a:stretch>
        </p:blipFill>
        <p:spPr>
          <a:xfrm>
            <a:off x="3726684" y="5941078"/>
            <a:ext cx="220699" cy="20464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/>
          <a:stretch>
            <a:fillRect/>
          </a:stretch>
        </p:blipFill>
        <p:spPr>
          <a:xfrm>
            <a:off x="4022772" y="5941078"/>
            <a:ext cx="351304" cy="208681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4475013" y="5941078"/>
            <a:ext cx="686389" cy="210026"/>
            <a:chOff x="4475013" y="5941078"/>
            <a:chExt cx="686389" cy="210026"/>
          </a:xfrm>
        </p:grpSpPr>
        <p:pic>
          <p:nvPicPr>
            <p:cNvPr id="7" name="object 7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4475013" y="5945113"/>
              <a:ext cx="129176" cy="20599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4629821" y="5941078"/>
              <a:ext cx="65891" cy="20464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4714623" y="6009742"/>
              <a:ext cx="446779" cy="140017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9"/>
          <a:stretch>
            <a:fillRect/>
          </a:stretch>
        </p:blipFill>
        <p:spPr>
          <a:xfrm>
            <a:off x="5232755" y="5941078"/>
            <a:ext cx="1072654" cy="208682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8B97A15-91C5-88A8-C09C-A82CE05F1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1600" smtClean="0"/>
              <a:t>51</a:t>
            </a:fld>
            <a:endParaRPr lang="en-US" sz="1600"/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5404" y="470647"/>
            <a:ext cx="7327302" cy="492700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/>
          <a:stretch>
            <a:fillRect/>
          </a:stretch>
        </p:blipFill>
        <p:spPr>
          <a:xfrm>
            <a:off x="2160018" y="5783579"/>
            <a:ext cx="1635330" cy="26927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/>
          <a:stretch>
            <a:fillRect/>
          </a:stretch>
        </p:blipFill>
        <p:spPr>
          <a:xfrm>
            <a:off x="3886872" y="5783579"/>
            <a:ext cx="220699" cy="20464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/>
          <a:stretch>
            <a:fillRect/>
          </a:stretch>
        </p:blipFill>
        <p:spPr>
          <a:xfrm>
            <a:off x="4196406" y="5783579"/>
            <a:ext cx="1429338" cy="269277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5703822" y="5783579"/>
            <a:ext cx="523596" cy="208682"/>
            <a:chOff x="5703822" y="5783579"/>
            <a:chExt cx="523596" cy="208682"/>
          </a:xfrm>
        </p:grpSpPr>
        <p:pic>
          <p:nvPicPr>
            <p:cNvPr id="7" name="object 7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5703822" y="5852244"/>
              <a:ext cx="234146" cy="14001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5958224" y="5783579"/>
              <a:ext cx="269194" cy="208682"/>
            </a:xfrm>
            <a:prstGeom prst="rect">
              <a:avLst/>
            </a:prstGeom>
          </p:spPr>
        </p:pic>
      </p:grpSp>
      <p:sp>
        <p:nvSpPr>
          <p:cNvPr id="9" name="object 9"/>
          <p:cNvSpPr/>
          <p:nvPr/>
        </p:nvSpPr>
        <p:spPr>
          <a:xfrm>
            <a:off x="6312128" y="5783579"/>
            <a:ext cx="958663" cy="268381"/>
          </a:xfrm>
          <a:custGeom>
            <a:avLst/>
            <a:gdLst/>
            <a:ahLst/>
            <a:cxnLst/>
            <a:rect l="l" t="t" r="r" b="b"/>
            <a:pathLst>
              <a:path w="1086484" h="304165">
                <a:moveTo>
                  <a:pt x="90017" y="12"/>
                </a:moveTo>
                <a:lnTo>
                  <a:pt x="53251" y="24015"/>
                </a:lnTo>
                <a:lnTo>
                  <a:pt x="24485" y="59537"/>
                </a:lnTo>
                <a:lnTo>
                  <a:pt x="5956" y="103174"/>
                </a:lnTo>
                <a:lnTo>
                  <a:pt x="0" y="152603"/>
                </a:lnTo>
                <a:lnTo>
                  <a:pt x="622" y="169506"/>
                </a:lnTo>
                <a:lnTo>
                  <a:pt x="12293" y="219748"/>
                </a:lnTo>
                <a:lnTo>
                  <a:pt x="38011" y="262610"/>
                </a:lnTo>
                <a:lnTo>
                  <a:pt x="67157" y="290817"/>
                </a:lnTo>
                <a:lnTo>
                  <a:pt x="90017" y="303669"/>
                </a:lnTo>
                <a:lnTo>
                  <a:pt x="90017" y="297472"/>
                </a:lnTo>
                <a:lnTo>
                  <a:pt x="82296" y="291757"/>
                </a:lnTo>
                <a:lnTo>
                  <a:pt x="75158" y="286042"/>
                </a:lnTo>
                <a:lnTo>
                  <a:pt x="50152" y="254038"/>
                </a:lnTo>
                <a:lnTo>
                  <a:pt x="47345" y="247180"/>
                </a:lnTo>
                <a:lnTo>
                  <a:pt x="44170" y="239991"/>
                </a:lnTo>
                <a:lnTo>
                  <a:pt x="34429" y="196888"/>
                </a:lnTo>
                <a:lnTo>
                  <a:pt x="30581" y="148031"/>
                </a:lnTo>
                <a:lnTo>
                  <a:pt x="31127" y="131991"/>
                </a:lnTo>
                <a:lnTo>
                  <a:pt x="41262" y="71386"/>
                </a:lnTo>
                <a:lnTo>
                  <a:pt x="63652" y="27749"/>
                </a:lnTo>
                <a:lnTo>
                  <a:pt x="90017" y="6108"/>
                </a:lnTo>
                <a:lnTo>
                  <a:pt x="90017" y="12"/>
                </a:lnTo>
                <a:close/>
              </a:path>
              <a:path w="1086484" h="304165">
                <a:moveTo>
                  <a:pt x="303568" y="172415"/>
                </a:moveTo>
                <a:lnTo>
                  <a:pt x="286804" y="134213"/>
                </a:lnTo>
                <a:lnTo>
                  <a:pt x="265468" y="122440"/>
                </a:lnTo>
                <a:lnTo>
                  <a:pt x="265468" y="173939"/>
                </a:lnTo>
                <a:lnTo>
                  <a:pt x="264337" y="183667"/>
                </a:lnTo>
                <a:lnTo>
                  <a:pt x="230593" y="217792"/>
                </a:lnTo>
                <a:lnTo>
                  <a:pt x="204406" y="221272"/>
                </a:lnTo>
                <a:lnTo>
                  <a:pt x="195237" y="220980"/>
                </a:lnTo>
                <a:lnTo>
                  <a:pt x="185928" y="220116"/>
                </a:lnTo>
                <a:lnTo>
                  <a:pt x="176326" y="218655"/>
                </a:lnTo>
                <a:lnTo>
                  <a:pt x="166306" y="216611"/>
                </a:lnTo>
                <a:lnTo>
                  <a:pt x="166306" y="125069"/>
                </a:lnTo>
                <a:lnTo>
                  <a:pt x="169354" y="125069"/>
                </a:lnTo>
                <a:lnTo>
                  <a:pt x="173926" y="123545"/>
                </a:lnTo>
                <a:lnTo>
                  <a:pt x="195262" y="123545"/>
                </a:lnTo>
                <a:lnTo>
                  <a:pt x="207035" y="124091"/>
                </a:lnTo>
                <a:lnTo>
                  <a:pt x="248704" y="139217"/>
                </a:lnTo>
                <a:lnTo>
                  <a:pt x="265468" y="173939"/>
                </a:lnTo>
                <a:lnTo>
                  <a:pt x="265468" y="122440"/>
                </a:lnTo>
                <a:lnTo>
                  <a:pt x="263867" y="121780"/>
                </a:lnTo>
                <a:lnTo>
                  <a:pt x="253276" y="118973"/>
                </a:lnTo>
                <a:lnTo>
                  <a:pt x="262077" y="115239"/>
                </a:lnTo>
                <a:lnTo>
                  <a:pt x="266293" y="112877"/>
                </a:lnTo>
                <a:lnTo>
                  <a:pt x="270040" y="110782"/>
                </a:lnTo>
                <a:lnTo>
                  <a:pt x="276847" y="105473"/>
                </a:lnTo>
                <a:lnTo>
                  <a:pt x="292900" y="70205"/>
                </a:lnTo>
                <a:lnTo>
                  <a:pt x="292036" y="60426"/>
                </a:lnTo>
                <a:lnTo>
                  <a:pt x="264325" y="22110"/>
                </a:lnTo>
                <a:lnTo>
                  <a:pt x="257848" y="19126"/>
                </a:lnTo>
                <a:lnTo>
                  <a:pt x="257848" y="68681"/>
                </a:lnTo>
                <a:lnTo>
                  <a:pt x="257848" y="76301"/>
                </a:lnTo>
                <a:lnTo>
                  <a:pt x="256324" y="83921"/>
                </a:lnTo>
                <a:lnTo>
                  <a:pt x="247180" y="99161"/>
                </a:lnTo>
                <a:lnTo>
                  <a:pt x="241084" y="103733"/>
                </a:lnTo>
                <a:lnTo>
                  <a:pt x="233464" y="106781"/>
                </a:lnTo>
                <a:lnTo>
                  <a:pt x="226898" y="109664"/>
                </a:lnTo>
                <a:lnTo>
                  <a:pt x="218744" y="111544"/>
                </a:lnTo>
                <a:lnTo>
                  <a:pt x="209156" y="112572"/>
                </a:lnTo>
                <a:lnTo>
                  <a:pt x="198310" y="112877"/>
                </a:lnTo>
                <a:lnTo>
                  <a:pt x="186118" y="112877"/>
                </a:lnTo>
                <a:lnTo>
                  <a:pt x="180022" y="111353"/>
                </a:lnTo>
                <a:lnTo>
                  <a:pt x="170878" y="111353"/>
                </a:lnTo>
                <a:lnTo>
                  <a:pt x="166306" y="109829"/>
                </a:lnTo>
                <a:lnTo>
                  <a:pt x="166306" y="24396"/>
                </a:lnTo>
                <a:lnTo>
                  <a:pt x="173215" y="23266"/>
                </a:lnTo>
                <a:lnTo>
                  <a:pt x="180403" y="22301"/>
                </a:lnTo>
                <a:lnTo>
                  <a:pt x="188163" y="21602"/>
                </a:lnTo>
                <a:lnTo>
                  <a:pt x="196786" y="21348"/>
                </a:lnTo>
                <a:lnTo>
                  <a:pt x="210807" y="22199"/>
                </a:lnTo>
                <a:lnTo>
                  <a:pt x="249478" y="42227"/>
                </a:lnTo>
                <a:lnTo>
                  <a:pt x="257848" y="68681"/>
                </a:lnTo>
                <a:lnTo>
                  <a:pt x="257848" y="19126"/>
                </a:lnTo>
                <a:lnTo>
                  <a:pt x="212090" y="10934"/>
                </a:lnTo>
                <a:lnTo>
                  <a:pt x="199834" y="10680"/>
                </a:lnTo>
                <a:lnTo>
                  <a:pt x="103733" y="10680"/>
                </a:lnTo>
                <a:lnTo>
                  <a:pt x="103733" y="16776"/>
                </a:lnTo>
                <a:lnTo>
                  <a:pt x="120586" y="16776"/>
                </a:lnTo>
                <a:lnTo>
                  <a:pt x="126682" y="18300"/>
                </a:lnTo>
                <a:lnTo>
                  <a:pt x="135826" y="48780"/>
                </a:lnTo>
                <a:lnTo>
                  <a:pt x="135826" y="205943"/>
                </a:lnTo>
                <a:lnTo>
                  <a:pt x="134302" y="213563"/>
                </a:lnTo>
                <a:lnTo>
                  <a:pt x="131254" y="218135"/>
                </a:lnTo>
                <a:lnTo>
                  <a:pt x="126682" y="222796"/>
                </a:lnTo>
                <a:lnTo>
                  <a:pt x="120586" y="225844"/>
                </a:lnTo>
                <a:lnTo>
                  <a:pt x="103733" y="225844"/>
                </a:lnTo>
                <a:lnTo>
                  <a:pt x="103733" y="231940"/>
                </a:lnTo>
                <a:lnTo>
                  <a:pt x="207454" y="231940"/>
                </a:lnTo>
                <a:lnTo>
                  <a:pt x="225539" y="231635"/>
                </a:lnTo>
                <a:lnTo>
                  <a:pt x="263944" y="225844"/>
                </a:lnTo>
                <a:lnTo>
                  <a:pt x="297129" y="195770"/>
                </a:lnTo>
                <a:lnTo>
                  <a:pt x="302755" y="180390"/>
                </a:lnTo>
                <a:lnTo>
                  <a:pt x="303568" y="172415"/>
                </a:lnTo>
                <a:close/>
              </a:path>
              <a:path w="1086484" h="304165">
                <a:moveTo>
                  <a:pt x="431673" y="91541"/>
                </a:moveTo>
                <a:lnTo>
                  <a:pt x="430149" y="86969"/>
                </a:lnTo>
                <a:lnTo>
                  <a:pt x="425577" y="83921"/>
                </a:lnTo>
                <a:lnTo>
                  <a:pt x="422529" y="79349"/>
                </a:lnTo>
                <a:lnTo>
                  <a:pt x="416433" y="77825"/>
                </a:lnTo>
                <a:lnTo>
                  <a:pt x="410337" y="77825"/>
                </a:lnTo>
                <a:lnTo>
                  <a:pt x="400951" y="79844"/>
                </a:lnTo>
                <a:lnTo>
                  <a:pt x="391287" y="86017"/>
                </a:lnTo>
                <a:lnTo>
                  <a:pt x="381622" y="96469"/>
                </a:lnTo>
                <a:lnTo>
                  <a:pt x="372237" y="111353"/>
                </a:lnTo>
                <a:lnTo>
                  <a:pt x="372237" y="77825"/>
                </a:lnTo>
                <a:lnTo>
                  <a:pt x="366141" y="77825"/>
                </a:lnTo>
                <a:lnTo>
                  <a:pt x="320332" y="96113"/>
                </a:lnTo>
                <a:lnTo>
                  <a:pt x="321856" y="102209"/>
                </a:lnTo>
                <a:lnTo>
                  <a:pt x="326428" y="100685"/>
                </a:lnTo>
                <a:lnTo>
                  <a:pt x="329565" y="99161"/>
                </a:lnTo>
                <a:lnTo>
                  <a:pt x="335661" y="99161"/>
                </a:lnTo>
                <a:lnTo>
                  <a:pt x="338709" y="100685"/>
                </a:lnTo>
                <a:lnTo>
                  <a:pt x="341757" y="103733"/>
                </a:lnTo>
                <a:lnTo>
                  <a:pt x="344805" y="109829"/>
                </a:lnTo>
                <a:lnTo>
                  <a:pt x="344805" y="215087"/>
                </a:lnTo>
                <a:lnTo>
                  <a:pt x="341757" y="221272"/>
                </a:lnTo>
                <a:lnTo>
                  <a:pt x="338709" y="222796"/>
                </a:lnTo>
                <a:lnTo>
                  <a:pt x="335661" y="225844"/>
                </a:lnTo>
                <a:lnTo>
                  <a:pt x="329565" y="227368"/>
                </a:lnTo>
                <a:lnTo>
                  <a:pt x="321856" y="227368"/>
                </a:lnTo>
                <a:lnTo>
                  <a:pt x="321856" y="231940"/>
                </a:lnTo>
                <a:lnTo>
                  <a:pt x="398145" y="231940"/>
                </a:lnTo>
                <a:lnTo>
                  <a:pt x="398145" y="227368"/>
                </a:lnTo>
                <a:lnTo>
                  <a:pt x="392049" y="227368"/>
                </a:lnTo>
                <a:lnTo>
                  <a:pt x="385953" y="225844"/>
                </a:lnTo>
                <a:lnTo>
                  <a:pt x="382905" y="224320"/>
                </a:lnTo>
                <a:lnTo>
                  <a:pt x="379857" y="221272"/>
                </a:lnTo>
                <a:lnTo>
                  <a:pt x="376809" y="219748"/>
                </a:lnTo>
                <a:lnTo>
                  <a:pt x="375285" y="216611"/>
                </a:lnTo>
                <a:lnTo>
                  <a:pt x="373761" y="212039"/>
                </a:lnTo>
                <a:lnTo>
                  <a:pt x="372237" y="205943"/>
                </a:lnTo>
                <a:lnTo>
                  <a:pt x="372237" y="125069"/>
                </a:lnTo>
                <a:lnTo>
                  <a:pt x="390525" y="100685"/>
                </a:lnTo>
                <a:lnTo>
                  <a:pt x="396621" y="100685"/>
                </a:lnTo>
                <a:lnTo>
                  <a:pt x="399669" y="102209"/>
                </a:lnTo>
                <a:lnTo>
                  <a:pt x="404241" y="105257"/>
                </a:lnTo>
                <a:lnTo>
                  <a:pt x="408813" y="109829"/>
                </a:lnTo>
                <a:lnTo>
                  <a:pt x="413385" y="111353"/>
                </a:lnTo>
                <a:lnTo>
                  <a:pt x="421005" y="111353"/>
                </a:lnTo>
                <a:lnTo>
                  <a:pt x="424053" y="109829"/>
                </a:lnTo>
                <a:lnTo>
                  <a:pt x="430149" y="103733"/>
                </a:lnTo>
                <a:lnTo>
                  <a:pt x="431673" y="100685"/>
                </a:lnTo>
                <a:lnTo>
                  <a:pt x="431673" y="91541"/>
                </a:lnTo>
                <a:close/>
              </a:path>
              <a:path w="1086484" h="304165">
                <a:moveTo>
                  <a:pt x="578167" y="201371"/>
                </a:moveTo>
                <a:lnTo>
                  <a:pt x="567499" y="212039"/>
                </a:lnTo>
                <a:lnTo>
                  <a:pt x="564451" y="213563"/>
                </a:lnTo>
                <a:lnTo>
                  <a:pt x="562927" y="215087"/>
                </a:lnTo>
                <a:lnTo>
                  <a:pt x="558355" y="215087"/>
                </a:lnTo>
                <a:lnTo>
                  <a:pt x="556831" y="213563"/>
                </a:lnTo>
                <a:lnTo>
                  <a:pt x="555307" y="213563"/>
                </a:lnTo>
                <a:lnTo>
                  <a:pt x="555307" y="212039"/>
                </a:lnTo>
                <a:lnTo>
                  <a:pt x="553783" y="210515"/>
                </a:lnTo>
                <a:lnTo>
                  <a:pt x="553783" y="205943"/>
                </a:lnTo>
                <a:lnTo>
                  <a:pt x="552907" y="202742"/>
                </a:lnTo>
                <a:lnTo>
                  <a:pt x="552450" y="197561"/>
                </a:lnTo>
                <a:lnTo>
                  <a:pt x="552284" y="190080"/>
                </a:lnTo>
                <a:lnTo>
                  <a:pt x="552259" y="143459"/>
                </a:lnTo>
                <a:lnTo>
                  <a:pt x="552145" y="125069"/>
                </a:lnTo>
                <a:lnTo>
                  <a:pt x="535406" y="83921"/>
                </a:lnTo>
                <a:lnTo>
                  <a:pt x="501878" y="77825"/>
                </a:lnTo>
                <a:lnTo>
                  <a:pt x="489889" y="78663"/>
                </a:lnTo>
                <a:lnTo>
                  <a:pt x="455371" y="95999"/>
                </a:lnTo>
                <a:lnTo>
                  <a:pt x="447014" y="115925"/>
                </a:lnTo>
                <a:lnTo>
                  <a:pt x="447014" y="120497"/>
                </a:lnTo>
                <a:lnTo>
                  <a:pt x="448538" y="125069"/>
                </a:lnTo>
                <a:lnTo>
                  <a:pt x="451586" y="126593"/>
                </a:lnTo>
                <a:lnTo>
                  <a:pt x="454634" y="129641"/>
                </a:lnTo>
                <a:lnTo>
                  <a:pt x="457682" y="131165"/>
                </a:lnTo>
                <a:lnTo>
                  <a:pt x="465302" y="131165"/>
                </a:lnTo>
                <a:lnTo>
                  <a:pt x="471398" y="128117"/>
                </a:lnTo>
                <a:lnTo>
                  <a:pt x="474446" y="125069"/>
                </a:lnTo>
                <a:lnTo>
                  <a:pt x="474446" y="100685"/>
                </a:lnTo>
                <a:lnTo>
                  <a:pt x="477494" y="97637"/>
                </a:lnTo>
                <a:lnTo>
                  <a:pt x="480542" y="93065"/>
                </a:lnTo>
                <a:lnTo>
                  <a:pt x="485114" y="90017"/>
                </a:lnTo>
                <a:lnTo>
                  <a:pt x="491210" y="88493"/>
                </a:lnTo>
                <a:lnTo>
                  <a:pt x="506450" y="88493"/>
                </a:lnTo>
                <a:lnTo>
                  <a:pt x="524687" y="125069"/>
                </a:lnTo>
                <a:lnTo>
                  <a:pt x="524738" y="132689"/>
                </a:lnTo>
                <a:lnTo>
                  <a:pt x="524738" y="143459"/>
                </a:lnTo>
                <a:lnTo>
                  <a:pt x="524738" y="199847"/>
                </a:lnTo>
                <a:lnTo>
                  <a:pt x="515023" y="206959"/>
                </a:lnTo>
                <a:lnTo>
                  <a:pt x="506450" y="212229"/>
                </a:lnTo>
                <a:lnTo>
                  <a:pt x="499021" y="215480"/>
                </a:lnTo>
                <a:lnTo>
                  <a:pt x="492734" y="216611"/>
                </a:lnTo>
                <a:lnTo>
                  <a:pt x="486638" y="216611"/>
                </a:lnTo>
                <a:lnTo>
                  <a:pt x="480542" y="213563"/>
                </a:lnTo>
                <a:lnTo>
                  <a:pt x="475970" y="208991"/>
                </a:lnTo>
                <a:lnTo>
                  <a:pt x="471398" y="202895"/>
                </a:lnTo>
                <a:lnTo>
                  <a:pt x="469874" y="196799"/>
                </a:lnTo>
                <a:lnTo>
                  <a:pt x="469874" y="183083"/>
                </a:lnTo>
                <a:lnTo>
                  <a:pt x="498157" y="154597"/>
                </a:lnTo>
                <a:lnTo>
                  <a:pt x="524738" y="143459"/>
                </a:lnTo>
                <a:lnTo>
                  <a:pt x="524738" y="132689"/>
                </a:lnTo>
                <a:lnTo>
                  <a:pt x="479298" y="152069"/>
                </a:lnTo>
                <a:lnTo>
                  <a:pt x="447014" y="178511"/>
                </a:lnTo>
                <a:lnTo>
                  <a:pt x="442442" y="189179"/>
                </a:lnTo>
                <a:lnTo>
                  <a:pt x="442493" y="197561"/>
                </a:lnTo>
                <a:lnTo>
                  <a:pt x="463397" y="232511"/>
                </a:lnTo>
                <a:lnTo>
                  <a:pt x="477494" y="234988"/>
                </a:lnTo>
                <a:lnTo>
                  <a:pt x="489686" y="234988"/>
                </a:lnTo>
                <a:lnTo>
                  <a:pt x="524738" y="210515"/>
                </a:lnTo>
                <a:lnTo>
                  <a:pt x="524738" y="219748"/>
                </a:lnTo>
                <a:lnTo>
                  <a:pt x="527786" y="225844"/>
                </a:lnTo>
                <a:lnTo>
                  <a:pt x="530834" y="230416"/>
                </a:lnTo>
                <a:lnTo>
                  <a:pt x="533882" y="233464"/>
                </a:lnTo>
                <a:lnTo>
                  <a:pt x="536930" y="234988"/>
                </a:lnTo>
                <a:lnTo>
                  <a:pt x="543115" y="234988"/>
                </a:lnTo>
                <a:lnTo>
                  <a:pt x="578167" y="210515"/>
                </a:lnTo>
                <a:lnTo>
                  <a:pt x="578167" y="201371"/>
                </a:lnTo>
                <a:close/>
              </a:path>
              <a:path w="1086484" h="304165">
                <a:moveTo>
                  <a:pt x="720001" y="82397"/>
                </a:moveTo>
                <a:lnTo>
                  <a:pt x="593407" y="82397"/>
                </a:lnTo>
                <a:lnTo>
                  <a:pt x="593407" y="123545"/>
                </a:lnTo>
                <a:lnTo>
                  <a:pt x="599503" y="123545"/>
                </a:lnTo>
                <a:lnTo>
                  <a:pt x="599503" y="115925"/>
                </a:lnTo>
                <a:lnTo>
                  <a:pt x="602551" y="108305"/>
                </a:lnTo>
                <a:lnTo>
                  <a:pt x="604075" y="103733"/>
                </a:lnTo>
                <a:lnTo>
                  <a:pt x="607123" y="99161"/>
                </a:lnTo>
                <a:lnTo>
                  <a:pt x="616267" y="94589"/>
                </a:lnTo>
                <a:lnTo>
                  <a:pt x="683425" y="94589"/>
                </a:lnTo>
                <a:lnTo>
                  <a:pt x="582739" y="227368"/>
                </a:lnTo>
                <a:lnTo>
                  <a:pt x="582739" y="231940"/>
                </a:lnTo>
                <a:lnTo>
                  <a:pt x="715429" y="231940"/>
                </a:lnTo>
                <a:lnTo>
                  <a:pt x="716953" y="186131"/>
                </a:lnTo>
                <a:lnTo>
                  <a:pt x="712381" y="186131"/>
                </a:lnTo>
                <a:lnTo>
                  <a:pt x="710857" y="198323"/>
                </a:lnTo>
                <a:lnTo>
                  <a:pt x="709333" y="204419"/>
                </a:lnTo>
                <a:lnTo>
                  <a:pt x="707809" y="208991"/>
                </a:lnTo>
                <a:lnTo>
                  <a:pt x="704761" y="213563"/>
                </a:lnTo>
                <a:lnTo>
                  <a:pt x="701713" y="216611"/>
                </a:lnTo>
                <a:lnTo>
                  <a:pt x="697141" y="218135"/>
                </a:lnTo>
                <a:lnTo>
                  <a:pt x="694093" y="221272"/>
                </a:lnTo>
                <a:lnTo>
                  <a:pt x="619315" y="221272"/>
                </a:lnTo>
                <a:lnTo>
                  <a:pt x="720001" y="88493"/>
                </a:lnTo>
                <a:lnTo>
                  <a:pt x="720001" y="82397"/>
                </a:lnTo>
                <a:close/>
              </a:path>
              <a:path w="1086484" h="304165">
                <a:moveTo>
                  <a:pt x="791718" y="10668"/>
                </a:moveTo>
                <a:lnTo>
                  <a:pt x="790194" y="7620"/>
                </a:lnTo>
                <a:lnTo>
                  <a:pt x="784098" y="1524"/>
                </a:lnTo>
                <a:lnTo>
                  <a:pt x="781050" y="0"/>
                </a:lnTo>
                <a:lnTo>
                  <a:pt x="770382" y="0"/>
                </a:lnTo>
                <a:lnTo>
                  <a:pt x="767334" y="1524"/>
                </a:lnTo>
                <a:lnTo>
                  <a:pt x="761238" y="7620"/>
                </a:lnTo>
                <a:lnTo>
                  <a:pt x="759714" y="10668"/>
                </a:lnTo>
                <a:lnTo>
                  <a:pt x="759714" y="19812"/>
                </a:lnTo>
                <a:lnTo>
                  <a:pt x="761238" y="24384"/>
                </a:lnTo>
                <a:lnTo>
                  <a:pt x="767334" y="30480"/>
                </a:lnTo>
                <a:lnTo>
                  <a:pt x="771906" y="32004"/>
                </a:lnTo>
                <a:lnTo>
                  <a:pt x="781050" y="32004"/>
                </a:lnTo>
                <a:lnTo>
                  <a:pt x="784098" y="30480"/>
                </a:lnTo>
                <a:lnTo>
                  <a:pt x="790194" y="24384"/>
                </a:lnTo>
                <a:lnTo>
                  <a:pt x="791718" y="19812"/>
                </a:lnTo>
                <a:lnTo>
                  <a:pt x="791718" y="10668"/>
                </a:lnTo>
                <a:close/>
              </a:path>
              <a:path w="1086484" h="304165">
                <a:moveTo>
                  <a:pt x="811530" y="227368"/>
                </a:moveTo>
                <a:lnTo>
                  <a:pt x="805434" y="227368"/>
                </a:lnTo>
                <a:lnTo>
                  <a:pt x="799338" y="225844"/>
                </a:lnTo>
                <a:lnTo>
                  <a:pt x="797814" y="224320"/>
                </a:lnTo>
                <a:lnTo>
                  <a:pt x="794766" y="222796"/>
                </a:lnTo>
                <a:lnTo>
                  <a:pt x="793242" y="219748"/>
                </a:lnTo>
                <a:lnTo>
                  <a:pt x="791718" y="216598"/>
                </a:lnTo>
                <a:lnTo>
                  <a:pt x="790194" y="213550"/>
                </a:lnTo>
                <a:lnTo>
                  <a:pt x="788670" y="207454"/>
                </a:lnTo>
                <a:lnTo>
                  <a:pt x="788670" y="99161"/>
                </a:lnTo>
                <a:lnTo>
                  <a:pt x="788670" y="77825"/>
                </a:lnTo>
                <a:lnTo>
                  <a:pt x="782574" y="77825"/>
                </a:lnTo>
                <a:lnTo>
                  <a:pt x="736765" y="96113"/>
                </a:lnTo>
                <a:lnTo>
                  <a:pt x="739813" y="102209"/>
                </a:lnTo>
                <a:lnTo>
                  <a:pt x="742861" y="100685"/>
                </a:lnTo>
                <a:lnTo>
                  <a:pt x="747433" y="99161"/>
                </a:lnTo>
                <a:lnTo>
                  <a:pt x="753529" y="99161"/>
                </a:lnTo>
                <a:lnTo>
                  <a:pt x="755142" y="100685"/>
                </a:lnTo>
                <a:lnTo>
                  <a:pt x="759714" y="105257"/>
                </a:lnTo>
                <a:lnTo>
                  <a:pt x="761238" y="108305"/>
                </a:lnTo>
                <a:lnTo>
                  <a:pt x="761479" y="113741"/>
                </a:lnTo>
                <a:lnTo>
                  <a:pt x="762000" y="120891"/>
                </a:lnTo>
                <a:lnTo>
                  <a:pt x="762520" y="129781"/>
                </a:lnTo>
                <a:lnTo>
                  <a:pt x="762762" y="140398"/>
                </a:lnTo>
                <a:lnTo>
                  <a:pt x="762762" y="207454"/>
                </a:lnTo>
                <a:lnTo>
                  <a:pt x="761238" y="213550"/>
                </a:lnTo>
                <a:lnTo>
                  <a:pt x="759714" y="216598"/>
                </a:lnTo>
                <a:lnTo>
                  <a:pt x="758190" y="221272"/>
                </a:lnTo>
                <a:lnTo>
                  <a:pt x="756666" y="222796"/>
                </a:lnTo>
                <a:lnTo>
                  <a:pt x="753529" y="224320"/>
                </a:lnTo>
                <a:lnTo>
                  <a:pt x="752005" y="225844"/>
                </a:lnTo>
                <a:lnTo>
                  <a:pt x="745909" y="227368"/>
                </a:lnTo>
                <a:lnTo>
                  <a:pt x="739813" y="227368"/>
                </a:lnTo>
                <a:lnTo>
                  <a:pt x="739813" y="231940"/>
                </a:lnTo>
                <a:lnTo>
                  <a:pt x="811530" y="231940"/>
                </a:lnTo>
                <a:lnTo>
                  <a:pt x="811530" y="227368"/>
                </a:lnTo>
                <a:close/>
              </a:path>
              <a:path w="1086484" h="304165">
                <a:moveTo>
                  <a:pt x="906119" y="227368"/>
                </a:moveTo>
                <a:lnTo>
                  <a:pt x="898499" y="227368"/>
                </a:lnTo>
                <a:lnTo>
                  <a:pt x="893927" y="225844"/>
                </a:lnTo>
                <a:lnTo>
                  <a:pt x="887831" y="222796"/>
                </a:lnTo>
                <a:lnTo>
                  <a:pt x="883259" y="213550"/>
                </a:lnTo>
                <a:lnTo>
                  <a:pt x="883259" y="0"/>
                </a:lnTo>
                <a:lnTo>
                  <a:pt x="875639" y="0"/>
                </a:lnTo>
                <a:lnTo>
                  <a:pt x="829818" y="18288"/>
                </a:lnTo>
                <a:lnTo>
                  <a:pt x="832866" y="22860"/>
                </a:lnTo>
                <a:lnTo>
                  <a:pt x="837438" y="21336"/>
                </a:lnTo>
                <a:lnTo>
                  <a:pt x="848106" y="21336"/>
                </a:lnTo>
                <a:lnTo>
                  <a:pt x="851154" y="22860"/>
                </a:lnTo>
                <a:lnTo>
                  <a:pt x="852678" y="24384"/>
                </a:lnTo>
                <a:lnTo>
                  <a:pt x="852678" y="27432"/>
                </a:lnTo>
                <a:lnTo>
                  <a:pt x="854202" y="30480"/>
                </a:lnTo>
                <a:lnTo>
                  <a:pt x="855484" y="51104"/>
                </a:lnTo>
                <a:lnTo>
                  <a:pt x="855726" y="62585"/>
                </a:lnTo>
                <a:lnTo>
                  <a:pt x="855726" y="207454"/>
                </a:lnTo>
                <a:lnTo>
                  <a:pt x="854202" y="213550"/>
                </a:lnTo>
                <a:lnTo>
                  <a:pt x="852678" y="216598"/>
                </a:lnTo>
                <a:lnTo>
                  <a:pt x="851154" y="221272"/>
                </a:lnTo>
                <a:lnTo>
                  <a:pt x="849630" y="222796"/>
                </a:lnTo>
                <a:lnTo>
                  <a:pt x="846582" y="224320"/>
                </a:lnTo>
                <a:lnTo>
                  <a:pt x="845058" y="225844"/>
                </a:lnTo>
                <a:lnTo>
                  <a:pt x="840486" y="227368"/>
                </a:lnTo>
                <a:lnTo>
                  <a:pt x="832866" y="227368"/>
                </a:lnTo>
                <a:lnTo>
                  <a:pt x="832866" y="231940"/>
                </a:lnTo>
                <a:lnTo>
                  <a:pt x="906119" y="231940"/>
                </a:lnTo>
                <a:lnTo>
                  <a:pt x="906119" y="227368"/>
                </a:lnTo>
                <a:close/>
              </a:path>
              <a:path w="1086484" h="304165">
                <a:moveTo>
                  <a:pt x="1012888" y="151066"/>
                </a:moveTo>
                <a:lnTo>
                  <a:pt x="1005179" y="100825"/>
                </a:lnTo>
                <a:lnTo>
                  <a:pt x="984491" y="54152"/>
                </a:lnTo>
                <a:lnTo>
                  <a:pt x="954595" y="20370"/>
                </a:lnTo>
                <a:lnTo>
                  <a:pt x="922883" y="0"/>
                </a:lnTo>
                <a:lnTo>
                  <a:pt x="922883" y="6096"/>
                </a:lnTo>
                <a:lnTo>
                  <a:pt x="930567" y="11836"/>
                </a:lnTo>
                <a:lnTo>
                  <a:pt x="937552" y="17716"/>
                </a:lnTo>
                <a:lnTo>
                  <a:pt x="943660" y="23888"/>
                </a:lnTo>
                <a:lnTo>
                  <a:pt x="948791" y="30480"/>
                </a:lnTo>
                <a:lnTo>
                  <a:pt x="953973" y="36461"/>
                </a:lnTo>
                <a:lnTo>
                  <a:pt x="971537" y="72491"/>
                </a:lnTo>
                <a:lnTo>
                  <a:pt x="979741" y="122796"/>
                </a:lnTo>
                <a:lnTo>
                  <a:pt x="980884" y="157162"/>
                </a:lnTo>
                <a:lnTo>
                  <a:pt x="980579" y="172910"/>
                </a:lnTo>
                <a:lnTo>
                  <a:pt x="974788" y="218122"/>
                </a:lnTo>
                <a:lnTo>
                  <a:pt x="961212" y="257009"/>
                </a:lnTo>
                <a:lnTo>
                  <a:pt x="931951" y="292061"/>
                </a:lnTo>
                <a:lnTo>
                  <a:pt x="922883" y="297472"/>
                </a:lnTo>
                <a:lnTo>
                  <a:pt x="922883" y="303657"/>
                </a:lnTo>
                <a:lnTo>
                  <a:pt x="958926" y="280149"/>
                </a:lnTo>
                <a:lnTo>
                  <a:pt x="986980" y="244132"/>
                </a:lnTo>
                <a:lnTo>
                  <a:pt x="1006221" y="200418"/>
                </a:lnTo>
                <a:lnTo>
                  <a:pt x="1011199" y="176530"/>
                </a:lnTo>
                <a:lnTo>
                  <a:pt x="1012888" y="151066"/>
                </a:lnTo>
                <a:close/>
              </a:path>
              <a:path w="1086484" h="304165">
                <a:moveTo>
                  <a:pt x="1086142" y="213550"/>
                </a:moveTo>
                <a:lnTo>
                  <a:pt x="1084618" y="208978"/>
                </a:lnTo>
                <a:lnTo>
                  <a:pt x="1078522" y="202882"/>
                </a:lnTo>
                <a:lnTo>
                  <a:pt x="1073848" y="201358"/>
                </a:lnTo>
                <a:lnTo>
                  <a:pt x="1067752" y="201358"/>
                </a:lnTo>
                <a:lnTo>
                  <a:pt x="1063180" y="201358"/>
                </a:lnTo>
                <a:lnTo>
                  <a:pt x="1058608" y="202882"/>
                </a:lnTo>
                <a:lnTo>
                  <a:pt x="1052512" y="208978"/>
                </a:lnTo>
                <a:lnTo>
                  <a:pt x="1049464" y="213550"/>
                </a:lnTo>
                <a:lnTo>
                  <a:pt x="1049464" y="224320"/>
                </a:lnTo>
                <a:lnTo>
                  <a:pt x="1052512" y="228892"/>
                </a:lnTo>
                <a:lnTo>
                  <a:pt x="1058608" y="234988"/>
                </a:lnTo>
                <a:lnTo>
                  <a:pt x="1063180" y="236512"/>
                </a:lnTo>
                <a:lnTo>
                  <a:pt x="1073848" y="236512"/>
                </a:lnTo>
                <a:lnTo>
                  <a:pt x="1078522" y="234988"/>
                </a:lnTo>
                <a:lnTo>
                  <a:pt x="1084618" y="228892"/>
                </a:lnTo>
                <a:lnTo>
                  <a:pt x="1086142" y="224320"/>
                </a:lnTo>
                <a:lnTo>
                  <a:pt x="1086142" y="213550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89B8FA9-7FC4-E368-B9D0-E42903975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1600" smtClean="0"/>
              <a:t>52</a:t>
            </a:fld>
            <a:endParaRPr lang="en-US" sz="1600"/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1711" y="5042647"/>
            <a:ext cx="71718" cy="71718"/>
          </a:xfrm>
          <a:custGeom>
            <a:avLst/>
            <a:gdLst/>
            <a:ahLst/>
            <a:cxnLst/>
            <a:rect l="l" t="t" r="r" b="b"/>
            <a:pathLst>
              <a:path w="81280" h="81279">
                <a:moveTo>
                  <a:pt x="80771" y="80771"/>
                </a:moveTo>
                <a:lnTo>
                  <a:pt x="0" y="80771"/>
                </a:lnTo>
                <a:lnTo>
                  <a:pt x="0" y="0"/>
                </a:lnTo>
                <a:lnTo>
                  <a:pt x="80771" y="0"/>
                </a:lnTo>
                <a:lnTo>
                  <a:pt x="80771" y="80771"/>
                </a:lnTo>
                <a:close/>
              </a:path>
            </a:pathLst>
          </a:custGeom>
          <a:solidFill>
            <a:srgbClr val="568962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153295" y="4997348"/>
            <a:ext cx="222127" cy="173634"/>
            <a:chOff x="2153295" y="4997348"/>
            <a:chExt cx="222127" cy="173634"/>
          </a:xfrm>
        </p:grpSpPr>
        <p:pic>
          <p:nvPicPr>
            <p:cNvPr id="4" name="object 4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2153295" y="5055253"/>
              <a:ext cx="106399" cy="1157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278519" y="4997348"/>
              <a:ext cx="96903" cy="170945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/>
          <a:stretch>
            <a:fillRect/>
          </a:stretch>
        </p:blipFill>
        <p:spPr>
          <a:xfrm>
            <a:off x="2418453" y="4997347"/>
            <a:ext cx="181703" cy="17094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/>
          <a:stretch>
            <a:fillRect/>
          </a:stretch>
        </p:blipFill>
        <p:spPr>
          <a:xfrm>
            <a:off x="3414460" y="4997347"/>
            <a:ext cx="182964" cy="17094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/>
          <a:stretch>
            <a:fillRect/>
          </a:stretch>
        </p:blipFill>
        <p:spPr>
          <a:xfrm>
            <a:off x="3662054" y="4997347"/>
            <a:ext cx="928687" cy="17363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/>
          <a:stretch>
            <a:fillRect/>
          </a:stretch>
        </p:blipFill>
        <p:spPr>
          <a:xfrm>
            <a:off x="1239483" y="4997347"/>
            <a:ext cx="972978" cy="44022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/>
          <a:stretch>
            <a:fillRect/>
          </a:stretch>
        </p:blipFill>
        <p:spPr>
          <a:xfrm>
            <a:off x="4662095" y="4997347"/>
            <a:ext cx="845232" cy="17363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/>
          <a:stretch>
            <a:fillRect/>
          </a:stretch>
        </p:blipFill>
        <p:spPr>
          <a:xfrm>
            <a:off x="2672771" y="4997347"/>
            <a:ext cx="786064" cy="440223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6158752" y="5001381"/>
            <a:ext cx="373043" cy="170945"/>
            <a:chOff x="6158753" y="5001381"/>
            <a:chExt cx="373043" cy="170945"/>
          </a:xfrm>
        </p:grpSpPr>
        <p:pic>
          <p:nvPicPr>
            <p:cNvPr id="13" name="object 13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6158753" y="5001381"/>
              <a:ext cx="329704" cy="17094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506023" y="5144088"/>
              <a:ext cx="25773" cy="27454"/>
            </a:xfrm>
            <a:custGeom>
              <a:avLst/>
              <a:gdLst/>
              <a:ahLst/>
              <a:cxnLst/>
              <a:rect l="l" t="t" r="r" b="b"/>
              <a:pathLst>
                <a:path w="29209" h="31114">
                  <a:moveTo>
                    <a:pt x="18288" y="30575"/>
                  </a:moveTo>
                  <a:lnTo>
                    <a:pt x="10668" y="30575"/>
                  </a:lnTo>
                  <a:lnTo>
                    <a:pt x="7620" y="29051"/>
                  </a:lnTo>
                  <a:lnTo>
                    <a:pt x="1524" y="22955"/>
                  </a:lnTo>
                  <a:lnTo>
                    <a:pt x="0" y="18383"/>
                  </a:lnTo>
                  <a:lnTo>
                    <a:pt x="0" y="10763"/>
                  </a:lnTo>
                  <a:lnTo>
                    <a:pt x="1524" y="7620"/>
                  </a:lnTo>
                  <a:lnTo>
                    <a:pt x="4572" y="4572"/>
                  </a:lnTo>
                  <a:lnTo>
                    <a:pt x="6096" y="1524"/>
                  </a:lnTo>
                  <a:lnTo>
                    <a:pt x="10668" y="0"/>
                  </a:lnTo>
                  <a:lnTo>
                    <a:pt x="15240" y="0"/>
                  </a:lnTo>
                  <a:lnTo>
                    <a:pt x="18288" y="0"/>
                  </a:lnTo>
                  <a:lnTo>
                    <a:pt x="22860" y="1524"/>
                  </a:lnTo>
                  <a:lnTo>
                    <a:pt x="25908" y="4572"/>
                  </a:lnTo>
                  <a:lnTo>
                    <a:pt x="28956" y="10763"/>
                  </a:lnTo>
                  <a:lnTo>
                    <a:pt x="28956" y="22955"/>
                  </a:lnTo>
                  <a:lnTo>
                    <a:pt x="22860" y="29051"/>
                  </a:lnTo>
                  <a:lnTo>
                    <a:pt x="18288" y="30575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7546405" y="5055253"/>
            <a:ext cx="625793" cy="115812"/>
            <a:chOff x="7546405" y="5055253"/>
            <a:chExt cx="625793" cy="115812"/>
          </a:xfrm>
        </p:grpSpPr>
        <p:pic>
          <p:nvPicPr>
            <p:cNvPr id="16" name="object 16"/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7546405" y="5055253"/>
              <a:ext cx="106316" cy="11572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/>
            <a:stretch>
              <a:fillRect/>
            </a:stretch>
          </p:blipFill>
          <p:spPr>
            <a:xfrm>
              <a:off x="7670202" y="5055253"/>
              <a:ext cx="92869" cy="11572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/>
            <a:stretch>
              <a:fillRect/>
            </a:stretch>
          </p:blipFill>
          <p:spPr>
            <a:xfrm>
              <a:off x="7780552" y="5055253"/>
              <a:ext cx="391646" cy="115812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14"/>
          <a:stretch>
            <a:fillRect/>
          </a:stretch>
        </p:blipFill>
        <p:spPr>
          <a:xfrm>
            <a:off x="1232675" y="5321757"/>
            <a:ext cx="188510" cy="115812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5"/>
          <a:stretch>
            <a:fillRect/>
          </a:stretch>
        </p:blipFill>
        <p:spPr>
          <a:xfrm>
            <a:off x="2275830" y="5321757"/>
            <a:ext cx="819598" cy="115812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6"/>
          <a:stretch>
            <a:fillRect/>
          </a:stretch>
        </p:blipFill>
        <p:spPr>
          <a:xfrm>
            <a:off x="5578680" y="4997347"/>
            <a:ext cx="1226119" cy="440223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4536953" y="5263935"/>
            <a:ext cx="437366" cy="173635"/>
            <a:chOff x="4536953" y="5263935"/>
            <a:chExt cx="437366" cy="173635"/>
          </a:xfrm>
        </p:grpSpPr>
        <p:pic>
          <p:nvPicPr>
            <p:cNvPr id="23" name="object 23"/>
            <p:cNvPicPr/>
            <p:nvPr/>
          </p:nvPicPr>
          <p:blipFill>
            <a:blip r:embed="rId17"/>
            <a:stretch>
              <a:fillRect/>
            </a:stretch>
          </p:blipFill>
          <p:spPr>
            <a:xfrm>
              <a:off x="4536953" y="5321757"/>
              <a:ext cx="195150" cy="11581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8"/>
            <a:stretch>
              <a:fillRect/>
            </a:stretch>
          </p:blipFill>
          <p:spPr>
            <a:xfrm>
              <a:off x="4749585" y="5263935"/>
              <a:ext cx="224734" cy="173635"/>
            </a:xfrm>
            <a:prstGeom prst="rect">
              <a:avLst/>
            </a:prstGeom>
          </p:spPr>
        </p:pic>
      </p:grpSp>
      <p:sp>
        <p:nvSpPr>
          <p:cNvPr id="25" name="object 25"/>
          <p:cNvSpPr/>
          <p:nvPr/>
        </p:nvSpPr>
        <p:spPr>
          <a:xfrm>
            <a:off x="5042983" y="5321763"/>
            <a:ext cx="540124" cy="115981"/>
          </a:xfrm>
          <a:custGeom>
            <a:avLst/>
            <a:gdLst/>
            <a:ahLst/>
            <a:cxnLst/>
            <a:rect l="l" t="t" r="r" b="b"/>
            <a:pathLst>
              <a:path w="612139" h="131445">
                <a:moveTo>
                  <a:pt x="105244" y="80873"/>
                </a:moveTo>
                <a:lnTo>
                  <a:pt x="100672" y="77825"/>
                </a:lnTo>
                <a:lnTo>
                  <a:pt x="97243" y="86156"/>
                </a:lnTo>
                <a:lnTo>
                  <a:pt x="93814" y="92760"/>
                </a:lnTo>
                <a:lnTo>
                  <a:pt x="62572" y="109918"/>
                </a:lnTo>
                <a:lnTo>
                  <a:pt x="53708" y="109016"/>
                </a:lnTo>
                <a:lnTo>
                  <a:pt x="24574" y="74968"/>
                </a:lnTo>
                <a:lnTo>
                  <a:pt x="21336" y="53441"/>
                </a:lnTo>
                <a:lnTo>
                  <a:pt x="22161" y="43459"/>
                </a:lnTo>
                <a:lnTo>
                  <a:pt x="45720" y="9245"/>
                </a:lnTo>
                <a:lnTo>
                  <a:pt x="61048" y="9245"/>
                </a:lnTo>
                <a:lnTo>
                  <a:pt x="73240" y="24485"/>
                </a:lnTo>
                <a:lnTo>
                  <a:pt x="74764" y="30581"/>
                </a:lnTo>
                <a:lnTo>
                  <a:pt x="74764" y="33629"/>
                </a:lnTo>
                <a:lnTo>
                  <a:pt x="76288" y="35153"/>
                </a:lnTo>
                <a:lnTo>
                  <a:pt x="79336" y="39725"/>
                </a:lnTo>
                <a:lnTo>
                  <a:pt x="68148" y="571"/>
                </a:lnTo>
                <a:lnTo>
                  <a:pt x="59524" y="0"/>
                </a:lnTo>
                <a:lnTo>
                  <a:pt x="47447" y="1155"/>
                </a:lnTo>
                <a:lnTo>
                  <a:pt x="9639" y="28117"/>
                </a:lnTo>
                <a:lnTo>
                  <a:pt x="0" y="65633"/>
                </a:lnTo>
                <a:lnTo>
                  <a:pt x="876" y="79908"/>
                </a:lnTo>
                <a:lnTo>
                  <a:pt x="23545" y="121615"/>
                </a:lnTo>
                <a:lnTo>
                  <a:pt x="53340" y="131254"/>
                </a:lnTo>
                <a:lnTo>
                  <a:pt x="61391" y="130416"/>
                </a:lnTo>
                <a:lnTo>
                  <a:pt x="97624" y="102285"/>
                </a:lnTo>
                <a:lnTo>
                  <a:pt x="102146" y="92024"/>
                </a:lnTo>
                <a:lnTo>
                  <a:pt x="105244" y="80873"/>
                </a:lnTo>
                <a:close/>
              </a:path>
              <a:path w="612139" h="131445">
                <a:moveTo>
                  <a:pt x="244030" y="62585"/>
                </a:moveTo>
                <a:lnTo>
                  <a:pt x="228790" y="21437"/>
                </a:lnTo>
                <a:lnTo>
                  <a:pt x="218020" y="10464"/>
                </a:lnTo>
                <a:lnTo>
                  <a:pt x="218020" y="71488"/>
                </a:lnTo>
                <a:lnTo>
                  <a:pt x="217893" y="78333"/>
                </a:lnTo>
                <a:lnTo>
                  <a:pt x="204406" y="119062"/>
                </a:lnTo>
                <a:lnTo>
                  <a:pt x="196786" y="122110"/>
                </a:lnTo>
                <a:lnTo>
                  <a:pt x="187642" y="122110"/>
                </a:lnTo>
                <a:lnTo>
                  <a:pt x="154990" y="91681"/>
                </a:lnTo>
                <a:lnTo>
                  <a:pt x="147916" y="54965"/>
                </a:lnTo>
                <a:lnTo>
                  <a:pt x="148209" y="47244"/>
                </a:lnTo>
                <a:lnTo>
                  <a:pt x="164782" y="12293"/>
                </a:lnTo>
                <a:lnTo>
                  <a:pt x="169354" y="9245"/>
                </a:lnTo>
                <a:lnTo>
                  <a:pt x="175450" y="7721"/>
                </a:lnTo>
                <a:lnTo>
                  <a:pt x="180022" y="7721"/>
                </a:lnTo>
                <a:lnTo>
                  <a:pt x="210400" y="31673"/>
                </a:lnTo>
                <a:lnTo>
                  <a:pt x="218020" y="71488"/>
                </a:lnTo>
                <a:lnTo>
                  <a:pt x="218020" y="10464"/>
                </a:lnTo>
                <a:lnTo>
                  <a:pt x="213664" y="7721"/>
                </a:lnTo>
                <a:lnTo>
                  <a:pt x="209359" y="5003"/>
                </a:lnTo>
                <a:lnTo>
                  <a:pt x="197065" y="1206"/>
                </a:lnTo>
                <a:lnTo>
                  <a:pt x="183070" y="0"/>
                </a:lnTo>
                <a:lnTo>
                  <a:pt x="175971" y="330"/>
                </a:lnTo>
                <a:lnTo>
                  <a:pt x="168579" y="1536"/>
                </a:lnTo>
                <a:lnTo>
                  <a:pt x="136017" y="24650"/>
                </a:lnTo>
                <a:lnTo>
                  <a:pt x="123532" y="67157"/>
                </a:lnTo>
                <a:lnTo>
                  <a:pt x="124396" y="78333"/>
                </a:lnTo>
                <a:lnTo>
                  <a:pt x="146100" y="119037"/>
                </a:lnTo>
                <a:lnTo>
                  <a:pt x="181546" y="131254"/>
                </a:lnTo>
                <a:lnTo>
                  <a:pt x="190398" y="130708"/>
                </a:lnTo>
                <a:lnTo>
                  <a:pt x="198691" y="129159"/>
                </a:lnTo>
                <a:lnTo>
                  <a:pt x="206400" y="126758"/>
                </a:lnTo>
                <a:lnTo>
                  <a:pt x="213550" y="123634"/>
                </a:lnTo>
                <a:lnTo>
                  <a:pt x="215493" y="122110"/>
                </a:lnTo>
                <a:lnTo>
                  <a:pt x="220091" y="118516"/>
                </a:lnTo>
                <a:lnTo>
                  <a:pt x="241744" y="80111"/>
                </a:lnTo>
                <a:lnTo>
                  <a:pt x="243459" y="71488"/>
                </a:lnTo>
                <a:lnTo>
                  <a:pt x="244030" y="62585"/>
                </a:lnTo>
                <a:close/>
              </a:path>
              <a:path w="612139" h="131445">
                <a:moveTo>
                  <a:pt x="392036" y="3048"/>
                </a:moveTo>
                <a:lnTo>
                  <a:pt x="350799" y="3048"/>
                </a:lnTo>
                <a:lnTo>
                  <a:pt x="350799" y="7721"/>
                </a:lnTo>
                <a:lnTo>
                  <a:pt x="355371" y="7721"/>
                </a:lnTo>
                <a:lnTo>
                  <a:pt x="358419" y="9245"/>
                </a:lnTo>
                <a:lnTo>
                  <a:pt x="361467" y="9245"/>
                </a:lnTo>
                <a:lnTo>
                  <a:pt x="366039" y="13817"/>
                </a:lnTo>
                <a:lnTo>
                  <a:pt x="366039" y="16865"/>
                </a:lnTo>
                <a:lnTo>
                  <a:pt x="362991" y="26009"/>
                </a:lnTo>
                <a:lnTo>
                  <a:pt x="332511" y="97726"/>
                </a:lnTo>
                <a:lnTo>
                  <a:pt x="305079" y="29057"/>
                </a:lnTo>
                <a:lnTo>
                  <a:pt x="302031" y="24485"/>
                </a:lnTo>
                <a:lnTo>
                  <a:pt x="302031" y="12293"/>
                </a:lnTo>
                <a:lnTo>
                  <a:pt x="303555" y="10769"/>
                </a:lnTo>
                <a:lnTo>
                  <a:pt x="306603" y="9245"/>
                </a:lnTo>
                <a:lnTo>
                  <a:pt x="308127" y="7721"/>
                </a:lnTo>
                <a:lnTo>
                  <a:pt x="315747" y="7721"/>
                </a:lnTo>
                <a:lnTo>
                  <a:pt x="315747" y="3048"/>
                </a:lnTo>
                <a:lnTo>
                  <a:pt x="257733" y="3048"/>
                </a:lnTo>
                <a:lnTo>
                  <a:pt x="257733" y="7721"/>
                </a:lnTo>
                <a:lnTo>
                  <a:pt x="262305" y="9245"/>
                </a:lnTo>
                <a:lnTo>
                  <a:pt x="265353" y="9245"/>
                </a:lnTo>
                <a:lnTo>
                  <a:pt x="266877" y="10769"/>
                </a:lnTo>
                <a:lnTo>
                  <a:pt x="270027" y="12293"/>
                </a:lnTo>
                <a:lnTo>
                  <a:pt x="276123" y="18389"/>
                </a:lnTo>
                <a:lnTo>
                  <a:pt x="277647" y="21437"/>
                </a:lnTo>
                <a:lnTo>
                  <a:pt x="279171" y="26009"/>
                </a:lnTo>
                <a:lnTo>
                  <a:pt x="323367" y="131254"/>
                </a:lnTo>
                <a:lnTo>
                  <a:pt x="329463" y="131254"/>
                </a:lnTo>
                <a:lnTo>
                  <a:pt x="343344" y="97726"/>
                </a:lnTo>
                <a:lnTo>
                  <a:pt x="373659" y="24485"/>
                </a:lnTo>
                <a:lnTo>
                  <a:pt x="376796" y="18389"/>
                </a:lnTo>
                <a:lnTo>
                  <a:pt x="378320" y="13817"/>
                </a:lnTo>
                <a:lnTo>
                  <a:pt x="382892" y="10769"/>
                </a:lnTo>
                <a:lnTo>
                  <a:pt x="384416" y="9245"/>
                </a:lnTo>
                <a:lnTo>
                  <a:pt x="387464" y="9245"/>
                </a:lnTo>
                <a:lnTo>
                  <a:pt x="392036" y="7721"/>
                </a:lnTo>
                <a:lnTo>
                  <a:pt x="392036" y="3048"/>
                </a:lnTo>
                <a:close/>
              </a:path>
              <a:path w="612139" h="131445">
                <a:moveTo>
                  <a:pt x="507961" y="50380"/>
                </a:moveTo>
                <a:lnTo>
                  <a:pt x="495769" y="13804"/>
                </a:lnTo>
                <a:lnTo>
                  <a:pt x="480441" y="3759"/>
                </a:lnTo>
                <a:lnTo>
                  <a:pt x="480441" y="42760"/>
                </a:lnTo>
                <a:lnTo>
                  <a:pt x="422529" y="42760"/>
                </a:lnTo>
                <a:lnTo>
                  <a:pt x="445389" y="9232"/>
                </a:lnTo>
                <a:lnTo>
                  <a:pt x="457581" y="9232"/>
                </a:lnTo>
                <a:lnTo>
                  <a:pt x="462153" y="10756"/>
                </a:lnTo>
                <a:lnTo>
                  <a:pt x="471297" y="16852"/>
                </a:lnTo>
                <a:lnTo>
                  <a:pt x="474345" y="19900"/>
                </a:lnTo>
                <a:lnTo>
                  <a:pt x="478917" y="29044"/>
                </a:lnTo>
                <a:lnTo>
                  <a:pt x="478917" y="33616"/>
                </a:lnTo>
                <a:lnTo>
                  <a:pt x="480441" y="42760"/>
                </a:lnTo>
                <a:lnTo>
                  <a:pt x="480441" y="3759"/>
                </a:lnTo>
                <a:lnTo>
                  <a:pt x="479907" y="3479"/>
                </a:lnTo>
                <a:lnTo>
                  <a:pt x="470611" y="876"/>
                </a:lnTo>
                <a:lnTo>
                  <a:pt x="460629" y="0"/>
                </a:lnTo>
                <a:lnTo>
                  <a:pt x="448627" y="914"/>
                </a:lnTo>
                <a:lnTo>
                  <a:pt x="412356" y="26860"/>
                </a:lnTo>
                <a:lnTo>
                  <a:pt x="402717" y="67157"/>
                </a:lnTo>
                <a:lnTo>
                  <a:pt x="403834" y="81229"/>
                </a:lnTo>
                <a:lnTo>
                  <a:pt x="427786" y="121615"/>
                </a:lnTo>
                <a:lnTo>
                  <a:pt x="457581" y="131254"/>
                </a:lnTo>
                <a:lnTo>
                  <a:pt x="467563" y="130378"/>
                </a:lnTo>
                <a:lnTo>
                  <a:pt x="503199" y="100380"/>
                </a:lnTo>
                <a:lnTo>
                  <a:pt x="507961" y="82397"/>
                </a:lnTo>
                <a:lnTo>
                  <a:pt x="504913" y="79349"/>
                </a:lnTo>
                <a:lnTo>
                  <a:pt x="501459" y="86829"/>
                </a:lnTo>
                <a:lnTo>
                  <a:pt x="497865" y="93141"/>
                </a:lnTo>
                <a:lnTo>
                  <a:pt x="493979" y="98298"/>
                </a:lnTo>
                <a:lnTo>
                  <a:pt x="489673" y="102298"/>
                </a:lnTo>
                <a:lnTo>
                  <a:pt x="483577" y="106870"/>
                </a:lnTo>
                <a:lnTo>
                  <a:pt x="475869" y="109918"/>
                </a:lnTo>
                <a:lnTo>
                  <a:pt x="468249" y="109918"/>
                </a:lnTo>
                <a:lnTo>
                  <a:pt x="430237" y="84505"/>
                </a:lnTo>
                <a:lnTo>
                  <a:pt x="422529" y="50380"/>
                </a:lnTo>
                <a:lnTo>
                  <a:pt x="507961" y="50380"/>
                </a:lnTo>
                <a:close/>
              </a:path>
              <a:path w="612139" h="131445">
                <a:moveTo>
                  <a:pt x="611682" y="10769"/>
                </a:moveTo>
                <a:lnTo>
                  <a:pt x="602538" y="1524"/>
                </a:lnTo>
                <a:lnTo>
                  <a:pt x="597966" y="0"/>
                </a:lnTo>
                <a:lnTo>
                  <a:pt x="593394" y="0"/>
                </a:lnTo>
                <a:lnTo>
                  <a:pt x="585343" y="1727"/>
                </a:lnTo>
                <a:lnTo>
                  <a:pt x="577316" y="6908"/>
                </a:lnTo>
                <a:lnTo>
                  <a:pt x="569302" y="15506"/>
                </a:lnTo>
                <a:lnTo>
                  <a:pt x="561301" y="27533"/>
                </a:lnTo>
                <a:lnTo>
                  <a:pt x="561301" y="0"/>
                </a:lnTo>
                <a:lnTo>
                  <a:pt x="555205" y="0"/>
                </a:lnTo>
                <a:lnTo>
                  <a:pt x="518629" y="15341"/>
                </a:lnTo>
                <a:lnTo>
                  <a:pt x="520153" y="19913"/>
                </a:lnTo>
                <a:lnTo>
                  <a:pt x="523201" y="18389"/>
                </a:lnTo>
                <a:lnTo>
                  <a:pt x="533869" y="18389"/>
                </a:lnTo>
                <a:lnTo>
                  <a:pt x="538441" y="22961"/>
                </a:lnTo>
                <a:lnTo>
                  <a:pt x="538441" y="112966"/>
                </a:lnTo>
                <a:lnTo>
                  <a:pt x="535393" y="119062"/>
                </a:lnTo>
                <a:lnTo>
                  <a:pt x="533869" y="120586"/>
                </a:lnTo>
                <a:lnTo>
                  <a:pt x="530821" y="122110"/>
                </a:lnTo>
                <a:lnTo>
                  <a:pt x="526249" y="123634"/>
                </a:lnTo>
                <a:lnTo>
                  <a:pt x="520153" y="123634"/>
                </a:lnTo>
                <a:lnTo>
                  <a:pt x="520153" y="128206"/>
                </a:lnTo>
                <a:lnTo>
                  <a:pt x="582637" y="128206"/>
                </a:lnTo>
                <a:lnTo>
                  <a:pt x="582637" y="123634"/>
                </a:lnTo>
                <a:lnTo>
                  <a:pt x="578065" y="123634"/>
                </a:lnTo>
                <a:lnTo>
                  <a:pt x="573493" y="122110"/>
                </a:lnTo>
                <a:lnTo>
                  <a:pt x="567397" y="119062"/>
                </a:lnTo>
                <a:lnTo>
                  <a:pt x="565873" y="117538"/>
                </a:lnTo>
                <a:lnTo>
                  <a:pt x="562825" y="111442"/>
                </a:lnTo>
                <a:lnTo>
                  <a:pt x="561301" y="105346"/>
                </a:lnTo>
                <a:lnTo>
                  <a:pt x="561301" y="39725"/>
                </a:lnTo>
                <a:lnTo>
                  <a:pt x="565873" y="30581"/>
                </a:lnTo>
                <a:lnTo>
                  <a:pt x="570445" y="24485"/>
                </a:lnTo>
                <a:lnTo>
                  <a:pt x="573493" y="19913"/>
                </a:lnTo>
                <a:lnTo>
                  <a:pt x="576541" y="18389"/>
                </a:lnTo>
                <a:lnTo>
                  <a:pt x="581113" y="18389"/>
                </a:lnTo>
                <a:lnTo>
                  <a:pt x="584161" y="19913"/>
                </a:lnTo>
                <a:lnTo>
                  <a:pt x="588822" y="22961"/>
                </a:lnTo>
                <a:lnTo>
                  <a:pt x="591870" y="26009"/>
                </a:lnTo>
                <a:lnTo>
                  <a:pt x="596442" y="27533"/>
                </a:lnTo>
                <a:lnTo>
                  <a:pt x="602538" y="27533"/>
                </a:lnTo>
                <a:lnTo>
                  <a:pt x="605586" y="26009"/>
                </a:lnTo>
                <a:lnTo>
                  <a:pt x="607110" y="22961"/>
                </a:lnTo>
                <a:lnTo>
                  <a:pt x="610158" y="21437"/>
                </a:lnTo>
                <a:lnTo>
                  <a:pt x="611682" y="18389"/>
                </a:lnTo>
                <a:lnTo>
                  <a:pt x="611682" y="10769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pic>
        <p:nvPicPr>
          <p:cNvPr id="26" name="object 26"/>
          <p:cNvPicPr/>
          <p:nvPr/>
        </p:nvPicPr>
        <p:blipFill>
          <a:blip r:embed="rId19"/>
          <a:stretch>
            <a:fillRect/>
          </a:stretch>
        </p:blipFill>
        <p:spPr>
          <a:xfrm>
            <a:off x="6297340" y="4997347"/>
            <a:ext cx="1870822" cy="756565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0"/>
          <a:stretch>
            <a:fillRect/>
          </a:stretch>
        </p:blipFill>
        <p:spPr>
          <a:xfrm>
            <a:off x="2172204" y="5530438"/>
            <a:ext cx="370129" cy="173719"/>
          </a:xfrm>
          <a:prstGeom prst="rect">
            <a:avLst/>
          </a:prstGeom>
        </p:spPr>
      </p:pic>
      <p:grpSp>
        <p:nvGrpSpPr>
          <p:cNvPr id="28" name="object 28"/>
          <p:cNvGrpSpPr/>
          <p:nvPr/>
        </p:nvGrpSpPr>
        <p:grpSpPr>
          <a:xfrm>
            <a:off x="2608225" y="5263934"/>
            <a:ext cx="2212714" cy="756565"/>
            <a:chOff x="2608225" y="5263935"/>
            <a:chExt cx="2212714" cy="756565"/>
          </a:xfrm>
        </p:grpSpPr>
        <p:pic>
          <p:nvPicPr>
            <p:cNvPr id="29" name="object 29"/>
            <p:cNvPicPr/>
            <p:nvPr/>
          </p:nvPicPr>
          <p:blipFill>
            <a:blip r:embed="rId21"/>
            <a:stretch>
              <a:fillRect/>
            </a:stretch>
          </p:blipFill>
          <p:spPr>
            <a:xfrm>
              <a:off x="2608225" y="5530438"/>
              <a:ext cx="114384" cy="17371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2"/>
            <a:stretch>
              <a:fillRect/>
            </a:stretch>
          </p:blipFill>
          <p:spPr>
            <a:xfrm>
              <a:off x="2741518" y="5530438"/>
              <a:ext cx="422658" cy="17371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3"/>
            <a:stretch>
              <a:fillRect/>
            </a:stretch>
          </p:blipFill>
          <p:spPr>
            <a:xfrm>
              <a:off x="3181574" y="5530438"/>
              <a:ext cx="224817" cy="17371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4"/>
            <a:stretch>
              <a:fillRect/>
            </a:stretch>
          </p:blipFill>
          <p:spPr>
            <a:xfrm>
              <a:off x="2986423" y="5263935"/>
              <a:ext cx="1834515" cy="756565"/>
            </a:xfrm>
            <a:prstGeom prst="rect">
              <a:avLst/>
            </a:prstGeom>
          </p:spPr>
        </p:pic>
      </p:grpSp>
      <p:pic>
        <p:nvPicPr>
          <p:cNvPr id="33" name="object 33"/>
          <p:cNvPicPr/>
          <p:nvPr/>
        </p:nvPicPr>
        <p:blipFill>
          <a:blip r:embed="rId25"/>
          <a:stretch>
            <a:fillRect/>
          </a:stretch>
        </p:blipFill>
        <p:spPr>
          <a:xfrm>
            <a:off x="5375462" y="5530438"/>
            <a:ext cx="841113" cy="173719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26"/>
          <a:stretch>
            <a:fillRect/>
          </a:stretch>
        </p:blipFill>
        <p:spPr>
          <a:xfrm>
            <a:off x="1223346" y="5588262"/>
            <a:ext cx="1110306" cy="382400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27"/>
          <a:stretch>
            <a:fillRect/>
          </a:stretch>
        </p:blipFill>
        <p:spPr>
          <a:xfrm>
            <a:off x="4819510" y="5530438"/>
            <a:ext cx="775307" cy="490061"/>
          </a:xfrm>
          <a:prstGeom prst="rect">
            <a:avLst/>
          </a:prstGeom>
        </p:spPr>
      </p:pic>
      <p:grpSp>
        <p:nvGrpSpPr>
          <p:cNvPr id="36" name="object 36"/>
          <p:cNvGrpSpPr/>
          <p:nvPr/>
        </p:nvGrpSpPr>
        <p:grpSpPr>
          <a:xfrm>
            <a:off x="2421142" y="5805095"/>
            <a:ext cx="502080" cy="165567"/>
            <a:chOff x="2421142" y="5805095"/>
            <a:chExt cx="502080" cy="165567"/>
          </a:xfrm>
        </p:grpSpPr>
        <p:pic>
          <p:nvPicPr>
            <p:cNvPr id="37" name="object 37"/>
            <p:cNvPicPr/>
            <p:nvPr/>
          </p:nvPicPr>
          <p:blipFill>
            <a:blip r:embed="rId28"/>
            <a:stretch>
              <a:fillRect/>
            </a:stretch>
          </p:blipFill>
          <p:spPr>
            <a:xfrm>
              <a:off x="2421142" y="5805095"/>
              <a:ext cx="328444" cy="165566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9"/>
            <a:stretch>
              <a:fillRect/>
            </a:stretch>
          </p:blipFill>
          <p:spPr>
            <a:xfrm>
              <a:off x="2772447" y="5821232"/>
              <a:ext cx="150775" cy="149430"/>
            </a:xfrm>
            <a:prstGeom prst="rect">
              <a:avLst/>
            </a:prstGeom>
          </p:spPr>
        </p:pic>
      </p:grpSp>
      <p:pic>
        <p:nvPicPr>
          <p:cNvPr id="39" name="object 39"/>
          <p:cNvPicPr/>
          <p:nvPr/>
        </p:nvPicPr>
        <p:blipFill>
          <a:blip r:embed="rId30"/>
          <a:stretch>
            <a:fillRect/>
          </a:stretch>
        </p:blipFill>
        <p:spPr>
          <a:xfrm>
            <a:off x="5668859" y="5797027"/>
            <a:ext cx="289279" cy="173635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31"/>
          <a:stretch>
            <a:fillRect/>
          </a:stretch>
        </p:blipFill>
        <p:spPr>
          <a:xfrm>
            <a:off x="6037644" y="5797027"/>
            <a:ext cx="892296" cy="173635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32"/>
          <a:stretch>
            <a:fillRect/>
          </a:stretch>
        </p:blipFill>
        <p:spPr>
          <a:xfrm>
            <a:off x="1688951" y="470647"/>
            <a:ext cx="5626249" cy="4251959"/>
          </a:xfrm>
          <a:prstGeom prst="rect">
            <a:avLst/>
          </a:prstGeom>
        </p:spPr>
      </p:pic>
      <p:sp>
        <p:nvSpPr>
          <p:cNvPr id="42" name="Slide Number Placeholder 41">
            <a:extLst>
              <a:ext uri="{FF2B5EF4-FFF2-40B4-BE49-F238E27FC236}">
                <a16:creationId xmlns:a16="http://schemas.microsoft.com/office/drawing/2014/main" id="{D55D9F6C-5708-B2AC-13DF-9D7F238D8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1600" smtClean="0"/>
              <a:t>53</a:t>
            </a:fld>
            <a:endParaRPr lang="en-US" sz="1600" dirty="0"/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6272" y="749001"/>
            <a:ext cx="100853" cy="100853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300" y="114300"/>
                </a:moveTo>
                <a:lnTo>
                  <a:pt x="0" y="114300"/>
                </a:lnTo>
                <a:lnTo>
                  <a:pt x="0" y="0"/>
                </a:lnTo>
                <a:lnTo>
                  <a:pt x="114300" y="0"/>
                </a:lnTo>
                <a:lnTo>
                  <a:pt x="114300" y="114300"/>
                </a:lnTo>
                <a:close/>
              </a:path>
            </a:pathLst>
          </a:custGeom>
          <a:solidFill>
            <a:srgbClr val="568962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/>
          <a:stretch>
            <a:fillRect/>
          </a:stretch>
        </p:blipFill>
        <p:spPr>
          <a:xfrm>
            <a:off x="738747" y="689329"/>
            <a:ext cx="1705255" cy="23960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/>
          <a:stretch>
            <a:fillRect/>
          </a:stretch>
        </p:blipFill>
        <p:spPr>
          <a:xfrm>
            <a:off x="2523424" y="689330"/>
            <a:ext cx="1730888" cy="309619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4534263" y="694708"/>
            <a:ext cx="779257" cy="234230"/>
            <a:chOff x="4534264" y="694708"/>
            <a:chExt cx="779257" cy="234230"/>
          </a:xfrm>
        </p:grpSpPr>
        <p:sp>
          <p:nvSpPr>
            <p:cNvPr id="6" name="object 6"/>
            <p:cNvSpPr/>
            <p:nvPr/>
          </p:nvSpPr>
          <p:spPr>
            <a:xfrm>
              <a:off x="4534264" y="694708"/>
              <a:ext cx="193862" cy="230281"/>
            </a:xfrm>
            <a:custGeom>
              <a:avLst/>
              <a:gdLst/>
              <a:ahLst/>
              <a:cxnLst/>
              <a:rect l="l" t="t" r="r" b="b"/>
              <a:pathLst>
                <a:path w="219710" h="260984">
                  <a:moveTo>
                    <a:pt x="135731" y="260889"/>
                  </a:moveTo>
                  <a:lnTo>
                    <a:pt x="0" y="260889"/>
                  </a:lnTo>
                  <a:lnTo>
                    <a:pt x="0" y="253269"/>
                  </a:lnTo>
                  <a:lnTo>
                    <a:pt x="16764" y="253269"/>
                  </a:lnTo>
                  <a:lnTo>
                    <a:pt x="22860" y="251745"/>
                  </a:lnTo>
                  <a:lnTo>
                    <a:pt x="27432" y="248697"/>
                  </a:lnTo>
                  <a:lnTo>
                    <a:pt x="30480" y="247173"/>
                  </a:lnTo>
                  <a:lnTo>
                    <a:pt x="33528" y="244125"/>
                  </a:lnTo>
                  <a:lnTo>
                    <a:pt x="35052" y="239553"/>
                  </a:lnTo>
                  <a:lnTo>
                    <a:pt x="36576" y="236410"/>
                  </a:lnTo>
                  <a:lnTo>
                    <a:pt x="36552" y="36314"/>
                  </a:lnTo>
                  <a:lnTo>
                    <a:pt x="16764" y="7620"/>
                  </a:lnTo>
                  <a:lnTo>
                    <a:pt x="0" y="7620"/>
                  </a:lnTo>
                  <a:lnTo>
                    <a:pt x="0" y="0"/>
                  </a:lnTo>
                  <a:lnTo>
                    <a:pt x="219646" y="0"/>
                  </a:lnTo>
                  <a:lnTo>
                    <a:pt x="219646" y="74676"/>
                  </a:lnTo>
                  <a:lnTo>
                    <a:pt x="212026" y="74676"/>
                  </a:lnTo>
                  <a:lnTo>
                    <a:pt x="210310" y="62722"/>
                  </a:lnTo>
                  <a:lnTo>
                    <a:pt x="207442" y="52197"/>
                  </a:lnTo>
                  <a:lnTo>
                    <a:pt x="175926" y="21145"/>
                  </a:lnTo>
                  <a:lnTo>
                    <a:pt x="138136" y="15501"/>
                  </a:lnTo>
                  <a:lnTo>
                    <a:pt x="123539" y="15240"/>
                  </a:lnTo>
                  <a:lnTo>
                    <a:pt x="99155" y="15240"/>
                  </a:lnTo>
                  <a:lnTo>
                    <a:pt x="99155" y="122015"/>
                  </a:lnTo>
                  <a:lnTo>
                    <a:pt x="106775" y="122015"/>
                  </a:lnTo>
                  <a:lnTo>
                    <a:pt x="144875" y="110585"/>
                  </a:lnTo>
                  <a:lnTo>
                    <a:pt x="163163" y="67056"/>
                  </a:lnTo>
                  <a:lnTo>
                    <a:pt x="170783" y="67056"/>
                  </a:lnTo>
                  <a:lnTo>
                    <a:pt x="170783" y="196786"/>
                  </a:lnTo>
                  <a:lnTo>
                    <a:pt x="163163" y="196786"/>
                  </a:lnTo>
                  <a:lnTo>
                    <a:pt x="160924" y="179936"/>
                  </a:lnTo>
                  <a:lnTo>
                    <a:pt x="156686" y="166068"/>
                  </a:lnTo>
                  <a:lnTo>
                    <a:pt x="126206" y="138969"/>
                  </a:lnTo>
                  <a:lnTo>
                    <a:pt x="106775" y="135731"/>
                  </a:lnTo>
                  <a:lnTo>
                    <a:pt x="99155" y="135731"/>
                  </a:lnTo>
                  <a:lnTo>
                    <a:pt x="99155" y="228790"/>
                  </a:lnTo>
                  <a:lnTo>
                    <a:pt x="100679" y="237934"/>
                  </a:lnTo>
                  <a:lnTo>
                    <a:pt x="103727" y="244125"/>
                  </a:lnTo>
                  <a:lnTo>
                    <a:pt x="109823" y="250221"/>
                  </a:lnTo>
                  <a:lnTo>
                    <a:pt x="114395" y="251745"/>
                  </a:lnTo>
                  <a:lnTo>
                    <a:pt x="120491" y="253269"/>
                  </a:lnTo>
                  <a:lnTo>
                    <a:pt x="135731" y="253269"/>
                  </a:lnTo>
                  <a:lnTo>
                    <a:pt x="135731" y="26088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4749585" y="762027"/>
              <a:ext cx="135899" cy="16287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4903049" y="762027"/>
              <a:ext cx="149346" cy="16691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5079289" y="762027"/>
              <a:ext cx="109089" cy="16691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5207205" y="708155"/>
              <a:ext cx="106316" cy="218094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8"/>
          <a:stretch>
            <a:fillRect/>
          </a:stretch>
        </p:blipFill>
        <p:spPr>
          <a:xfrm>
            <a:off x="5402356" y="689330"/>
            <a:ext cx="1321677" cy="309619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6824964" y="689329"/>
            <a:ext cx="537048" cy="304240"/>
            <a:chOff x="6824963" y="689329"/>
            <a:chExt cx="537048" cy="304240"/>
          </a:xfrm>
        </p:grpSpPr>
        <p:sp>
          <p:nvSpPr>
            <p:cNvPr id="13" name="object 13"/>
            <p:cNvSpPr/>
            <p:nvPr/>
          </p:nvSpPr>
          <p:spPr>
            <a:xfrm>
              <a:off x="6824963" y="689329"/>
              <a:ext cx="229160" cy="304240"/>
            </a:xfrm>
            <a:custGeom>
              <a:avLst/>
              <a:gdLst/>
              <a:ahLst/>
              <a:cxnLst/>
              <a:rect l="l" t="t" r="r" b="b"/>
              <a:pathLst>
                <a:path w="259715" h="344805">
                  <a:moveTo>
                    <a:pt x="111353" y="0"/>
                  </a:moveTo>
                  <a:lnTo>
                    <a:pt x="67678" y="23812"/>
                  </a:lnTo>
                  <a:lnTo>
                    <a:pt x="32004" y="62484"/>
                  </a:lnTo>
                  <a:lnTo>
                    <a:pt x="8001" y="114020"/>
                  </a:lnTo>
                  <a:lnTo>
                    <a:pt x="0" y="172402"/>
                  </a:lnTo>
                  <a:lnTo>
                    <a:pt x="2006" y="202425"/>
                  </a:lnTo>
                  <a:lnTo>
                    <a:pt x="18008" y="257352"/>
                  </a:lnTo>
                  <a:lnTo>
                    <a:pt x="48907" y="304228"/>
                  </a:lnTo>
                  <a:lnTo>
                    <a:pt x="88442" y="335673"/>
                  </a:lnTo>
                  <a:lnTo>
                    <a:pt x="111353" y="344805"/>
                  </a:lnTo>
                  <a:lnTo>
                    <a:pt x="111353" y="335661"/>
                  </a:lnTo>
                  <a:lnTo>
                    <a:pt x="102755" y="330581"/>
                  </a:lnTo>
                  <a:lnTo>
                    <a:pt x="95161" y="324764"/>
                  </a:lnTo>
                  <a:lnTo>
                    <a:pt x="69773" y="289661"/>
                  </a:lnTo>
                  <a:lnTo>
                    <a:pt x="56311" y="244030"/>
                  </a:lnTo>
                  <a:lnTo>
                    <a:pt x="52362" y="199504"/>
                  </a:lnTo>
                  <a:lnTo>
                    <a:pt x="51816" y="172402"/>
                  </a:lnTo>
                  <a:lnTo>
                    <a:pt x="52387" y="144322"/>
                  </a:lnTo>
                  <a:lnTo>
                    <a:pt x="56959" y="97904"/>
                  </a:lnTo>
                  <a:lnTo>
                    <a:pt x="69773" y="54292"/>
                  </a:lnTo>
                  <a:lnTo>
                    <a:pt x="93256" y="22098"/>
                  </a:lnTo>
                  <a:lnTo>
                    <a:pt x="111353" y="9144"/>
                  </a:lnTo>
                  <a:lnTo>
                    <a:pt x="111353" y="0"/>
                  </a:lnTo>
                  <a:close/>
                </a:path>
                <a:path w="259715" h="344805">
                  <a:moveTo>
                    <a:pt x="259270" y="6096"/>
                  </a:moveTo>
                  <a:lnTo>
                    <a:pt x="123532" y="6096"/>
                  </a:lnTo>
                  <a:lnTo>
                    <a:pt x="123532" y="13716"/>
                  </a:lnTo>
                  <a:lnTo>
                    <a:pt x="138772" y="13716"/>
                  </a:lnTo>
                  <a:lnTo>
                    <a:pt x="144868" y="15252"/>
                  </a:lnTo>
                  <a:lnTo>
                    <a:pt x="160108" y="51816"/>
                  </a:lnTo>
                  <a:lnTo>
                    <a:pt x="160108" y="234886"/>
                  </a:lnTo>
                  <a:lnTo>
                    <a:pt x="158584" y="242506"/>
                  </a:lnTo>
                  <a:lnTo>
                    <a:pt x="157060" y="245656"/>
                  </a:lnTo>
                  <a:lnTo>
                    <a:pt x="155536" y="250228"/>
                  </a:lnTo>
                  <a:lnTo>
                    <a:pt x="152488" y="253276"/>
                  </a:lnTo>
                  <a:lnTo>
                    <a:pt x="149440" y="254800"/>
                  </a:lnTo>
                  <a:lnTo>
                    <a:pt x="144868" y="257848"/>
                  </a:lnTo>
                  <a:lnTo>
                    <a:pt x="138772" y="259372"/>
                  </a:lnTo>
                  <a:lnTo>
                    <a:pt x="123532" y="259372"/>
                  </a:lnTo>
                  <a:lnTo>
                    <a:pt x="123532" y="266992"/>
                  </a:lnTo>
                  <a:lnTo>
                    <a:pt x="259270" y="266992"/>
                  </a:lnTo>
                  <a:lnTo>
                    <a:pt x="259270" y="259372"/>
                  </a:lnTo>
                  <a:lnTo>
                    <a:pt x="242506" y="259372"/>
                  </a:lnTo>
                  <a:lnTo>
                    <a:pt x="233362" y="256324"/>
                  </a:lnTo>
                  <a:lnTo>
                    <a:pt x="228790" y="253276"/>
                  </a:lnTo>
                  <a:lnTo>
                    <a:pt x="225742" y="250228"/>
                  </a:lnTo>
                  <a:lnTo>
                    <a:pt x="222694" y="244030"/>
                  </a:lnTo>
                  <a:lnTo>
                    <a:pt x="222694" y="30480"/>
                  </a:lnTo>
                  <a:lnTo>
                    <a:pt x="224218" y="27432"/>
                  </a:lnTo>
                  <a:lnTo>
                    <a:pt x="225742" y="22860"/>
                  </a:lnTo>
                  <a:lnTo>
                    <a:pt x="228790" y="19812"/>
                  </a:lnTo>
                  <a:lnTo>
                    <a:pt x="231838" y="18300"/>
                  </a:lnTo>
                  <a:lnTo>
                    <a:pt x="236410" y="15252"/>
                  </a:lnTo>
                  <a:lnTo>
                    <a:pt x="242506" y="13716"/>
                  </a:lnTo>
                  <a:lnTo>
                    <a:pt x="259270" y="13716"/>
                  </a:lnTo>
                  <a:lnTo>
                    <a:pt x="259270" y="6096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7075338" y="762027"/>
              <a:ext cx="133210" cy="16691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7230063" y="762027"/>
              <a:ext cx="131949" cy="166911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11"/>
          <a:stretch>
            <a:fillRect/>
          </a:stretch>
        </p:blipFill>
        <p:spPr>
          <a:xfrm>
            <a:off x="7453537" y="689330"/>
            <a:ext cx="1429339" cy="309619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422238" y="1567926"/>
            <a:ext cx="86285" cy="86285"/>
          </a:xfrm>
          <a:custGeom>
            <a:avLst/>
            <a:gdLst/>
            <a:ahLst/>
            <a:cxnLst/>
            <a:rect l="l" t="t" r="r" b="b"/>
            <a:pathLst>
              <a:path w="97790" h="97789">
                <a:moveTo>
                  <a:pt x="97535" y="97536"/>
                </a:moveTo>
                <a:lnTo>
                  <a:pt x="0" y="97536"/>
                </a:lnTo>
                <a:lnTo>
                  <a:pt x="0" y="0"/>
                </a:lnTo>
                <a:lnTo>
                  <a:pt x="97535" y="0"/>
                </a:lnTo>
                <a:lnTo>
                  <a:pt x="97535" y="97536"/>
                </a:lnTo>
                <a:close/>
              </a:path>
            </a:pathLst>
          </a:custGeom>
          <a:solidFill>
            <a:srgbClr val="568962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738747" y="1513214"/>
            <a:ext cx="777996" cy="269507"/>
            <a:chOff x="738747" y="1513214"/>
            <a:chExt cx="777996" cy="269507"/>
          </a:xfrm>
        </p:grpSpPr>
        <p:sp>
          <p:nvSpPr>
            <p:cNvPr id="19" name="object 19"/>
            <p:cNvSpPr/>
            <p:nvPr/>
          </p:nvSpPr>
          <p:spPr>
            <a:xfrm>
              <a:off x="738747" y="1513219"/>
              <a:ext cx="621926" cy="269501"/>
            </a:xfrm>
            <a:custGeom>
              <a:avLst/>
              <a:gdLst/>
              <a:ahLst/>
              <a:cxnLst/>
              <a:rect l="l" t="t" r="r" b="b"/>
              <a:pathLst>
                <a:path w="704850" h="305435">
                  <a:moveTo>
                    <a:pt x="190677" y="172402"/>
                  </a:moveTo>
                  <a:lnTo>
                    <a:pt x="184581" y="170878"/>
                  </a:lnTo>
                  <a:lnTo>
                    <a:pt x="180898" y="180568"/>
                  </a:lnTo>
                  <a:lnTo>
                    <a:pt x="176771" y="188976"/>
                  </a:lnTo>
                  <a:lnTo>
                    <a:pt x="142963" y="216928"/>
                  </a:lnTo>
                  <a:lnTo>
                    <a:pt x="124637" y="218173"/>
                  </a:lnTo>
                  <a:lnTo>
                    <a:pt x="80098" y="218033"/>
                  </a:lnTo>
                  <a:lnTo>
                    <a:pt x="74904" y="217576"/>
                  </a:lnTo>
                  <a:lnTo>
                    <a:pt x="71716" y="216700"/>
                  </a:lnTo>
                  <a:lnTo>
                    <a:pt x="68668" y="216700"/>
                  </a:lnTo>
                  <a:lnTo>
                    <a:pt x="67144" y="215176"/>
                  </a:lnTo>
                  <a:lnTo>
                    <a:pt x="64096" y="208978"/>
                  </a:lnTo>
                  <a:lnTo>
                    <a:pt x="62572" y="202882"/>
                  </a:lnTo>
                  <a:lnTo>
                    <a:pt x="62572" y="41148"/>
                  </a:lnTo>
                  <a:lnTo>
                    <a:pt x="92125" y="17030"/>
                  </a:lnTo>
                  <a:lnTo>
                    <a:pt x="100672" y="16764"/>
                  </a:lnTo>
                  <a:lnTo>
                    <a:pt x="100672" y="10668"/>
                  </a:lnTo>
                  <a:lnTo>
                    <a:pt x="0" y="10668"/>
                  </a:lnTo>
                  <a:lnTo>
                    <a:pt x="0" y="16764"/>
                  </a:lnTo>
                  <a:lnTo>
                    <a:pt x="16852" y="16764"/>
                  </a:lnTo>
                  <a:lnTo>
                    <a:pt x="22948" y="19812"/>
                  </a:lnTo>
                  <a:lnTo>
                    <a:pt x="32092" y="50292"/>
                  </a:lnTo>
                  <a:lnTo>
                    <a:pt x="32092" y="205930"/>
                  </a:lnTo>
                  <a:lnTo>
                    <a:pt x="30568" y="213550"/>
                  </a:lnTo>
                  <a:lnTo>
                    <a:pt x="27520" y="218224"/>
                  </a:lnTo>
                  <a:lnTo>
                    <a:pt x="24472" y="224320"/>
                  </a:lnTo>
                  <a:lnTo>
                    <a:pt x="16852" y="227368"/>
                  </a:lnTo>
                  <a:lnTo>
                    <a:pt x="0" y="227368"/>
                  </a:lnTo>
                  <a:lnTo>
                    <a:pt x="0" y="233464"/>
                  </a:lnTo>
                  <a:lnTo>
                    <a:pt x="170865" y="233464"/>
                  </a:lnTo>
                  <a:lnTo>
                    <a:pt x="190677" y="172402"/>
                  </a:lnTo>
                  <a:close/>
                </a:path>
                <a:path w="704850" h="305435">
                  <a:moveTo>
                    <a:pt x="256311" y="12192"/>
                  </a:moveTo>
                  <a:lnTo>
                    <a:pt x="254787" y="7620"/>
                  </a:lnTo>
                  <a:lnTo>
                    <a:pt x="251739" y="4572"/>
                  </a:lnTo>
                  <a:lnTo>
                    <a:pt x="247167" y="1524"/>
                  </a:lnTo>
                  <a:lnTo>
                    <a:pt x="244119" y="0"/>
                  </a:lnTo>
                  <a:lnTo>
                    <a:pt x="234975" y="0"/>
                  </a:lnTo>
                  <a:lnTo>
                    <a:pt x="230403" y="1524"/>
                  </a:lnTo>
                  <a:lnTo>
                    <a:pt x="227355" y="4572"/>
                  </a:lnTo>
                  <a:lnTo>
                    <a:pt x="224218" y="7620"/>
                  </a:lnTo>
                  <a:lnTo>
                    <a:pt x="222694" y="12192"/>
                  </a:lnTo>
                  <a:lnTo>
                    <a:pt x="222694" y="21336"/>
                  </a:lnTo>
                  <a:lnTo>
                    <a:pt x="224218" y="24384"/>
                  </a:lnTo>
                  <a:lnTo>
                    <a:pt x="227355" y="27432"/>
                  </a:lnTo>
                  <a:lnTo>
                    <a:pt x="230403" y="32004"/>
                  </a:lnTo>
                  <a:lnTo>
                    <a:pt x="234975" y="33528"/>
                  </a:lnTo>
                  <a:lnTo>
                    <a:pt x="244119" y="33528"/>
                  </a:lnTo>
                  <a:lnTo>
                    <a:pt x="247167" y="32004"/>
                  </a:lnTo>
                  <a:lnTo>
                    <a:pt x="254787" y="24384"/>
                  </a:lnTo>
                  <a:lnTo>
                    <a:pt x="256311" y="21336"/>
                  </a:lnTo>
                  <a:lnTo>
                    <a:pt x="256311" y="12192"/>
                  </a:lnTo>
                  <a:close/>
                </a:path>
                <a:path w="704850" h="305435">
                  <a:moveTo>
                    <a:pt x="276123" y="227368"/>
                  </a:moveTo>
                  <a:lnTo>
                    <a:pt x="268503" y="227368"/>
                  </a:lnTo>
                  <a:lnTo>
                    <a:pt x="263931" y="225844"/>
                  </a:lnTo>
                  <a:lnTo>
                    <a:pt x="257835" y="222796"/>
                  </a:lnTo>
                  <a:lnTo>
                    <a:pt x="256311" y="221272"/>
                  </a:lnTo>
                  <a:lnTo>
                    <a:pt x="253263" y="215176"/>
                  </a:lnTo>
                  <a:lnTo>
                    <a:pt x="253263" y="100685"/>
                  </a:lnTo>
                  <a:lnTo>
                    <a:pt x="253263" y="77825"/>
                  </a:lnTo>
                  <a:lnTo>
                    <a:pt x="245643" y="77825"/>
                  </a:lnTo>
                  <a:lnTo>
                    <a:pt x="199834" y="96113"/>
                  </a:lnTo>
                  <a:lnTo>
                    <a:pt x="202882" y="102209"/>
                  </a:lnTo>
                  <a:lnTo>
                    <a:pt x="207454" y="100685"/>
                  </a:lnTo>
                  <a:lnTo>
                    <a:pt x="219646" y="100685"/>
                  </a:lnTo>
                  <a:lnTo>
                    <a:pt x="222694" y="103733"/>
                  </a:lnTo>
                  <a:lnTo>
                    <a:pt x="224218" y="106781"/>
                  </a:lnTo>
                  <a:lnTo>
                    <a:pt x="224218" y="109829"/>
                  </a:lnTo>
                  <a:lnTo>
                    <a:pt x="225145" y="114401"/>
                  </a:lnTo>
                  <a:lnTo>
                    <a:pt x="225628" y="121259"/>
                  </a:lnTo>
                  <a:lnTo>
                    <a:pt x="225806" y="130441"/>
                  </a:lnTo>
                  <a:lnTo>
                    <a:pt x="225831" y="208978"/>
                  </a:lnTo>
                  <a:lnTo>
                    <a:pt x="224218" y="215176"/>
                  </a:lnTo>
                  <a:lnTo>
                    <a:pt x="224218" y="218224"/>
                  </a:lnTo>
                  <a:lnTo>
                    <a:pt x="222694" y="221272"/>
                  </a:lnTo>
                  <a:lnTo>
                    <a:pt x="219646" y="222796"/>
                  </a:lnTo>
                  <a:lnTo>
                    <a:pt x="218122" y="224320"/>
                  </a:lnTo>
                  <a:lnTo>
                    <a:pt x="215074" y="225844"/>
                  </a:lnTo>
                  <a:lnTo>
                    <a:pt x="210502" y="227368"/>
                  </a:lnTo>
                  <a:lnTo>
                    <a:pt x="202882" y="227368"/>
                  </a:lnTo>
                  <a:lnTo>
                    <a:pt x="202882" y="233464"/>
                  </a:lnTo>
                  <a:lnTo>
                    <a:pt x="276123" y="233464"/>
                  </a:lnTo>
                  <a:lnTo>
                    <a:pt x="276123" y="227368"/>
                  </a:lnTo>
                  <a:close/>
                </a:path>
                <a:path w="704850" h="305435">
                  <a:moveTo>
                    <a:pt x="451573" y="299085"/>
                  </a:moveTo>
                  <a:lnTo>
                    <a:pt x="443953" y="299085"/>
                  </a:lnTo>
                  <a:lnTo>
                    <a:pt x="437756" y="297561"/>
                  </a:lnTo>
                  <a:lnTo>
                    <a:pt x="434708" y="295948"/>
                  </a:lnTo>
                  <a:lnTo>
                    <a:pt x="433184" y="294424"/>
                  </a:lnTo>
                  <a:lnTo>
                    <a:pt x="430136" y="292900"/>
                  </a:lnTo>
                  <a:lnTo>
                    <a:pt x="428612" y="289852"/>
                  </a:lnTo>
                  <a:lnTo>
                    <a:pt x="428612" y="286804"/>
                  </a:lnTo>
                  <a:lnTo>
                    <a:pt x="427088" y="280708"/>
                  </a:lnTo>
                  <a:lnTo>
                    <a:pt x="427088" y="207454"/>
                  </a:lnTo>
                  <a:lnTo>
                    <a:pt x="427088" y="90017"/>
                  </a:lnTo>
                  <a:lnTo>
                    <a:pt x="427088" y="88493"/>
                  </a:lnTo>
                  <a:lnTo>
                    <a:pt x="427088" y="77825"/>
                  </a:lnTo>
                  <a:lnTo>
                    <a:pt x="420992" y="77825"/>
                  </a:lnTo>
                  <a:lnTo>
                    <a:pt x="416420" y="82397"/>
                  </a:lnTo>
                  <a:lnTo>
                    <a:pt x="404228" y="88493"/>
                  </a:lnTo>
                  <a:lnTo>
                    <a:pt x="399656" y="85445"/>
                  </a:lnTo>
                  <a:lnTo>
                    <a:pt x="399656" y="111353"/>
                  </a:lnTo>
                  <a:lnTo>
                    <a:pt x="399656" y="196786"/>
                  </a:lnTo>
                  <a:lnTo>
                    <a:pt x="395084" y="202882"/>
                  </a:lnTo>
                  <a:lnTo>
                    <a:pt x="390512" y="207454"/>
                  </a:lnTo>
                  <a:lnTo>
                    <a:pt x="385940" y="210502"/>
                  </a:lnTo>
                  <a:lnTo>
                    <a:pt x="379844" y="213550"/>
                  </a:lnTo>
                  <a:lnTo>
                    <a:pt x="375272" y="215176"/>
                  </a:lnTo>
                  <a:lnTo>
                    <a:pt x="367652" y="215176"/>
                  </a:lnTo>
                  <a:lnTo>
                    <a:pt x="329603" y="189458"/>
                  </a:lnTo>
                  <a:lnTo>
                    <a:pt x="321843" y="152590"/>
                  </a:lnTo>
                  <a:lnTo>
                    <a:pt x="322707" y="137655"/>
                  </a:lnTo>
                  <a:lnTo>
                    <a:pt x="342798" y="98374"/>
                  </a:lnTo>
                  <a:lnTo>
                    <a:pt x="367652" y="90017"/>
                  </a:lnTo>
                  <a:lnTo>
                    <a:pt x="373748" y="90017"/>
                  </a:lnTo>
                  <a:lnTo>
                    <a:pt x="396608" y="106781"/>
                  </a:lnTo>
                  <a:lnTo>
                    <a:pt x="399656" y="111353"/>
                  </a:lnTo>
                  <a:lnTo>
                    <a:pt x="399656" y="85445"/>
                  </a:lnTo>
                  <a:lnTo>
                    <a:pt x="395084" y="82397"/>
                  </a:lnTo>
                  <a:lnTo>
                    <a:pt x="388988" y="80873"/>
                  </a:lnTo>
                  <a:lnTo>
                    <a:pt x="384416" y="79349"/>
                  </a:lnTo>
                  <a:lnTo>
                    <a:pt x="378320" y="77825"/>
                  </a:lnTo>
                  <a:lnTo>
                    <a:pt x="372224" y="77825"/>
                  </a:lnTo>
                  <a:lnTo>
                    <a:pt x="329323" y="91960"/>
                  </a:lnTo>
                  <a:lnTo>
                    <a:pt x="300126" y="130060"/>
                  </a:lnTo>
                  <a:lnTo>
                    <a:pt x="294411" y="164782"/>
                  </a:lnTo>
                  <a:lnTo>
                    <a:pt x="295554" y="180187"/>
                  </a:lnTo>
                  <a:lnTo>
                    <a:pt x="312699" y="218224"/>
                  </a:lnTo>
                  <a:lnTo>
                    <a:pt x="350888" y="238036"/>
                  </a:lnTo>
                  <a:lnTo>
                    <a:pt x="358508" y="238036"/>
                  </a:lnTo>
                  <a:lnTo>
                    <a:pt x="366128" y="234988"/>
                  </a:lnTo>
                  <a:lnTo>
                    <a:pt x="373748" y="230416"/>
                  </a:lnTo>
                  <a:lnTo>
                    <a:pt x="379730" y="227050"/>
                  </a:lnTo>
                  <a:lnTo>
                    <a:pt x="386130" y="221830"/>
                  </a:lnTo>
                  <a:lnTo>
                    <a:pt x="392811" y="215176"/>
                  </a:lnTo>
                  <a:lnTo>
                    <a:pt x="399656" y="207454"/>
                  </a:lnTo>
                  <a:lnTo>
                    <a:pt x="399656" y="286804"/>
                  </a:lnTo>
                  <a:lnTo>
                    <a:pt x="396608" y="292900"/>
                  </a:lnTo>
                  <a:lnTo>
                    <a:pt x="393560" y="295948"/>
                  </a:lnTo>
                  <a:lnTo>
                    <a:pt x="390512" y="297561"/>
                  </a:lnTo>
                  <a:lnTo>
                    <a:pt x="385940" y="299085"/>
                  </a:lnTo>
                  <a:lnTo>
                    <a:pt x="376796" y="299085"/>
                  </a:lnTo>
                  <a:lnTo>
                    <a:pt x="376796" y="305181"/>
                  </a:lnTo>
                  <a:lnTo>
                    <a:pt x="451573" y="305181"/>
                  </a:lnTo>
                  <a:lnTo>
                    <a:pt x="451573" y="299085"/>
                  </a:lnTo>
                  <a:close/>
                </a:path>
                <a:path w="704850" h="305435">
                  <a:moveTo>
                    <a:pt x="619302" y="219735"/>
                  </a:moveTo>
                  <a:lnTo>
                    <a:pt x="616254" y="213550"/>
                  </a:lnTo>
                  <a:lnTo>
                    <a:pt x="613206" y="215163"/>
                  </a:lnTo>
                  <a:lnTo>
                    <a:pt x="608634" y="216687"/>
                  </a:lnTo>
                  <a:lnTo>
                    <a:pt x="602538" y="216687"/>
                  </a:lnTo>
                  <a:lnTo>
                    <a:pt x="599490" y="213550"/>
                  </a:lnTo>
                  <a:lnTo>
                    <a:pt x="596442" y="212026"/>
                  </a:lnTo>
                  <a:lnTo>
                    <a:pt x="596442" y="208978"/>
                  </a:lnTo>
                  <a:lnTo>
                    <a:pt x="594918" y="205930"/>
                  </a:lnTo>
                  <a:lnTo>
                    <a:pt x="593636" y="185356"/>
                  </a:lnTo>
                  <a:lnTo>
                    <a:pt x="593394" y="173926"/>
                  </a:lnTo>
                  <a:lnTo>
                    <a:pt x="593394" y="82384"/>
                  </a:lnTo>
                  <a:lnTo>
                    <a:pt x="543013" y="82384"/>
                  </a:lnTo>
                  <a:lnTo>
                    <a:pt x="543013" y="88480"/>
                  </a:lnTo>
                  <a:lnTo>
                    <a:pt x="552246" y="88480"/>
                  </a:lnTo>
                  <a:lnTo>
                    <a:pt x="558342" y="90004"/>
                  </a:lnTo>
                  <a:lnTo>
                    <a:pt x="561390" y="93052"/>
                  </a:lnTo>
                  <a:lnTo>
                    <a:pt x="565962" y="96100"/>
                  </a:lnTo>
                  <a:lnTo>
                    <a:pt x="567486" y="102196"/>
                  </a:lnTo>
                  <a:lnTo>
                    <a:pt x="567486" y="195262"/>
                  </a:lnTo>
                  <a:lnTo>
                    <a:pt x="561162" y="201549"/>
                  </a:lnTo>
                  <a:lnTo>
                    <a:pt x="555675" y="206692"/>
                  </a:lnTo>
                  <a:lnTo>
                    <a:pt x="550773" y="210693"/>
                  </a:lnTo>
                  <a:lnTo>
                    <a:pt x="546150" y="213550"/>
                  </a:lnTo>
                  <a:lnTo>
                    <a:pt x="533869" y="216687"/>
                  </a:lnTo>
                  <a:lnTo>
                    <a:pt x="523201" y="216687"/>
                  </a:lnTo>
                  <a:lnTo>
                    <a:pt x="504913" y="183070"/>
                  </a:lnTo>
                  <a:lnTo>
                    <a:pt x="504913" y="82384"/>
                  </a:lnTo>
                  <a:lnTo>
                    <a:pt x="451573" y="82384"/>
                  </a:lnTo>
                  <a:lnTo>
                    <a:pt x="451573" y="88480"/>
                  </a:lnTo>
                  <a:lnTo>
                    <a:pt x="460717" y="88480"/>
                  </a:lnTo>
                  <a:lnTo>
                    <a:pt x="465289" y="90004"/>
                  </a:lnTo>
                  <a:lnTo>
                    <a:pt x="474433" y="94576"/>
                  </a:lnTo>
                  <a:lnTo>
                    <a:pt x="477481" y="100672"/>
                  </a:lnTo>
                  <a:lnTo>
                    <a:pt x="477481" y="178498"/>
                  </a:lnTo>
                  <a:lnTo>
                    <a:pt x="477748" y="189090"/>
                  </a:lnTo>
                  <a:lnTo>
                    <a:pt x="488149" y="225831"/>
                  </a:lnTo>
                  <a:lnTo>
                    <a:pt x="507961" y="238023"/>
                  </a:lnTo>
                  <a:lnTo>
                    <a:pt x="523201" y="238023"/>
                  </a:lnTo>
                  <a:lnTo>
                    <a:pt x="557999" y="215392"/>
                  </a:lnTo>
                  <a:lnTo>
                    <a:pt x="567486" y="205930"/>
                  </a:lnTo>
                  <a:lnTo>
                    <a:pt x="567486" y="238023"/>
                  </a:lnTo>
                  <a:lnTo>
                    <a:pt x="573582" y="238023"/>
                  </a:lnTo>
                  <a:lnTo>
                    <a:pt x="619302" y="219735"/>
                  </a:lnTo>
                  <a:close/>
                </a:path>
                <a:path w="704850" h="305435">
                  <a:moveTo>
                    <a:pt x="684936" y="12192"/>
                  </a:moveTo>
                  <a:lnTo>
                    <a:pt x="683412" y="7620"/>
                  </a:lnTo>
                  <a:lnTo>
                    <a:pt x="677316" y="1524"/>
                  </a:lnTo>
                  <a:lnTo>
                    <a:pt x="672744" y="0"/>
                  </a:lnTo>
                  <a:lnTo>
                    <a:pt x="663600" y="0"/>
                  </a:lnTo>
                  <a:lnTo>
                    <a:pt x="659028" y="1524"/>
                  </a:lnTo>
                  <a:lnTo>
                    <a:pt x="652932" y="7620"/>
                  </a:lnTo>
                  <a:lnTo>
                    <a:pt x="651319" y="12192"/>
                  </a:lnTo>
                  <a:lnTo>
                    <a:pt x="651319" y="21336"/>
                  </a:lnTo>
                  <a:lnTo>
                    <a:pt x="652932" y="24384"/>
                  </a:lnTo>
                  <a:lnTo>
                    <a:pt x="655980" y="27432"/>
                  </a:lnTo>
                  <a:lnTo>
                    <a:pt x="659028" y="32004"/>
                  </a:lnTo>
                  <a:lnTo>
                    <a:pt x="663600" y="33528"/>
                  </a:lnTo>
                  <a:lnTo>
                    <a:pt x="672744" y="33528"/>
                  </a:lnTo>
                  <a:lnTo>
                    <a:pt x="677316" y="32004"/>
                  </a:lnTo>
                  <a:lnTo>
                    <a:pt x="680364" y="27432"/>
                  </a:lnTo>
                  <a:lnTo>
                    <a:pt x="683412" y="24384"/>
                  </a:lnTo>
                  <a:lnTo>
                    <a:pt x="684936" y="21336"/>
                  </a:lnTo>
                  <a:lnTo>
                    <a:pt x="684936" y="12192"/>
                  </a:lnTo>
                  <a:close/>
                </a:path>
                <a:path w="704850" h="305435">
                  <a:moveTo>
                    <a:pt x="704748" y="227368"/>
                  </a:moveTo>
                  <a:lnTo>
                    <a:pt x="697128" y="227368"/>
                  </a:lnTo>
                  <a:lnTo>
                    <a:pt x="692556" y="225844"/>
                  </a:lnTo>
                  <a:lnTo>
                    <a:pt x="689508" y="224320"/>
                  </a:lnTo>
                  <a:lnTo>
                    <a:pt x="687984" y="222796"/>
                  </a:lnTo>
                  <a:lnTo>
                    <a:pt x="684936" y="221272"/>
                  </a:lnTo>
                  <a:lnTo>
                    <a:pt x="681888" y="215176"/>
                  </a:lnTo>
                  <a:lnTo>
                    <a:pt x="681888" y="100685"/>
                  </a:lnTo>
                  <a:lnTo>
                    <a:pt x="681888" y="77825"/>
                  </a:lnTo>
                  <a:lnTo>
                    <a:pt x="674268" y="77825"/>
                  </a:lnTo>
                  <a:lnTo>
                    <a:pt x="629983" y="96113"/>
                  </a:lnTo>
                  <a:lnTo>
                    <a:pt x="631507" y="102209"/>
                  </a:lnTo>
                  <a:lnTo>
                    <a:pt x="636079" y="100685"/>
                  </a:lnTo>
                  <a:lnTo>
                    <a:pt x="648271" y="100685"/>
                  </a:lnTo>
                  <a:lnTo>
                    <a:pt x="651319" y="103733"/>
                  </a:lnTo>
                  <a:lnTo>
                    <a:pt x="652932" y="106781"/>
                  </a:lnTo>
                  <a:lnTo>
                    <a:pt x="652932" y="109829"/>
                  </a:lnTo>
                  <a:lnTo>
                    <a:pt x="653808" y="114401"/>
                  </a:lnTo>
                  <a:lnTo>
                    <a:pt x="654265" y="121259"/>
                  </a:lnTo>
                  <a:lnTo>
                    <a:pt x="654431" y="130441"/>
                  </a:lnTo>
                  <a:lnTo>
                    <a:pt x="654456" y="215176"/>
                  </a:lnTo>
                  <a:lnTo>
                    <a:pt x="652932" y="218224"/>
                  </a:lnTo>
                  <a:lnTo>
                    <a:pt x="651319" y="221272"/>
                  </a:lnTo>
                  <a:lnTo>
                    <a:pt x="648271" y="222796"/>
                  </a:lnTo>
                  <a:lnTo>
                    <a:pt x="646747" y="224320"/>
                  </a:lnTo>
                  <a:lnTo>
                    <a:pt x="643699" y="225844"/>
                  </a:lnTo>
                  <a:lnTo>
                    <a:pt x="639127" y="227368"/>
                  </a:lnTo>
                  <a:lnTo>
                    <a:pt x="631507" y="227368"/>
                  </a:lnTo>
                  <a:lnTo>
                    <a:pt x="631507" y="233464"/>
                  </a:lnTo>
                  <a:lnTo>
                    <a:pt x="704748" y="233464"/>
                  </a:lnTo>
                  <a:lnTo>
                    <a:pt x="704748" y="227368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2"/>
            <a:stretch>
              <a:fillRect/>
            </a:stretch>
          </p:blipFill>
          <p:spPr>
            <a:xfrm>
              <a:off x="1378071" y="1513214"/>
              <a:ext cx="138672" cy="210026"/>
            </a:xfrm>
            <a:prstGeom prst="rect">
              <a:avLst/>
            </a:prstGeom>
          </p:spPr>
        </p:pic>
      </p:grpSp>
      <p:sp>
        <p:nvSpPr>
          <p:cNvPr id="21" name="object 21"/>
          <p:cNvSpPr/>
          <p:nvPr/>
        </p:nvSpPr>
        <p:spPr>
          <a:xfrm>
            <a:off x="1592042" y="1542803"/>
            <a:ext cx="657225" cy="180974"/>
          </a:xfrm>
          <a:custGeom>
            <a:avLst/>
            <a:gdLst/>
            <a:ahLst/>
            <a:cxnLst/>
            <a:rect l="l" t="t" r="r" b="b"/>
            <a:pathLst>
              <a:path w="744855" h="205103">
                <a:moveTo>
                  <a:pt x="238023" y="48856"/>
                </a:moveTo>
                <a:lnTo>
                  <a:pt x="190690" y="48856"/>
                </a:lnTo>
                <a:lnTo>
                  <a:pt x="190690" y="54952"/>
                </a:lnTo>
                <a:lnTo>
                  <a:pt x="196786" y="54952"/>
                </a:lnTo>
                <a:lnTo>
                  <a:pt x="201358" y="56476"/>
                </a:lnTo>
                <a:lnTo>
                  <a:pt x="205930" y="61048"/>
                </a:lnTo>
                <a:lnTo>
                  <a:pt x="205930" y="67144"/>
                </a:lnTo>
                <a:lnTo>
                  <a:pt x="204406" y="71716"/>
                </a:lnTo>
                <a:lnTo>
                  <a:pt x="202882" y="77812"/>
                </a:lnTo>
                <a:lnTo>
                  <a:pt x="170878" y="160210"/>
                </a:lnTo>
                <a:lnTo>
                  <a:pt x="137350" y="74764"/>
                </a:lnTo>
                <a:lnTo>
                  <a:pt x="135826" y="71716"/>
                </a:lnTo>
                <a:lnTo>
                  <a:pt x="135826" y="64096"/>
                </a:lnTo>
                <a:lnTo>
                  <a:pt x="137350" y="61048"/>
                </a:lnTo>
                <a:lnTo>
                  <a:pt x="141922" y="56476"/>
                </a:lnTo>
                <a:lnTo>
                  <a:pt x="148018" y="54952"/>
                </a:lnTo>
                <a:lnTo>
                  <a:pt x="155638" y="54952"/>
                </a:lnTo>
                <a:lnTo>
                  <a:pt x="155638" y="48856"/>
                </a:lnTo>
                <a:lnTo>
                  <a:pt x="83908" y="48856"/>
                </a:lnTo>
                <a:lnTo>
                  <a:pt x="83908" y="54952"/>
                </a:lnTo>
                <a:lnTo>
                  <a:pt x="91528" y="54952"/>
                </a:lnTo>
                <a:lnTo>
                  <a:pt x="96100" y="56476"/>
                </a:lnTo>
                <a:lnTo>
                  <a:pt x="97624" y="58000"/>
                </a:lnTo>
                <a:lnTo>
                  <a:pt x="102196" y="61048"/>
                </a:lnTo>
                <a:lnTo>
                  <a:pt x="105244" y="65620"/>
                </a:lnTo>
                <a:lnTo>
                  <a:pt x="108292" y="71716"/>
                </a:lnTo>
                <a:lnTo>
                  <a:pt x="116014" y="93052"/>
                </a:lnTo>
                <a:lnTo>
                  <a:pt x="83908" y="164782"/>
                </a:lnTo>
                <a:lnTo>
                  <a:pt x="51904" y="77812"/>
                </a:lnTo>
                <a:lnTo>
                  <a:pt x="48856" y="68668"/>
                </a:lnTo>
                <a:lnTo>
                  <a:pt x="48856" y="62572"/>
                </a:lnTo>
                <a:lnTo>
                  <a:pt x="50380" y="59524"/>
                </a:lnTo>
                <a:lnTo>
                  <a:pt x="53428" y="56476"/>
                </a:lnTo>
                <a:lnTo>
                  <a:pt x="58000" y="56476"/>
                </a:lnTo>
                <a:lnTo>
                  <a:pt x="64096" y="54952"/>
                </a:lnTo>
                <a:lnTo>
                  <a:pt x="64096" y="48856"/>
                </a:lnTo>
                <a:lnTo>
                  <a:pt x="0" y="48856"/>
                </a:lnTo>
                <a:lnTo>
                  <a:pt x="0" y="54952"/>
                </a:lnTo>
                <a:lnTo>
                  <a:pt x="7708" y="56476"/>
                </a:lnTo>
                <a:lnTo>
                  <a:pt x="12280" y="59524"/>
                </a:lnTo>
                <a:lnTo>
                  <a:pt x="73240" y="204495"/>
                </a:lnTo>
                <a:lnTo>
                  <a:pt x="77812" y="204495"/>
                </a:lnTo>
                <a:lnTo>
                  <a:pt x="122110" y="108394"/>
                </a:lnTo>
                <a:lnTo>
                  <a:pt x="160210" y="204495"/>
                </a:lnTo>
                <a:lnTo>
                  <a:pt x="166306" y="204495"/>
                </a:lnTo>
                <a:lnTo>
                  <a:pt x="216598" y="74764"/>
                </a:lnTo>
                <a:lnTo>
                  <a:pt x="238023" y="54952"/>
                </a:lnTo>
                <a:lnTo>
                  <a:pt x="238023" y="48856"/>
                </a:lnTo>
                <a:close/>
              </a:path>
              <a:path w="744855" h="205103">
                <a:moveTo>
                  <a:pt x="389001" y="167830"/>
                </a:moveTo>
                <a:lnTo>
                  <a:pt x="382905" y="175450"/>
                </a:lnTo>
                <a:lnTo>
                  <a:pt x="378333" y="178498"/>
                </a:lnTo>
                <a:lnTo>
                  <a:pt x="375285" y="180022"/>
                </a:lnTo>
                <a:lnTo>
                  <a:pt x="373761" y="181635"/>
                </a:lnTo>
                <a:lnTo>
                  <a:pt x="367665" y="181635"/>
                </a:lnTo>
                <a:lnTo>
                  <a:pt x="366141" y="180022"/>
                </a:lnTo>
                <a:lnTo>
                  <a:pt x="366141" y="178498"/>
                </a:lnTo>
                <a:lnTo>
                  <a:pt x="364617" y="176974"/>
                </a:lnTo>
                <a:lnTo>
                  <a:pt x="364617" y="173926"/>
                </a:lnTo>
                <a:lnTo>
                  <a:pt x="363740" y="170497"/>
                </a:lnTo>
                <a:lnTo>
                  <a:pt x="363283" y="164782"/>
                </a:lnTo>
                <a:lnTo>
                  <a:pt x="363118" y="157162"/>
                </a:lnTo>
                <a:lnTo>
                  <a:pt x="363093" y="109918"/>
                </a:lnTo>
                <a:lnTo>
                  <a:pt x="363067" y="91528"/>
                </a:lnTo>
                <a:lnTo>
                  <a:pt x="346329" y="51904"/>
                </a:lnTo>
                <a:lnTo>
                  <a:pt x="312699" y="44284"/>
                </a:lnTo>
                <a:lnTo>
                  <a:pt x="300723" y="45123"/>
                </a:lnTo>
                <a:lnTo>
                  <a:pt x="262026" y="68859"/>
                </a:lnTo>
                <a:lnTo>
                  <a:pt x="257835" y="82384"/>
                </a:lnTo>
                <a:lnTo>
                  <a:pt x="257835" y="86956"/>
                </a:lnTo>
                <a:lnTo>
                  <a:pt x="259359" y="91528"/>
                </a:lnTo>
                <a:lnTo>
                  <a:pt x="265455" y="97624"/>
                </a:lnTo>
                <a:lnTo>
                  <a:pt x="279171" y="97624"/>
                </a:lnTo>
                <a:lnTo>
                  <a:pt x="285267" y="91528"/>
                </a:lnTo>
                <a:lnTo>
                  <a:pt x="286791" y="86956"/>
                </a:lnTo>
                <a:lnTo>
                  <a:pt x="286791" y="82384"/>
                </a:lnTo>
                <a:lnTo>
                  <a:pt x="285267" y="73240"/>
                </a:lnTo>
                <a:lnTo>
                  <a:pt x="285267" y="68668"/>
                </a:lnTo>
                <a:lnTo>
                  <a:pt x="288315" y="64096"/>
                </a:lnTo>
                <a:lnTo>
                  <a:pt x="295935" y="56476"/>
                </a:lnTo>
                <a:lnTo>
                  <a:pt x="302031" y="54952"/>
                </a:lnTo>
                <a:lnTo>
                  <a:pt x="317271" y="54952"/>
                </a:lnTo>
                <a:lnTo>
                  <a:pt x="335572" y="91528"/>
                </a:lnTo>
                <a:lnTo>
                  <a:pt x="335661" y="99250"/>
                </a:lnTo>
                <a:lnTo>
                  <a:pt x="335661" y="109918"/>
                </a:lnTo>
                <a:lnTo>
                  <a:pt x="335661" y="166306"/>
                </a:lnTo>
                <a:lnTo>
                  <a:pt x="326529" y="174078"/>
                </a:lnTo>
                <a:lnTo>
                  <a:pt x="317855" y="179311"/>
                </a:lnTo>
                <a:lnTo>
                  <a:pt x="310057" y="182245"/>
                </a:lnTo>
                <a:lnTo>
                  <a:pt x="303555" y="183159"/>
                </a:lnTo>
                <a:lnTo>
                  <a:pt x="297459" y="183159"/>
                </a:lnTo>
                <a:lnTo>
                  <a:pt x="291363" y="181635"/>
                </a:lnTo>
                <a:lnTo>
                  <a:pt x="286791" y="175450"/>
                </a:lnTo>
                <a:lnTo>
                  <a:pt x="282219" y="170878"/>
                </a:lnTo>
                <a:lnTo>
                  <a:pt x="280695" y="163258"/>
                </a:lnTo>
                <a:lnTo>
                  <a:pt x="280695" y="149542"/>
                </a:lnTo>
                <a:lnTo>
                  <a:pt x="308991" y="121056"/>
                </a:lnTo>
                <a:lnTo>
                  <a:pt x="335661" y="109918"/>
                </a:lnTo>
                <a:lnTo>
                  <a:pt x="335661" y="99250"/>
                </a:lnTo>
                <a:lnTo>
                  <a:pt x="290347" y="118757"/>
                </a:lnTo>
                <a:lnTo>
                  <a:pt x="257835" y="144970"/>
                </a:lnTo>
                <a:lnTo>
                  <a:pt x="253339" y="156781"/>
                </a:lnTo>
                <a:lnTo>
                  <a:pt x="253466" y="166306"/>
                </a:lnTo>
                <a:lnTo>
                  <a:pt x="274218" y="199923"/>
                </a:lnTo>
                <a:lnTo>
                  <a:pt x="288315" y="202971"/>
                </a:lnTo>
                <a:lnTo>
                  <a:pt x="294411" y="202971"/>
                </a:lnTo>
                <a:lnTo>
                  <a:pt x="302031" y="201447"/>
                </a:lnTo>
                <a:lnTo>
                  <a:pt x="306603" y="198399"/>
                </a:lnTo>
                <a:lnTo>
                  <a:pt x="310921" y="196138"/>
                </a:lnTo>
                <a:lnTo>
                  <a:pt x="317093" y="191731"/>
                </a:lnTo>
                <a:lnTo>
                  <a:pt x="324053" y="186270"/>
                </a:lnTo>
                <a:lnTo>
                  <a:pt x="327939" y="183159"/>
                </a:lnTo>
                <a:lnTo>
                  <a:pt x="335661" y="176974"/>
                </a:lnTo>
                <a:lnTo>
                  <a:pt x="337185" y="186207"/>
                </a:lnTo>
                <a:lnTo>
                  <a:pt x="338709" y="193827"/>
                </a:lnTo>
                <a:lnTo>
                  <a:pt x="344805" y="199923"/>
                </a:lnTo>
                <a:lnTo>
                  <a:pt x="349377" y="202971"/>
                </a:lnTo>
                <a:lnTo>
                  <a:pt x="353949" y="202971"/>
                </a:lnTo>
                <a:lnTo>
                  <a:pt x="362216" y="201282"/>
                </a:lnTo>
                <a:lnTo>
                  <a:pt x="370903" y="196303"/>
                </a:lnTo>
                <a:lnTo>
                  <a:pt x="379882" y="188150"/>
                </a:lnTo>
                <a:lnTo>
                  <a:pt x="385191" y="181635"/>
                </a:lnTo>
                <a:lnTo>
                  <a:pt x="389001" y="176974"/>
                </a:lnTo>
                <a:lnTo>
                  <a:pt x="389001" y="167830"/>
                </a:lnTo>
                <a:close/>
              </a:path>
              <a:path w="744855" h="205103">
                <a:moveTo>
                  <a:pt x="482066" y="169354"/>
                </a:moveTo>
                <a:lnTo>
                  <a:pt x="474446" y="169354"/>
                </a:lnTo>
                <a:lnTo>
                  <a:pt x="472922" y="173926"/>
                </a:lnTo>
                <a:lnTo>
                  <a:pt x="466826" y="180022"/>
                </a:lnTo>
                <a:lnTo>
                  <a:pt x="460730" y="183172"/>
                </a:lnTo>
                <a:lnTo>
                  <a:pt x="451586" y="183172"/>
                </a:lnTo>
                <a:lnTo>
                  <a:pt x="448538" y="181648"/>
                </a:lnTo>
                <a:lnTo>
                  <a:pt x="445490" y="176974"/>
                </a:lnTo>
                <a:lnTo>
                  <a:pt x="443966" y="173926"/>
                </a:lnTo>
                <a:lnTo>
                  <a:pt x="442442" y="167830"/>
                </a:lnTo>
                <a:lnTo>
                  <a:pt x="442442" y="61061"/>
                </a:lnTo>
                <a:lnTo>
                  <a:pt x="477494" y="61061"/>
                </a:lnTo>
                <a:lnTo>
                  <a:pt x="477494" y="48869"/>
                </a:lnTo>
                <a:lnTo>
                  <a:pt x="442442" y="48869"/>
                </a:lnTo>
                <a:lnTo>
                  <a:pt x="442442" y="0"/>
                </a:lnTo>
                <a:lnTo>
                  <a:pt x="436346" y="0"/>
                </a:lnTo>
                <a:lnTo>
                  <a:pt x="431673" y="10668"/>
                </a:lnTo>
                <a:lnTo>
                  <a:pt x="428625" y="18389"/>
                </a:lnTo>
                <a:lnTo>
                  <a:pt x="421881" y="28409"/>
                </a:lnTo>
                <a:lnTo>
                  <a:pt x="390525" y="54965"/>
                </a:lnTo>
                <a:lnTo>
                  <a:pt x="390525" y="61061"/>
                </a:lnTo>
                <a:lnTo>
                  <a:pt x="414909" y="61061"/>
                </a:lnTo>
                <a:lnTo>
                  <a:pt x="414909" y="172402"/>
                </a:lnTo>
                <a:lnTo>
                  <a:pt x="416433" y="180022"/>
                </a:lnTo>
                <a:lnTo>
                  <a:pt x="439394" y="201460"/>
                </a:lnTo>
                <a:lnTo>
                  <a:pt x="451586" y="201460"/>
                </a:lnTo>
                <a:lnTo>
                  <a:pt x="478586" y="176822"/>
                </a:lnTo>
                <a:lnTo>
                  <a:pt x="482066" y="169354"/>
                </a:lnTo>
                <a:close/>
              </a:path>
              <a:path w="744855" h="205103">
                <a:moveTo>
                  <a:pt x="620839" y="105346"/>
                </a:moveTo>
                <a:lnTo>
                  <a:pt x="620052" y="96113"/>
                </a:lnTo>
                <a:lnTo>
                  <a:pt x="619721" y="92176"/>
                </a:lnTo>
                <a:lnTo>
                  <a:pt x="616458" y="80302"/>
                </a:lnTo>
                <a:lnTo>
                  <a:pt x="585787" y="48679"/>
                </a:lnTo>
                <a:lnTo>
                  <a:pt x="585787" y="86969"/>
                </a:lnTo>
                <a:lnTo>
                  <a:pt x="585787" y="96113"/>
                </a:lnTo>
                <a:lnTo>
                  <a:pt x="517118" y="96113"/>
                </a:lnTo>
                <a:lnTo>
                  <a:pt x="518591" y="87299"/>
                </a:lnTo>
                <a:lnTo>
                  <a:pt x="547166" y="57073"/>
                </a:lnTo>
                <a:lnTo>
                  <a:pt x="553783" y="56489"/>
                </a:lnTo>
                <a:lnTo>
                  <a:pt x="559879" y="56489"/>
                </a:lnTo>
                <a:lnTo>
                  <a:pt x="585787" y="86969"/>
                </a:lnTo>
                <a:lnTo>
                  <a:pt x="585787" y="48679"/>
                </a:lnTo>
                <a:lnTo>
                  <a:pt x="574929" y="45415"/>
                </a:lnTo>
                <a:lnTo>
                  <a:pt x="562927" y="44297"/>
                </a:lnTo>
                <a:lnTo>
                  <a:pt x="548627" y="45694"/>
                </a:lnTo>
                <a:lnTo>
                  <a:pt x="512546" y="65633"/>
                </a:lnTo>
                <a:lnTo>
                  <a:pt x="494106" y="108356"/>
                </a:lnTo>
                <a:lnTo>
                  <a:pt x="492734" y="126682"/>
                </a:lnTo>
                <a:lnTo>
                  <a:pt x="494106" y="143205"/>
                </a:lnTo>
                <a:lnTo>
                  <a:pt x="512546" y="183172"/>
                </a:lnTo>
                <a:lnTo>
                  <a:pt x="546049" y="203098"/>
                </a:lnTo>
                <a:lnTo>
                  <a:pt x="558355" y="204508"/>
                </a:lnTo>
                <a:lnTo>
                  <a:pt x="570382" y="203365"/>
                </a:lnTo>
                <a:lnTo>
                  <a:pt x="608012" y="176974"/>
                </a:lnTo>
                <a:lnTo>
                  <a:pt x="620839" y="144970"/>
                </a:lnTo>
                <a:lnTo>
                  <a:pt x="614743" y="141922"/>
                </a:lnTo>
                <a:lnTo>
                  <a:pt x="611035" y="150495"/>
                </a:lnTo>
                <a:lnTo>
                  <a:pt x="606742" y="157924"/>
                </a:lnTo>
                <a:lnTo>
                  <a:pt x="572071" y="176974"/>
                </a:lnTo>
                <a:lnTo>
                  <a:pt x="561162" y="175831"/>
                </a:lnTo>
                <a:lnTo>
                  <a:pt x="525475" y="147777"/>
                </a:lnTo>
                <a:lnTo>
                  <a:pt x="517118" y="105346"/>
                </a:lnTo>
                <a:lnTo>
                  <a:pt x="620839" y="105346"/>
                </a:lnTo>
                <a:close/>
              </a:path>
              <a:path w="744855" h="205103">
                <a:moveTo>
                  <a:pt x="744372" y="58013"/>
                </a:moveTo>
                <a:lnTo>
                  <a:pt x="741324" y="53441"/>
                </a:lnTo>
                <a:lnTo>
                  <a:pt x="738276" y="50393"/>
                </a:lnTo>
                <a:lnTo>
                  <a:pt x="729132" y="44297"/>
                </a:lnTo>
                <a:lnTo>
                  <a:pt x="723036" y="44297"/>
                </a:lnTo>
                <a:lnTo>
                  <a:pt x="713016" y="46532"/>
                </a:lnTo>
                <a:lnTo>
                  <a:pt x="703414" y="53060"/>
                </a:lnTo>
                <a:lnTo>
                  <a:pt x="694105" y="63576"/>
                </a:lnTo>
                <a:lnTo>
                  <a:pt x="684936" y="77825"/>
                </a:lnTo>
                <a:lnTo>
                  <a:pt x="684936" y="44297"/>
                </a:lnTo>
                <a:lnTo>
                  <a:pt x="677316" y="44297"/>
                </a:lnTo>
                <a:lnTo>
                  <a:pt x="631507" y="62585"/>
                </a:lnTo>
                <a:lnTo>
                  <a:pt x="633031" y="68681"/>
                </a:lnTo>
                <a:lnTo>
                  <a:pt x="637603" y="67157"/>
                </a:lnTo>
                <a:lnTo>
                  <a:pt x="649884" y="67157"/>
                </a:lnTo>
                <a:lnTo>
                  <a:pt x="652932" y="68681"/>
                </a:lnTo>
                <a:lnTo>
                  <a:pt x="654456" y="70205"/>
                </a:lnTo>
                <a:lnTo>
                  <a:pt x="655980" y="73253"/>
                </a:lnTo>
                <a:lnTo>
                  <a:pt x="655980" y="76301"/>
                </a:lnTo>
                <a:lnTo>
                  <a:pt x="656869" y="79984"/>
                </a:lnTo>
                <a:lnTo>
                  <a:pt x="657313" y="86398"/>
                </a:lnTo>
                <a:lnTo>
                  <a:pt x="657491" y="95415"/>
                </a:lnTo>
                <a:lnTo>
                  <a:pt x="657504" y="180022"/>
                </a:lnTo>
                <a:lnTo>
                  <a:pt x="655980" y="181648"/>
                </a:lnTo>
                <a:lnTo>
                  <a:pt x="655980" y="184696"/>
                </a:lnTo>
                <a:lnTo>
                  <a:pt x="651408" y="189268"/>
                </a:lnTo>
                <a:lnTo>
                  <a:pt x="646747" y="192316"/>
                </a:lnTo>
                <a:lnTo>
                  <a:pt x="640651" y="193840"/>
                </a:lnTo>
                <a:lnTo>
                  <a:pt x="633031" y="193840"/>
                </a:lnTo>
                <a:lnTo>
                  <a:pt x="633031" y="199936"/>
                </a:lnTo>
                <a:lnTo>
                  <a:pt x="710844" y="199936"/>
                </a:lnTo>
                <a:lnTo>
                  <a:pt x="710844" y="193840"/>
                </a:lnTo>
                <a:lnTo>
                  <a:pt x="703224" y="193840"/>
                </a:lnTo>
                <a:lnTo>
                  <a:pt x="698652" y="192316"/>
                </a:lnTo>
                <a:lnTo>
                  <a:pt x="695604" y="190792"/>
                </a:lnTo>
                <a:lnTo>
                  <a:pt x="691032" y="189268"/>
                </a:lnTo>
                <a:lnTo>
                  <a:pt x="687984" y="183172"/>
                </a:lnTo>
                <a:lnTo>
                  <a:pt x="684936" y="178498"/>
                </a:lnTo>
                <a:lnTo>
                  <a:pt x="684936" y="93065"/>
                </a:lnTo>
                <a:lnTo>
                  <a:pt x="704748" y="67157"/>
                </a:lnTo>
                <a:lnTo>
                  <a:pt x="707796" y="67157"/>
                </a:lnTo>
                <a:lnTo>
                  <a:pt x="712368" y="68681"/>
                </a:lnTo>
                <a:lnTo>
                  <a:pt x="716940" y="73253"/>
                </a:lnTo>
                <a:lnTo>
                  <a:pt x="721512" y="76301"/>
                </a:lnTo>
                <a:lnTo>
                  <a:pt x="726084" y="77825"/>
                </a:lnTo>
                <a:lnTo>
                  <a:pt x="733704" y="77825"/>
                </a:lnTo>
                <a:lnTo>
                  <a:pt x="736752" y="76301"/>
                </a:lnTo>
                <a:lnTo>
                  <a:pt x="742848" y="70205"/>
                </a:lnTo>
                <a:lnTo>
                  <a:pt x="744372" y="67157"/>
                </a:lnTo>
                <a:lnTo>
                  <a:pt x="744372" y="58013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2332308" y="1513214"/>
            <a:ext cx="845231" cy="269276"/>
            <a:chOff x="2332308" y="1513214"/>
            <a:chExt cx="845231" cy="269276"/>
          </a:xfrm>
        </p:grpSpPr>
        <p:pic>
          <p:nvPicPr>
            <p:cNvPr id="23" name="object 23"/>
            <p:cNvPicPr/>
            <p:nvPr/>
          </p:nvPicPr>
          <p:blipFill>
            <a:blip r:embed="rId13"/>
            <a:stretch>
              <a:fillRect/>
            </a:stretch>
          </p:blipFill>
          <p:spPr>
            <a:xfrm>
              <a:off x="2332308" y="1581878"/>
              <a:ext cx="407866" cy="20061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/>
            <a:stretch>
              <a:fillRect/>
            </a:stretch>
          </p:blipFill>
          <p:spPr>
            <a:xfrm>
              <a:off x="2761757" y="1513214"/>
              <a:ext cx="415782" cy="210026"/>
            </a:xfrm>
            <a:prstGeom prst="rect">
              <a:avLst/>
            </a:prstGeom>
          </p:spPr>
        </p:pic>
      </p:grpSp>
      <p:pic>
        <p:nvPicPr>
          <p:cNvPr id="25" name="object 25"/>
          <p:cNvPicPr/>
          <p:nvPr/>
        </p:nvPicPr>
        <p:blipFill>
          <a:blip r:embed="rId15"/>
          <a:stretch>
            <a:fillRect/>
          </a:stretch>
        </p:blipFill>
        <p:spPr>
          <a:xfrm>
            <a:off x="3250238" y="1513214"/>
            <a:ext cx="294742" cy="269276"/>
          </a:xfrm>
          <a:prstGeom prst="rect">
            <a:avLst/>
          </a:prstGeom>
        </p:spPr>
      </p:pic>
      <p:grpSp>
        <p:nvGrpSpPr>
          <p:cNvPr id="26" name="object 26"/>
          <p:cNvGrpSpPr/>
          <p:nvPr/>
        </p:nvGrpSpPr>
        <p:grpSpPr>
          <a:xfrm>
            <a:off x="3632470" y="1518593"/>
            <a:ext cx="373100" cy="208989"/>
            <a:chOff x="3632471" y="1518593"/>
            <a:chExt cx="373100" cy="208989"/>
          </a:xfrm>
        </p:grpSpPr>
        <p:pic>
          <p:nvPicPr>
            <p:cNvPr id="27" name="object 27"/>
            <p:cNvPicPr/>
            <p:nvPr/>
          </p:nvPicPr>
          <p:blipFill>
            <a:blip r:embed="rId16"/>
            <a:stretch>
              <a:fillRect/>
            </a:stretch>
          </p:blipFill>
          <p:spPr>
            <a:xfrm>
              <a:off x="3632471" y="1518593"/>
              <a:ext cx="123797" cy="204647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3779212" y="1518593"/>
              <a:ext cx="226359" cy="208989"/>
            </a:xfrm>
            <a:custGeom>
              <a:avLst/>
              <a:gdLst/>
              <a:ahLst/>
              <a:cxnLst/>
              <a:rect l="l" t="t" r="r" b="b"/>
              <a:pathLst>
                <a:path w="256539" h="236853">
                  <a:moveTo>
                    <a:pt x="47243" y="118967"/>
                  </a:moveTo>
                  <a:lnTo>
                    <a:pt x="39624" y="118967"/>
                  </a:lnTo>
                  <a:lnTo>
                    <a:pt x="32004" y="117443"/>
                  </a:lnTo>
                  <a:lnTo>
                    <a:pt x="3857" y="84391"/>
                  </a:lnTo>
                  <a:lnTo>
                    <a:pt x="0" y="59531"/>
                  </a:lnTo>
                  <a:lnTo>
                    <a:pt x="547" y="51539"/>
                  </a:lnTo>
                  <a:lnTo>
                    <a:pt x="2095" y="43672"/>
                  </a:lnTo>
                  <a:lnTo>
                    <a:pt x="4500" y="36090"/>
                  </a:lnTo>
                  <a:lnTo>
                    <a:pt x="7619" y="28956"/>
                  </a:lnTo>
                  <a:lnTo>
                    <a:pt x="10453" y="21526"/>
                  </a:lnTo>
                  <a:lnTo>
                    <a:pt x="39624" y="0"/>
                  </a:lnTo>
                  <a:lnTo>
                    <a:pt x="48767" y="0"/>
                  </a:lnTo>
                  <a:lnTo>
                    <a:pt x="58721" y="1143"/>
                  </a:lnTo>
                  <a:lnTo>
                    <a:pt x="67818" y="4572"/>
                  </a:lnTo>
                  <a:lnTo>
                    <a:pt x="74180" y="9144"/>
                  </a:lnTo>
                  <a:lnTo>
                    <a:pt x="42672" y="9144"/>
                  </a:lnTo>
                  <a:lnTo>
                    <a:pt x="36576" y="12192"/>
                  </a:lnTo>
                  <a:lnTo>
                    <a:pt x="33528" y="18288"/>
                  </a:lnTo>
                  <a:lnTo>
                    <a:pt x="30408" y="24290"/>
                  </a:lnTo>
                  <a:lnTo>
                    <a:pt x="28003" y="33158"/>
                  </a:lnTo>
                  <a:lnTo>
                    <a:pt x="26455" y="44902"/>
                  </a:lnTo>
                  <a:lnTo>
                    <a:pt x="25908" y="59531"/>
                  </a:lnTo>
                  <a:lnTo>
                    <a:pt x="26193" y="70365"/>
                  </a:lnTo>
                  <a:lnTo>
                    <a:pt x="27050" y="79914"/>
                  </a:lnTo>
                  <a:lnTo>
                    <a:pt x="28479" y="88034"/>
                  </a:lnTo>
                  <a:lnTo>
                    <a:pt x="30479" y="94583"/>
                  </a:lnTo>
                  <a:lnTo>
                    <a:pt x="32004" y="100679"/>
                  </a:lnTo>
                  <a:lnTo>
                    <a:pt x="35052" y="105251"/>
                  </a:lnTo>
                  <a:lnTo>
                    <a:pt x="38100" y="108299"/>
                  </a:lnTo>
                  <a:lnTo>
                    <a:pt x="44196" y="111347"/>
                  </a:lnTo>
                  <a:lnTo>
                    <a:pt x="72376" y="111347"/>
                  </a:lnTo>
                  <a:lnTo>
                    <a:pt x="65722" y="115347"/>
                  </a:lnTo>
                  <a:lnTo>
                    <a:pt x="56983" y="118086"/>
                  </a:lnTo>
                  <a:lnTo>
                    <a:pt x="47243" y="118967"/>
                  </a:lnTo>
                  <a:close/>
                </a:path>
                <a:path w="256539" h="236853">
                  <a:moveTo>
                    <a:pt x="54864" y="236505"/>
                  </a:moveTo>
                  <a:lnTo>
                    <a:pt x="39624" y="236505"/>
                  </a:lnTo>
                  <a:lnTo>
                    <a:pt x="201263" y="0"/>
                  </a:lnTo>
                  <a:lnTo>
                    <a:pt x="216598" y="0"/>
                  </a:lnTo>
                  <a:lnTo>
                    <a:pt x="54864" y="236505"/>
                  </a:lnTo>
                  <a:close/>
                </a:path>
                <a:path w="256539" h="236853">
                  <a:moveTo>
                    <a:pt x="72376" y="111347"/>
                  </a:moveTo>
                  <a:lnTo>
                    <a:pt x="51816" y="111347"/>
                  </a:lnTo>
                  <a:lnTo>
                    <a:pt x="56388" y="108299"/>
                  </a:lnTo>
                  <a:lnTo>
                    <a:pt x="60960" y="102203"/>
                  </a:lnTo>
                  <a:lnTo>
                    <a:pt x="64079" y="95345"/>
                  </a:lnTo>
                  <a:lnTo>
                    <a:pt x="66484" y="86201"/>
                  </a:lnTo>
                  <a:lnTo>
                    <a:pt x="68032" y="74771"/>
                  </a:lnTo>
                  <a:lnTo>
                    <a:pt x="68580" y="61055"/>
                  </a:lnTo>
                  <a:lnTo>
                    <a:pt x="68032" y="46379"/>
                  </a:lnTo>
                  <a:lnTo>
                    <a:pt x="53340" y="9144"/>
                  </a:lnTo>
                  <a:lnTo>
                    <a:pt x="74180" y="9144"/>
                  </a:lnTo>
                  <a:lnTo>
                    <a:pt x="93654" y="48331"/>
                  </a:lnTo>
                  <a:lnTo>
                    <a:pt x="94488" y="59531"/>
                  </a:lnTo>
                  <a:lnTo>
                    <a:pt x="93630" y="73294"/>
                  </a:lnTo>
                  <a:lnTo>
                    <a:pt x="91059" y="85058"/>
                  </a:lnTo>
                  <a:lnTo>
                    <a:pt x="86772" y="95107"/>
                  </a:lnTo>
                  <a:lnTo>
                    <a:pt x="80772" y="103727"/>
                  </a:lnTo>
                  <a:lnTo>
                    <a:pt x="73604" y="110609"/>
                  </a:lnTo>
                  <a:lnTo>
                    <a:pt x="72376" y="111347"/>
                  </a:lnTo>
                  <a:close/>
                </a:path>
                <a:path w="256539" h="236853">
                  <a:moveTo>
                    <a:pt x="208978" y="236505"/>
                  </a:moveTo>
                  <a:lnTo>
                    <a:pt x="201263" y="236505"/>
                  </a:lnTo>
                  <a:lnTo>
                    <a:pt x="193643" y="233457"/>
                  </a:lnTo>
                  <a:lnTo>
                    <a:pt x="169259" y="207454"/>
                  </a:lnTo>
                  <a:lnTo>
                    <a:pt x="166139" y="200334"/>
                  </a:lnTo>
                  <a:lnTo>
                    <a:pt x="163734" y="192786"/>
                  </a:lnTo>
                  <a:lnTo>
                    <a:pt x="162186" y="184951"/>
                  </a:lnTo>
                  <a:lnTo>
                    <a:pt x="161639" y="176974"/>
                  </a:lnTo>
                  <a:lnTo>
                    <a:pt x="162186" y="168116"/>
                  </a:lnTo>
                  <a:lnTo>
                    <a:pt x="175926" y="132576"/>
                  </a:lnTo>
                  <a:lnTo>
                    <a:pt x="201263" y="115919"/>
                  </a:lnTo>
                  <a:lnTo>
                    <a:pt x="216598" y="115919"/>
                  </a:lnTo>
                  <a:lnTo>
                    <a:pt x="224218" y="118967"/>
                  </a:lnTo>
                  <a:lnTo>
                    <a:pt x="231838" y="123539"/>
                  </a:lnTo>
                  <a:lnTo>
                    <a:pt x="233890" y="125063"/>
                  </a:lnTo>
                  <a:lnTo>
                    <a:pt x="204406" y="125063"/>
                  </a:lnTo>
                  <a:lnTo>
                    <a:pt x="199739" y="128206"/>
                  </a:lnTo>
                  <a:lnTo>
                    <a:pt x="187547" y="176974"/>
                  </a:lnTo>
                  <a:lnTo>
                    <a:pt x="188094" y="190705"/>
                  </a:lnTo>
                  <a:lnTo>
                    <a:pt x="204406" y="227361"/>
                  </a:lnTo>
                  <a:lnTo>
                    <a:pt x="235503" y="227361"/>
                  </a:lnTo>
                  <a:lnTo>
                    <a:pt x="235338" y="227504"/>
                  </a:lnTo>
                  <a:lnTo>
                    <a:pt x="227457" y="232314"/>
                  </a:lnTo>
                  <a:lnTo>
                    <a:pt x="218717" y="235410"/>
                  </a:lnTo>
                  <a:lnTo>
                    <a:pt x="208978" y="236505"/>
                  </a:lnTo>
                  <a:close/>
                </a:path>
                <a:path w="256539" h="236853">
                  <a:moveTo>
                    <a:pt x="235503" y="227361"/>
                  </a:moveTo>
                  <a:lnTo>
                    <a:pt x="213550" y="227361"/>
                  </a:lnTo>
                  <a:lnTo>
                    <a:pt x="218122" y="224313"/>
                  </a:lnTo>
                  <a:lnTo>
                    <a:pt x="222694" y="218217"/>
                  </a:lnTo>
                  <a:lnTo>
                    <a:pt x="225813" y="211344"/>
                  </a:lnTo>
                  <a:lnTo>
                    <a:pt x="228219" y="202168"/>
                  </a:lnTo>
                  <a:lnTo>
                    <a:pt x="229766" y="190705"/>
                  </a:lnTo>
                  <a:lnTo>
                    <a:pt x="230314" y="176974"/>
                  </a:lnTo>
                  <a:lnTo>
                    <a:pt x="229766" y="162377"/>
                  </a:lnTo>
                  <a:lnTo>
                    <a:pt x="215074" y="125063"/>
                  </a:lnTo>
                  <a:lnTo>
                    <a:pt x="233890" y="125063"/>
                  </a:lnTo>
                  <a:lnTo>
                    <a:pt x="254889" y="159829"/>
                  </a:lnTo>
                  <a:lnTo>
                    <a:pt x="256222" y="176974"/>
                  </a:lnTo>
                  <a:lnTo>
                    <a:pt x="255365" y="190110"/>
                  </a:lnTo>
                  <a:lnTo>
                    <a:pt x="252793" y="201977"/>
                  </a:lnTo>
                  <a:lnTo>
                    <a:pt x="248507" y="212416"/>
                  </a:lnTo>
                  <a:lnTo>
                    <a:pt x="242506" y="221265"/>
                  </a:lnTo>
                  <a:lnTo>
                    <a:pt x="235503" y="227361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pic>
        <p:nvPicPr>
          <p:cNvPr id="29" name="object 29"/>
          <p:cNvPicPr/>
          <p:nvPr/>
        </p:nvPicPr>
        <p:blipFill>
          <a:blip r:embed="rId17"/>
          <a:stretch>
            <a:fillRect/>
          </a:stretch>
        </p:blipFill>
        <p:spPr>
          <a:xfrm>
            <a:off x="4098159" y="1513214"/>
            <a:ext cx="220699" cy="205991"/>
          </a:xfrm>
          <a:prstGeom prst="rect">
            <a:avLst/>
          </a:prstGeom>
        </p:spPr>
      </p:pic>
      <p:grpSp>
        <p:nvGrpSpPr>
          <p:cNvPr id="30" name="object 30"/>
          <p:cNvGrpSpPr/>
          <p:nvPr/>
        </p:nvGrpSpPr>
        <p:grpSpPr>
          <a:xfrm>
            <a:off x="4396935" y="1513214"/>
            <a:ext cx="877505" cy="210026"/>
            <a:chOff x="4396935" y="1513214"/>
            <a:chExt cx="877505" cy="210026"/>
          </a:xfrm>
        </p:grpSpPr>
        <p:pic>
          <p:nvPicPr>
            <p:cNvPr id="31" name="object 31"/>
            <p:cNvPicPr/>
            <p:nvPr/>
          </p:nvPicPr>
          <p:blipFill>
            <a:blip r:embed="rId18"/>
            <a:stretch>
              <a:fillRect/>
            </a:stretch>
          </p:blipFill>
          <p:spPr>
            <a:xfrm>
              <a:off x="4396935" y="1581878"/>
              <a:ext cx="282640" cy="14136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9"/>
            <a:stretch>
              <a:fillRect/>
            </a:stretch>
          </p:blipFill>
          <p:spPr>
            <a:xfrm>
              <a:off x="4698402" y="1513214"/>
              <a:ext cx="222128" cy="210026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4923220" y="1581878"/>
              <a:ext cx="226359" cy="137832"/>
            </a:xfrm>
            <a:custGeom>
              <a:avLst/>
              <a:gdLst/>
              <a:ahLst/>
              <a:cxnLst/>
              <a:rect l="l" t="t" r="r" b="b"/>
              <a:pathLst>
                <a:path w="256539" h="156210">
                  <a:moveTo>
                    <a:pt x="256222" y="155638"/>
                  </a:moveTo>
                  <a:lnTo>
                    <a:pt x="182975" y="155638"/>
                  </a:lnTo>
                  <a:lnTo>
                    <a:pt x="182975" y="149542"/>
                  </a:lnTo>
                  <a:lnTo>
                    <a:pt x="192214" y="149542"/>
                  </a:lnTo>
                  <a:lnTo>
                    <a:pt x="196786" y="148018"/>
                  </a:lnTo>
                  <a:lnTo>
                    <a:pt x="201358" y="144970"/>
                  </a:lnTo>
                  <a:lnTo>
                    <a:pt x="202882" y="143446"/>
                  </a:lnTo>
                  <a:lnTo>
                    <a:pt x="205930" y="137350"/>
                  </a:lnTo>
                  <a:lnTo>
                    <a:pt x="205930" y="135731"/>
                  </a:lnTo>
                  <a:lnTo>
                    <a:pt x="207454" y="129635"/>
                  </a:lnTo>
                  <a:lnTo>
                    <a:pt x="207454" y="56483"/>
                  </a:lnTo>
                  <a:lnTo>
                    <a:pt x="207168" y="47879"/>
                  </a:lnTo>
                  <a:lnTo>
                    <a:pt x="190690" y="19811"/>
                  </a:lnTo>
                  <a:lnTo>
                    <a:pt x="175355" y="19811"/>
                  </a:lnTo>
                  <a:lnTo>
                    <a:pt x="143351" y="41147"/>
                  </a:lnTo>
                  <a:lnTo>
                    <a:pt x="143351" y="137350"/>
                  </a:lnTo>
                  <a:lnTo>
                    <a:pt x="146399" y="143446"/>
                  </a:lnTo>
                  <a:lnTo>
                    <a:pt x="147923" y="144970"/>
                  </a:lnTo>
                  <a:lnTo>
                    <a:pt x="154019" y="148018"/>
                  </a:lnTo>
                  <a:lnTo>
                    <a:pt x="160115" y="149542"/>
                  </a:lnTo>
                  <a:lnTo>
                    <a:pt x="167735" y="149542"/>
                  </a:lnTo>
                  <a:lnTo>
                    <a:pt x="167735" y="155638"/>
                  </a:lnTo>
                  <a:lnTo>
                    <a:pt x="91535" y="155638"/>
                  </a:lnTo>
                  <a:lnTo>
                    <a:pt x="91535" y="149542"/>
                  </a:lnTo>
                  <a:lnTo>
                    <a:pt x="100679" y="149542"/>
                  </a:lnTo>
                  <a:lnTo>
                    <a:pt x="105251" y="148018"/>
                  </a:lnTo>
                  <a:lnTo>
                    <a:pt x="111347" y="144970"/>
                  </a:lnTo>
                  <a:lnTo>
                    <a:pt x="114395" y="141922"/>
                  </a:lnTo>
                  <a:lnTo>
                    <a:pt x="115919" y="137350"/>
                  </a:lnTo>
                  <a:lnTo>
                    <a:pt x="115919" y="56483"/>
                  </a:lnTo>
                  <a:lnTo>
                    <a:pt x="99155" y="19811"/>
                  </a:lnTo>
                  <a:lnTo>
                    <a:pt x="85439" y="19811"/>
                  </a:lnTo>
                  <a:lnTo>
                    <a:pt x="51815" y="41147"/>
                  </a:lnTo>
                  <a:lnTo>
                    <a:pt x="51815" y="131159"/>
                  </a:lnTo>
                  <a:lnTo>
                    <a:pt x="53339" y="137350"/>
                  </a:lnTo>
                  <a:lnTo>
                    <a:pt x="54863" y="140398"/>
                  </a:lnTo>
                  <a:lnTo>
                    <a:pt x="54863" y="143446"/>
                  </a:lnTo>
                  <a:lnTo>
                    <a:pt x="57911" y="144970"/>
                  </a:lnTo>
                  <a:lnTo>
                    <a:pt x="59435" y="146494"/>
                  </a:lnTo>
                  <a:lnTo>
                    <a:pt x="62483" y="148018"/>
                  </a:lnTo>
                  <a:lnTo>
                    <a:pt x="68579" y="149542"/>
                  </a:lnTo>
                  <a:lnTo>
                    <a:pt x="76199" y="149542"/>
                  </a:lnTo>
                  <a:lnTo>
                    <a:pt x="76199" y="155638"/>
                  </a:lnTo>
                  <a:lnTo>
                    <a:pt x="3047" y="155638"/>
                  </a:lnTo>
                  <a:lnTo>
                    <a:pt x="3047" y="149542"/>
                  </a:lnTo>
                  <a:lnTo>
                    <a:pt x="9143" y="149542"/>
                  </a:lnTo>
                  <a:lnTo>
                    <a:pt x="13715" y="148018"/>
                  </a:lnTo>
                  <a:lnTo>
                    <a:pt x="19811" y="144970"/>
                  </a:lnTo>
                  <a:lnTo>
                    <a:pt x="21335" y="143446"/>
                  </a:lnTo>
                  <a:lnTo>
                    <a:pt x="24383" y="137350"/>
                  </a:lnTo>
                  <a:lnTo>
                    <a:pt x="24360" y="52618"/>
                  </a:lnTo>
                  <a:lnTo>
                    <a:pt x="24193" y="43445"/>
                  </a:lnTo>
                  <a:lnTo>
                    <a:pt x="23741" y="36577"/>
                  </a:lnTo>
                  <a:lnTo>
                    <a:pt x="22859" y="32003"/>
                  </a:lnTo>
                  <a:lnTo>
                    <a:pt x="22859" y="28955"/>
                  </a:lnTo>
                  <a:lnTo>
                    <a:pt x="21335" y="25907"/>
                  </a:lnTo>
                  <a:lnTo>
                    <a:pt x="18287" y="22859"/>
                  </a:lnTo>
                  <a:lnTo>
                    <a:pt x="6095" y="22859"/>
                  </a:lnTo>
                  <a:lnTo>
                    <a:pt x="3047" y="24383"/>
                  </a:lnTo>
                  <a:lnTo>
                    <a:pt x="0" y="18287"/>
                  </a:lnTo>
                  <a:lnTo>
                    <a:pt x="45719" y="0"/>
                  </a:lnTo>
                  <a:lnTo>
                    <a:pt x="51815" y="0"/>
                  </a:lnTo>
                  <a:lnTo>
                    <a:pt x="51815" y="32003"/>
                  </a:lnTo>
                  <a:lnTo>
                    <a:pt x="59197" y="24860"/>
                  </a:lnTo>
                  <a:lnTo>
                    <a:pt x="71627" y="13715"/>
                  </a:lnTo>
                  <a:lnTo>
                    <a:pt x="76199" y="9143"/>
                  </a:lnTo>
                  <a:lnTo>
                    <a:pt x="82295" y="6095"/>
                  </a:lnTo>
                  <a:lnTo>
                    <a:pt x="86963" y="4571"/>
                  </a:lnTo>
                  <a:lnTo>
                    <a:pt x="93059" y="1523"/>
                  </a:lnTo>
                  <a:lnTo>
                    <a:pt x="99155" y="0"/>
                  </a:lnTo>
                  <a:lnTo>
                    <a:pt x="103727" y="0"/>
                  </a:lnTo>
                  <a:lnTo>
                    <a:pt x="110537" y="571"/>
                  </a:lnTo>
                  <a:lnTo>
                    <a:pt x="141827" y="32003"/>
                  </a:lnTo>
                  <a:lnTo>
                    <a:pt x="150423" y="23455"/>
                  </a:lnTo>
                  <a:lnTo>
                    <a:pt x="158019" y="16192"/>
                  </a:lnTo>
                  <a:lnTo>
                    <a:pt x="164758" y="10358"/>
                  </a:lnTo>
                  <a:lnTo>
                    <a:pt x="170783" y="6095"/>
                  </a:lnTo>
                  <a:lnTo>
                    <a:pt x="186023" y="0"/>
                  </a:lnTo>
                  <a:lnTo>
                    <a:pt x="202882" y="0"/>
                  </a:lnTo>
                  <a:lnTo>
                    <a:pt x="230314" y="27431"/>
                  </a:lnTo>
                  <a:lnTo>
                    <a:pt x="233362" y="131159"/>
                  </a:lnTo>
                  <a:lnTo>
                    <a:pt x="234886" y="137350"/>
                  </a:lnTo>
                  <a:lnTo>
                    <a:pt x="237934" y="143446"/>
                  </a:lnTo>
                  <a:lnTo>
                    <a:pt x="239458" y="144970"/>
                  </a:lnTo>
                  <a:lnTo>
                    <a:pt x="245554" y="148018"/>
                  </a:lnTo>
                  <a:lnTo>
                    <a:pt x="250126" y="149542"/>
                  </a:lnTo>
                  <a:lnTo>
                    <a:pt x="256222" y="149542"/>
                  </a:lnTo>
                  <a:lnTo>
                    <a:pt x="256222" y="155638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20"/>
            <a:stretch>
              <a:fillRect/>
            </a:stretch>
          </p:blipFill>
          <p:spPr>
            <a:xfrm>
              <a:off x="5162746" y="1581878"/>
              <a:ext cx="111694" cy="141362"/>
            </a:xfrm>
            <a:prstGeom prst="rect">
              <a:avLst/>
            </a:prstGeom>
          </p:spPr>
        </p:pic>
      </p:grpSp>
      <p:sp>
        <p:nvSpPr>
          <p:cNvPr id="35" name="object 35"/>
          <p:cNvSpPr/>
          <p:nvPr/>
        </p:nvSpPr>
        <p:spPr>
          <a:xfrm>
            <a:off x="5355201" y="1513219"/>
            <a:ext cx="637054" cy="210110"/>
          </a:xfrm>
          <a:custGeom>
            <a:avLst/>
            <a:gdLst/>
            <a:ahLst/>
            <a:cxnLst/>
            <a:rect l="l" t="t" r="r" b="b"/>
            <a:pathLst>
              <a:path w="721995" h="238125">
                <a:moveTo>
                  <a:pt x="236512" y="82384"/>
                </a:moveTo>
                <a:lnTo>
                  <a:pt x="189166" y="82384"/>
                </a:lnTo>
                <a:lnTo>
                  <a:pt x="189166" y="88480"/>
                </a:lnTo>
                <a:lnTo>
                  <a:pt x="195262" y="88480"/>
                </a:lnTo>
                <a:lnTo>
                  <a:pt x="199834" y="90004"/>
                </a:lnTo>
                <a:lnTo>
                  <a:pt x="201358" y="91528"/>
                </a:lnTo>
                <a:lnTo>
                  <a:pt x="204406" y="93052"/>
                </a:lnTo>
                <a:lnTo>
                  <a:pt x="204406" y="105244"/>
                </a:lnTo>
                <a:lnTo>
                  <a:pt x="201358" y="111340"/>
                </a:lnTo>
                <a:lnTo>
                  <a:pt x="170878" y="193738"/>
                </a:lnTo>
                <a:lnTo>
                  <a:pt x="135826" y="108292"/>
                </a:lnTo>
                <a:lnTo>
                  <a:pt x="135826" y="105244"/>
                </a:lnTo>
                <a:lnTo>
                  <a:pt x="134302" y="103720"/>
                </a:lnTo>
                <a:lnTo>
                  <a:pt x="134302" y="97624"/>
                </a:lnTo>
                <a:lnTo>
                  <a:pt x="135826" y="94576"/>
                </a:lnTo>
                <a:lnTo>
                  <a:pt x="137350" y="93052"/>
                </a:lnTo>
                <a:lnTo>
                  <a:pt x="141922" y="90004"/>
                </a:lnTo>
                <a:lnTo>
                  <a:pt x="146494" y="88480"/>
                </a:lnTo>
                <a:lnTo>
                  <a:pt x="154114" y="88480"/>
                </a:lnTo>
                <a:lnTo>
                  <a:pt x="154114" y="82384"/>
                </a:lnTo>
                <a:lnTo>
                  <a:pt x="83921" y="82384"/>
                </a:lnTo>
                <a:lnTo>
                  <a:pt x="83921" y="88480"/>
                </a:lnTo>
                <a:lnTo>
                  <a:pt x="90017" y="88480"/>
                </a:lnTo>
                <a:lnTo>
                  <a:pt x="94589" y="90004"/>
                </a:lnTo>
                <a:lnTo>
                  <a:pt x="96113" y="91528"/>
                </a:lnTo>
                <a:lnTo>
                  <a:pt x="100685" y="94576"/>
                </a:lnTo>
                <a:lnTo>
                  <a:pt x="103733" y="99148"/>
                </a:lnTo>
                <a:lnTo>
                  <a:pt x="106781" y="105244"/>
                </a:lnTo>
                <a:lnTo>
                  <a:pt x="115925" y="126580"/>
                </a:lnTo>
                <a:lnTo>
                  <a:pt x="83921" y="198310"/>
                </a:lnTo>
                <a:lnTo>
                  <a:pt x="51917" y="111340"/>
                </a:lnTo>
                <a:lnTo>
                  <a:pt x="48869" y="106768"/>
                </a:lnTo>
                <a:lnTo>
                  <a:pt x="48869" y="93052"/>
                </a:lnTo>
                <a:lnTo>
                  <a:pt x="50393" y="91528"/>
                </a:lnTo>
                <a:lnTo>
                  <a:pt x="53441" y="90004"/>
                </a:lnTo>
                <a:lnTo>
                  <a:pt x="56489" y="90004"/>
                </a:lnTo>
                <a:lnTo>
                  <a:pt x="62585" y="88480"/>
                </a:lnTo>
                <a:lnTo>
                  <a:pt x="62585" y="82384"/>
                </a:lnTo>
                <a:lnTo>
                  <a:pt x="0" y="82384"/>
                </a:lnTo>
                <a:lnTo>
                  <a:pt x="0" y="88480"/>
                </a:lnTo>
                <a:lnTo>
                  <a:pt x="6096" y="90004"/>
                </a:lnTo>
                <a:lnTo>
                  <a:pt x="10668" y="93052"/>
                </a:lnTo>
                <a:lnTo>
                  <a:pt x="71729" y="238023"/>
                </a:lnTo>
                <a:lnTo>
                  <a:pt x="77825" y="238023"/>
                </a:lnTo>
                <a:lnTo>
                  <a:pt x="120497" y="141922"/>
                </a:lnTo>
                <a:lnTo>
                  <a:pt x="158686" y="238023"/>
                </a:lnTo>
                <a:lnTo>
                  <a:pt x="164782" y="238023"/>
                </a:lnTo>
                <a:lnTo>
                  <a:pt x="215074" y="108292"/>
                </a:lnTo>
                <a:lnTo>
                  <a:pt x="236512" y="88480"/>
                </a:lnTo>
                <a:lnTo>
                  <a:pt x="236512" y="82384"/>
                </a:lnTo>
                <a:close/>
              </a:path>
              <a:path w="721995" h="238125">
                <a:moveTo>
                  <a:pt x="405765" y="227368"/>
                </a:moveTo>
                <a:lnTo>
                  <a:pt x="398145" y="227368"/>
                </a:lnTo>
                <a:lnTo>
                  <a:pt x="393573" y="225844"/>
                </a:lnTo>
                <a:lnTo>
                  <a:pt x="390525" y="224320"/>
                </a:lnTo>
                <a:lnTo>
                  <a:pt x="389001" y="222796"/>
                </a:lnTo>
                <a:lnTo>
                  <a:pt x="385953" y="221272"/>
                </a:lnTo>
                <a:lnTo>
                  <a:pt x="385953" y="218224"/>
                </a:lnTo>
                <a:lnTo>
                  <a:pt x="384429" y="215176"/>
                </a:lnTo>
                <a:lnTo>
                  <a:pt x="382905" y="208978"/>
                </a:lnTo>
                <a:lnTo>
                  <a:pt x="382905" y="146494"/>
                </a:lnTo>
                <a:lnTo>
                  <a:pt x="382638" y="132956"/>
                </a:lnTo>
                <a:lnTo>
                  <a:pt x="372237" y="90017"/>
                </a:lnTo>
                <a:lnTo>
                  <a:pt x="352425" y="77825"/>
                </a:lnTo>
                <a:lnTo>
                  <a:pt x="337083" y="77825"/>
                </a:lnTo>
                <a:lnTo>
                  <a:pt x="303009" y="100634"/>
                </a:lnTo>
                <a:lnTo>
                  <a:pt x="294411" y="109829"/>
                </a:lnTo>
                <a:lnTo>
                  <a:pt x="294411" y="0"/>
                </a:lnTo>
                <a:lnTo>
                  <a:pt x="286791" y="0"/>
                </a:lnTo>
                <a:lnTo>
                  <a:pt x="242595" y="18288"/>
                </a:lnTo>
                <a:lnTo>
                  <a:pt x="244119" y="24384"/>
                </a:lnTo>
                <a:lnTo>
                  <a:pt x="253263" y="21336"/>
                </a:lnTo>
                <a:lnTo>
                  <a:pt x="260883" y="21336"/>
                </a:lnTo>
                <a:lnTo>
                  <a:pt x="263931" y="24384"/>
                </a:lnTo>
                <a:lnTo>
                  <a:pt x="265455" y="27432"/>
                </a:lnTo>
                <a:lnTo>
                  <a:pt x="265455" y="32004"/>
                </a:lnTo>
                <a:lnTo>
                  <a:pt x="266344" y="35699"/>
                </a:lnTo>
                <a:lnTo>
                  <a:pt x="266788" y="42113"/>
                </a:lnTo>
                <a:lnTo>
                  <a:pt x="266966" y="51117"/>
                </a:lnTo>
                <a:lnTo>
                  <a:pt x="266979" y="215176"/>
                </a:lnTo>
                <a:lnTo>
                  <a:pt x="263931" y="221272"/>
                </a:lnTo>
                <a:lnTo>
                  <a:pt x="262407" y="222796"/>
                </a:lnTo>
                <a:lnTo>
                  <a:pt x="256311" y="225844"/>
                </a:lnTo>
                <a:lnTo>
                  <a:pt x="250215" y="227368"/>
                </a:lnTo>
                <a:lnTo>
                  <a:pt x="244119" y="227368"/>
                </a:lnTo>
                <a:lnTo>
                  <a:pt x="244119" y="233464"/>
                </a:lnTo>
                <a:lnTo>
                  <a:pt x="318795" y="233464"/>
                </a:lnTo>
                <a:lnTo>
                  <a:pt x="318795" y="227368"/>
                </a:lnTo>
                <a:lnTo>
                  <a:pt x="311175" y="227368"/>
                </a:lnTo>
                <a:lnTo>
                  <a:pt x="305079" y="225844"/>
                </a:lnTo>
                <a:lnTo>
                  <a:pt x="298983" y="222796"/>
                </a:lnTo>
                <a:lnTo>
                  <a:pt x="297459" y="221272"/>
                </a:lnTo>
                <a:lnTo>
                  <a:pt x="294411" y="215176"/>
                </a:lnTo>
                <a:lnTo>
                  <a:pt x="294411" y="118973"/>
                </a:lnTo>
                <a:lnTo>
                  <a:pt x="300113" y="113563"/>
                </a:lnTo>
                <a:lnTo>
                  <a:pt x="305650" y="108877"/>
                </a:lnTo>
                <a:lnTo>
                  <a:pt x="310921" y="105041"/>
                </a:lnTo>
                <a:lnTo>
                  <a:pt x="315747" y="102209"/>
                </a:lnTo>
                <a:lnTo>
                  <a:pt x="320319" y="99161"/>
                </a:lnTo>
                <a:lnTo>
                  <a:pt x="326415" y="97637"/>
                </a:lnTo>
                <a:lnTo>
                  <a:pt x="337083" y="97637"/>
                </a:lnTo>
                <a:lnTo>
                  <a:pt x="341757" y="99161"/>
                </a:lnTo>
                <a:lnTo>
                  <a:pt x="344805" y="102209"/>
                </a:lnTo>
                <a:lnTo>
                  <a:pt x="349377" y="105257"/>
                </a:lnTo>
                <a:lnTo>
                  <a:pt x="355473" y="215176"/>
                </a:lnTo>
                <a:lnTo>
                  <a:pt x="352425" y="221272"/>
                </a:lnTo>
                <a:lnTo>
                  <a:pt x="349377" y="224320"/>
                </a:lnTo>
                <a:lnTo>
                  <a:pt x="346329" y="225844"/>
                </a:lnTo>
                <a:lnTo>
                  <a:pt x="341757" y="227368"/>
                </a:lnTo>
                <a:lnTo>
                  <a:pt x="330987" y="227368"/>
                </a:lnTo>
                <a:lnTo>
                  <a:pt x="330987" y="233464"/>
                </a:lnTo>
                <a:lnTo>
                  <a:pt x="405765" y="233464"/>
                </a:lnTo>
                <a:lnTo>
                  <a:pt x="405765" y="227368"/>
                </a:lnTo>
                <a:close/>
              </a:path>
              <a:path w="721995" h="238125">
                <a:moveTo>
                  <a:pt x="547585" y="138874"/>
                </a:moveTo>
                <a:lnTo>
                  <a:pt x="530821" y="94589"/>
                </a:lnTo>
                <a:lnTo>
                  <a:pt x="512533" y="82207"/>
                </a:lnTo>
                <a:lnTo>
                  <a:pt x="512533" y="120497"/>
                </a:lnTo>
                <a:lnTo>
                  <a:pt x="512533" y="129641"/>
                </a:lnTo>
                <a:lnTo>
                  <a:pt x="443865" y="129641"/>
                </a:lnTo>
                <a:lnTo>
                  <a:pt x="444715" y="120827"/>
                </a:lnTo>
                <a:lnTo>
                  <a:pt x="473722" y="90601"/>
                </a:lnTo>
                <a:lnTo>
                  <a:pt x="480529" y="90017"/>
                </a:lnTo>
                <a:lnTo>
                  <a:pt x="486625" y="90017"/>
                </a:lnTo>
                <a:lnTo>
                  <a:pt x="512533" y="120497"/>
                </a:lnTo>
                <a:lnTo>
                  <a:pt x="512533" y="82207"/>
                </a:lnTo>
                <a:lnTo>
                  <a:pt x="501675" y="78943"/>
                </a:lnTo>
                <a:lnTo>
                  <a:pt x="489673" y="77825"/>
                </a:lnTo>
                <a:lnTo>
                  <a:pt x="475386" y="79222"/>
                </a:lnTo>
                <a:lnTo>
                  <a:pt x="439293" y="99161"/>
                </a:lnTo>
                <a:lnTo>
                  <a:pt x="420865" y="141884"/>
                </a:lnTo>
                <a:lnTo>
                  <a:pt x="419481" y="160210"/>
                </a:lnTo>
                <a:lnTo>
                  <a:pt x="420865" y="176733"/>
                </a:lnTo>
                <a:lnTo>
                  <a:pt x="439293" y="216700"/>
                </a:lnTo>
                <a:lnTo>
                  <a:pt x="471957" y="236626"/>
                </a:lnTo>
                <a:lnTo>
                  <a:pt x="485101" y="238036"/>
                </a:lnTo>
                <a:lnTo>
                  <a:pt x="497103" y="236893"/>
                </a:lnTo>
                <a:lnTo>
                  <a:pt x="534098" y="210502"/>
                </a:lnTo>
                <a:lnTo>
                  <a:pt x="547585" y="178498"/>
                </a:lnTo>
                <a:lnTo>
                  <a:pt x="541489" y="175450"/>
                </a:lnTo>
                <a:lnTo>
                  <a:pt x="537781" y="184023"/>
                </a:lnTo>
                <a:lnTo>
                  <a:pt x="533488" y="191452"/>
                </a:lnTo>
                <a:lnTo>
                  <a:pt x="497293" y="210502"/>
                </a:lnTo>
                <a:lnTo>
                  <a:pt x="487057" y="209359"/>
                </a:lnTo>
                <a:lnTo>
                  <a:pt x="452094" y="181305"/>
                </a:lnTo>
                <a:lnTo>
                  <a:pt x="443865" y="138874"/>
                </a:lnTo>
                <a:lnTo>
                  <a:pt x="547585" y="138874"/>
                </a:lnTo>
                <a:close/>
              </a:path>
              <a:path w="721995" h="238125">
                <a:moveTo>
                  <a:pt x="721525" y="227368"/>
                </a:moveTo>
                <a:lnTo>
                  <a:pt x="713905" y="227368"/>
                </a:lnTo>
                <a:lnTo>
                  <a:pt x="709333" y="225844"/>
                </a:lnTo>
                <a:lnTo>
                  <a:pt x="697090" y="125437"/>
                </a:lnTo>
                <a:lnTo>
                  <a:pt x="696760" y="117449"/>
                </a:lnTo>
                <a:lnTo>
                  <a:pt x="695845" y="110629"/>
                </a:lnTo>
                <a:lnTo>
                  <a:pt x="694093" y="105257"/>
                </a:lnTo>
                <a:lnTo>
                  <a:pt x="691045" y="94589"/>
                </a:lnTo>
                <a:lnTo>
                  <a:pt x="686473" y="88493"/>
                </a:lnTo>
                <a:lnTo>
                  <a:pt x="680377" y="83921"/>
                </a:lnTo>
                <a:lnTo>
                  <a:pt x="674281" y="80873"/>
                </a:lnTo>
                <a:lnTo>
                  <a:pt x="666661" y="77825"/>
                </a:lnTo>
                <a:lnTo>
                  <a:pt x="658939" y="77825"/>
                </a:lnTo>
                <a:lnTo>
                  <a:pt x="647230" y="79819"/>
                </a:lnTo>
                <a:lnTo>
                  <a:pt x="634936" y="85826"/>
                </a:lnTo>
                <a:lnTo>
                  <a:pt x="622084" y="95821"/>
                </a:lnTo>
                <a:lnTo>
                  <a:pt x="608647" y="109829"/>
                </a:lnTo>
                <a:lnTo>
                  <a:pt x="608647" y="77825"/>
                </a:lnTo>
                <a:lnTo>
                  <a:pt x="601027" y="77825"/>
                </a:lnTo>
                <a:lnTo>
                  <a:pt x="556831" y="96113"/>
                </a:lnTo>
                <a:lnTo>
                  <a:pt x="558355" y="102209"/>
                </a:lnTo>
                <a:lnTo>
                  <a:pt x="562927" y="100685"/>
                </a:lnTo>
                <a:lnTo>
                  <a:pt x="575119" y="100685"/>
                </a:lnTo>
                <a:lnTo>
                  <a:pt x="578167" y="103733"/>
                </a:lnTo>
                <a:lnTo>
                  <a:pt x="581215" y="109829"/>
                </a:lnTo>
                <a:lnTo>
                  <a:pt x="581215" y="210502"/>
                </a:lnTo>
                <a:lnTo>
                  <a:pt x="579691" y="216700"/>
                </a:lnTo>
                <a:lnTo>
                  <a:pt x="578167" y="221272"/>
                </a:lnTo>
                <a:lnTo>
                  <a:pt x="575119" y="225844"/>
                </a:lnTo>
                <a:lnTo>
                  <a:pt x="570547" y="227368"/>
                </a:lnTo>
                <a:lnTo>
                  <a:pt x="558355" y="227368"/>
                </a:lnTo>
                <a:lnTo>
                  <a:pt x="558355" y="233464"/>
                </a:lnTo>
                <a:lnTo>
                  <a:pt x="633031" y="233464"/>
                </a:lnTo>
                <a:lnTo>
                  <a:pt x="633031" y="227368"/>
                </a:lnTo>
                <a:lnTo>
                  <a:pt x="625411" y="227368"/>
                </a:lnTo>
                <a:lnTo>
                  <a:pt x="619315" y="225844"/>
                </a:lnTo>
                <a:lnTo>
                  <a:pt x="616267" y="224320"/>
                </a:lnTo>
                <a:lnTo>
                  <a:pt x="614743" y="222796"/>
                </a:lnTo>
                <a:lnTo>
                  <a:pt x="611695" y="221272"/>
                </a:lnTo>
                <a:lnTo>
                  <a:pt x="608647" y="215176"/>
                </a:lnTo>
                <a:lnTo>
                  <a:pt x="608647" y="120497"/>
                </a:lnTo>
                <a:lnTo>
                  <a:pt x="618667" y="110731"/>
                </a:lnTo>
                <a:lnTo>
                  <a:pt x="628269" y="104114"/>
                </a:lnTo>
                <a:lnTo>
                  <a:pt x="637578" y="100342"/>
                </a:lnTo>
                <a:lnTo>
                  <a:pt x="646747" y="99161"/>
                </a:lnTo>
                <a:lnTo>
                  <a:pt x="655891" y="99161"/>
                </a:lnTo>
                <a:lnTo>
                  <a:pt x="661987" y="102209"/>
                </a:lnTo>
                <a:lnTo>
                  <a:pt x="665137" y="108305"/>
                </a:lnTo>
                <a:lnTo>
                  <a:pt x="668007" y="113461"/>
                </a:lnTo>
                <a:lnTo>
                  <a:pt x="669899" y="119926"/>
                </a:lnTo>
                <a:lnTo>
                  <a:pt x="670915" y="127838"/>
                </a:lnTo>
                <a:lnTo>
                  <a:pt x="671233" y="137350"/>
                </a:lnTo>
                <a:lnTo>
                  <a:pt x="671233" y="212026"/>
                </a:lnTo>
                <a:lnTo>
                  <a:pt x="669709" y="215176"/>
                </a:lnTo>
                <a:lnTo>
                  <a:pt x="669709" y="218224"/>
                </a:lnTo>
                <a:lnTo>
                  <a:pt x="666661" y="221272"/>
                </a:lnTo>
                <a:lnTo>
                  <a:pt x="665137" y="224320"/>
                </a:lnTo>
                <a:lnTo>
                  <a:pt x="661987" y="225844"/>
                </a:lnTo>
                <a:lnTo>
                  <a:pt x="655891" y="227368"/>
                </a:lnTo>
                <a:lnTo>
                  <a:pt x="646747" y="227368"/>
                </a:lnTo>
                <a:lnTo>
                  <a:pt x="646747" y="233464"/>
                </a:lnTo>
                <a:lnTo>
                  <a:pt x="721525" y="233464"/>
                </a:lnTo>
                <a:lnTo>
                  <a:pt x="721525" y="227368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pic>
        <p:nvPicPr>
          <p:cNvPr id="36" name="object 36"/>
          <p:cNvPicPr/>
          <p:nvPr/>
        </p:nvPicPr>
        <p:blipFill>
          <a:blip r:embed="rId21"/>
          <a:stretch>
            <a:fillRect/>
          </a:stretch>
        </p:blipFill>
        <p:spPr>
          <a:xfrm>
            <a:off x="6080676" y="1513214"/>
            <a:ext cx="1006764" cy="269276"/>
          </a:xfrm>
          <a:prstGeom prst="rect">
            <a:avLst/>
          </a:prstGeom>
        </p:spPr>
      </p:pic>
      <p:grpSp>
        <p:nvGrpSpPr>
          <p:cNvPr id="37" name="object 37"/>
          <p:cNvGrpSpPr/>
          <p:nvPr/>
        </p:nvGrpSpPr>
        <p:grpSpPr>
          <a:xfrm>
            <a:off x="7277210" y="1518593"/>
            <a:ext cx="285328" cy="204647"/>
            <a:chOff x="7277212" y="1518593"/>
            <a:chExt cx="285328" cy="204647"/>
          </a:xfrm>
        </p:grpSpPr>
        <p:pic>
          <p:nvPicPr>
            <p:cNvPr id="38" name="object 38"/>
            <p:cNvPicPr/>
            <p:nvPr/>
          </p:nvPicPr>
          <p:blipFill>
            <a:blip r:embed="rId22"/>
            <a:stretch>
              <a:fillRect/>
            </a:stretch>
          </p:blipFill>
          <p:spPr>
            <a:xfrm>
              <a:off x="7277212" y="1518593"/>
              <a:ext cx="130520" cy="204647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3"/>
            <a:stretch>
              <a:fillRect/>
            </a:stretch>
          </p:blipFill>
          <p:spPr>
            <a:xfrm>
              <a:off x="7434625" y="1581878"/>
              <a:ext cx="127915" cy="141362"/>
            </a:xfrm>
            <a:prstGeom prst="rect">
              <a:avLst/>
            </a:prstGeom>
          </p:spPr>
        </p:pic>
      </p:grpSp>
      <p:pic>
        <p:nvPicPr>
          <p:cNvPr id="40" name="object 40"/>
          <p:cNvPicPr/>
          <p:nvPr/>
        </p:nvPicPr>
        <p:blipFill>
          <a:blip r:embed="rId24"/>
          <a:stretch>
            <a:fillRect/>
          </a:stretch>
        </p:blipFill>
        <p:spPr>
          <a:xfrm>
            <a:off x="7654065" y="1581878"/>
            <a:ext cx="409127" cy="141362"/>
          </a:xfrm>
          <a:prstGeom prst="rect">
            <a:avLst/>
          </a:prstGeom>
        </p:spPr>
      </p:pic>
      <p:grpSp>
        <p:nvGrpSpPr>
          <p:cNvPr id="41" name="object 41"/>
          <p:cNvGrpSpPr/>
          <p:nvPr/>
        </p:nvGrpSpPr>
        <p:grpSpPr>
          <a:xfrm>
            <a:off x="8156146" y="1513214"/>
            <a:ext cx="267764" cy="210026"/>
            <a:chOff x="8156146" y="1513214"/>
            <a:chExt cx="267764" cy="210026"/>
          </a:xfrm>
        </p:grpSpPr>
        <p:pic>
          <p:nvPicPr>
            <p:cNvPr id="42" name="object 42"/>
            <p:cNvPicPr/>
            <p:nvPr/>
          </p:nvPicPr>
          <p:blipFill>
            <a:blip r:embed="rId25"/>
            <a:stretch>
              <a:fillRect/>
            </a:stretch>
          </p:blipFill>
          <p:spPr>
            <a:xfrm>
              <a:off x="8156146" y="1581878"/>
              <a:ext cx="127831" cy="14136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6"/>
            <a:stretch>
              <a:fillRect/>
            </a:stretch>
          </p:blipFill>
          <p:spPr>
            <a:xfrm>
              <a:off x="8305491" y="1513214"/>
              <a:ext cx="118418" cy="205991"/>
            </a:xfrm>
            <a:prstGeom prst="rect">
              <a:avLst/>
            </a:prstGeom>
          </p:spPr>
        </p:pic>
      </p:grpSp>
      <p:pic>
        <p:nvPicPr>
          <p:cNvPr id="44" name="object 44"/>
          <p:cNvPicPr/>
          <p:nvPr/>
        </p:nvPicPr>
        <p:blipFill>
          <a:blip r:embed="rId27"/>
          <a:stretch>
            <a:fillRect/>
          </a:stretch>
        </p:blipFill>
        <p:spPr>
          <a:xfrm>
            <a:off x="8469630" y="1513214"/>
            <a:ext cx="349960" cy="210026"/>
          </a:xfrm>
          <a:prstGeom prst="rect">
            <a:avLst/>
          </a:prstGeom>
        </p:spPr>
      </p:pic>
      <p:grpSp>
        <p:nvGrpSpPr>
          <p:cNvPr id="45" name="object 45"/>
          <p:cNvGrpSpPr/>
          <p:nvPr/>
        </p:nvGrpSpPr>
        <p:grpSpPr>
          <a:xfrm>
            <a:off x="734713" y="1898220"/>
            <a:ext cx="573349" cy="180442"/>
            <a:chOff x="734713" y="1898220"/>
            <a:chExt cx="573349" cy="180442"/>
          </a:xfrm>
        </p:grpSpPr>
        <p:sp>
          <p:nvSpPr>
            <p:cNvPr id="46" name="object 46"/>
            <p:cNvSpPr/>
            <p:nvPr/>
          </p:nvSpPr>
          <p:spPr>
            <a:xfrm>
              <a:off x="734713" y="1938645"/>
              <a:ext cx="226359" cy="136151"/>
            </a:xfrm>
            <a:custGeom>
              <a:avLst/>
              <a:gdLst/>
              <a:ahLst/>
              <a:cxnLst/>
              <a:rect l="l" t="t" r="r" b="b"/>
              <a:pathLst>
                <a:path w="256540" h="154305">
                  <a:moveTo>
                    <a:pt x="256317" y="154114"/>
                  </a:moveTo>
                  <a:lnTo>
                    <a:pt x="183070" y="154114"/>
                  </a:lnTo>
                  <a:lnTo>
                    <a:pt x="183070" y="148018"/>
                  </a:lnTo>
                  <a:lnTo>
                    <a:pt x="192214" y="148018"/>
                  </a:lnTo>
                  <a:lnTo>
                    <a:pt x="201358" y="144970"/>
                  </a:lnTo>
                  <a:lnTo>
                    <a:pt x="202882" y="141827"/>
                  </a:lnTo>
                  <a:lnTo>
                    <a:pt x="204406" y="140303"/>
                  </a:lnTo>
                  <a:lnTo>
                    <a:pt x="205930" y="135731"/>
                  </a:lnTo>
                  <a:lnTo>
                    <a:pt x="207454" y="134207"/>
                  </a:lnTo>
                  <a:lnTo>
                    <a:pt x="207454" y="54863"/>
                  </a:lnTo>
                  <a:lnTo>
                    <a:pt x="192214" y="18287"/>
                  </a:lnTo>
                  <a:lnTo>
                    <a:pt x="176974" y="18287"/>
                  </a:lnTo>
                  <a:lnTo>
                    <a:pt x="143446" y="39623"/>
                  </a:lnTo>
                  <a:lnTo>
                    <a:pt x="143446" y="137255"/>
                  </a:lnTo>
                  <a:lnTo>
                    <a:pt x="144970" y="138779"/>
                  </a:lnTo>
                  <a:lnTo>
                    <a:pt x="146494" y="141827"/>
                  </a:lnTo>
                  <a:lnTo>
                    <a:pt x="148018" y="143446"/>
                  </a:lnTo>
                  <a:lnTo>
                    <a:pt x="154114" y="146494"/>
                  </a:lnTo>
                  <a:lnTo>
                    <a:pt x="160210" y="148018"/>
                  </a:lnTo>
                  <a:lnTo>
                    <a:pt x="167830" y="148018"/>
                  </a:lnTo>
                  <a:lnTo>
                    <a:pt x="167830" y="154114"/>
                  </a:lnTo>
                  <a:lnTo>
                    <a:pt x="91535" y="154114"/>
                  </a:lnTo>
                  <a:lnTo>
                    <a:pt x="91535" y="148018"/>
                  </a:lnTo>
                  <a:lnTo>
                    <a:pt x="100679" y="148018"/>
                  </a:lnTo>
                  <a:lnTo>
                    <a:pt x="105251" y="146494"/>
                  </a:lnTo>
                  <a:lnTo>
                    <a:pt x="108299" y="144970"/>
                  </a:lnTo>
                  <a:lnTo>
                    <a:pt x="112871" y="143446"/>
                  </a:lnTo>
                  <a:lnTo>
                    <a:pt x="114395" y="140303"/>
                  </a:lnTo>
                  <a:lnTo>
                    <a:pt x="115919" y="135731"/>
                  </a:lnTo>
                  <a:lnTo>
                    <a:pt x="115919" y="54863"/>
                  </a:lnTo>
                  <a:lnTo>
                    <a:pt x="99155" y="18287"/>
                  </a:lnTo>
                  <a:lnTo>
                    <a:pt x="85439" y="18287"/>
                  </a:lnTo>
                  <a:lnTo>
                    <a:pt x="51911" y="39623"/>
                  </a:lnTo>
                  <a:lnTo>
                    <a:pt x="51911" y="129635"/>
                  </a:lnTo>
                  <a:lnTo>
                    <a:pt x="53435" y="135731"/>
                  </a:lnTo>
                  <a:lnTo>
                    <a:pt x="54959" y="138779"/>
                  </a:lnTo>
                  <a:lnTo>
                    <a:pt x="54959" y="141827"/>
                  </a:lnTo>
                  <a:lnTo>
                    <a:pt x="58007" y="144970"/>
                  </a:lnTo>
                  <a:lnTo>
                    <a:pt x="61055" y="146494"/>
                  </a:lnTo>
                  <a:lnTo>
                    <a:pt x="62579" y="146494"/>
                  </a:lnTo>
                  <a:lnTo>
                    <a:pt x="68675" y="148018"/>
                  </a:lnTo>
                  <a:lnTo>
                    <a:pt x="76295" y="148018"/>
                  </a:lnTo>
                  <a:lnTo>
                    <a:pt x="76295" y="154114"/>
                  </a:lnTo>
                  <a:lnTo>
                    <a:pt x="3047" y="154114"/>
                  </a:lnTo>
                  <a:lnTo>
                    <a:pt x="3047" y="148018"/>
                  </a:lnTo>
                  <a:lnTo>
                    <a:pt x="9143" y="148018"/>
                  </a:lnTo>
                  <a:lnTo>
                    <a:pt x="13715" y="146494"/>
                  </a:lnTo>
                  <a:lnTo>
                    <a:pt x="16859" y="146494"/>
                  </a:lnTo>
                  <a:lnTo>
                    <a:pt x="19907" y="144970"/>
                  </a:lnTo>
                  <a:lnTo>
                    <a:pt x="24479" y="135731"/>
                  </a:lnTo>
                  <a:lnTo>
                    <a:pt x="26003" y="129635"/>
                  </a:lnTo>
                  <a:lnTo>
                    <a:pt x="26003" y="62579"/>
                  </a:lnTo>
                  <a:lnTo>
                    <a:pt x="25765" y="51094"/>
                  </a:lnTo>
                  <a:lnTo>
                    <a:pt x="24479" y="30479"/>
                  </a:lnTo>
                  <a:lnTo>
                    <a:pt x="21431" y="24383"/>
                  </a:lnTo>
                  <a:lnTo>
                    <a:pt x="18383" y="21335"/>
                  </a:lnTo>
                  <a:lnTo>
                    <a:pt x="6095" y="21335"/>
                  </a:lnTo>
                  <a:lnTo>
                    <a:pt x="3047" y="22859"/>
                  </a:lnTo>
                  <a:lnTo>
                    <a:pt x="0" y="18287"/>
                  </a:lnTo>
                  <a:lnTo>
                    <a:pt x="45815" y="0"/>
                  </a:lnTo>
                  <a:lnTo>
                    <a:pt x="51911" y="0"/>
                  </a:lnTo>
                  <a:lnTo>
                    <a:pt x="51911" y="30479"/>
                  </a:lnTo>
                  <a:lnTo>
                    <a:pt x="59293" y="23336"/>
                  </a:lnTo>
                  <a:lnTo>
                    <a:pt x="71723" y="12191"/>
                  </a:lnTo>
                  <a:lnTo>
                    <a:pt x="76295" y="7619"/>
                  </a:lnTo>
                  <a:lnTo>
                    <a:pt x="82391" y="4571"/>
                  </a:lnTo>
                  <a:lnTo>
                    <a:pt x="86963" y="3047"/>
                  </a:lnTo>
                  <a:lnTo>
                    <a:pt x="93059" y="0"/>
                  </a:lnTo>
                  <a:lnTo>
                    <a:pt x="103727" y="0"/>
                  </a:lnTo>
                  <a:lnTo>
                    <a:pt x="140207" y="23693"/>
                  </a:lnTo>
                  <a:lnTo>
                    <a:pt x="141922" y="30479"/>
                  </a:lnTo>
                  <a:lnTo>
                    <a:pt x="150518" y="21955"/>
                  </a:lnTo>
                  <a:lnTo>
                    <a:pt x="158114" y="14858"/>
                  </a:lnTo>
                  <a:lnTo>
                    <a:pt x="164853" y="9477"/>
                  </a:lnTo>
                  <a:lnTo>
                    <a:pt x="170878" y="6095"/>
                  </a:lnTo>
                  <a:lnTo>
                    <a:pt x="178498" y="1523"/>
                  </a:lnTo>
                  <a:lnTo>
                    <a:pt x="186118" y="0"/>
                  </a:lnTo>
                  <a:lnTo>
                    <a:pt x="202882" y="0"/>
                  </a:lnTo>
                  <a:lnTo>
                    <a:pt x="208978" y="1523"/>
                  </a:lnTo>
                  <a:lnTo>
                    <a:pt x="216598" y="6095"/>
                  </a:lnTo>
                  <a:lnTo>
                    <a:pt x="222694" y="9143"/>
                  </a:lnTo>
                  <a:lnTo>
                    <a:pt x="227266" y="16763"/>
                  </a:lnTo>
                  <a:lnTo>
                    <a:pt x="230409" y="25907"/>
                  </a:lnTo>
                  <a:lnTo>
                    <a:pt x="232409" y="31075"/>
                  </a:lnTo>
                  <a:lnTo>
                    <a:pt x="233838" y="37528"/>
                  </a:lnTo>
                  <a:lnTo>
                    <a:pt x="234695" y="45410"/>
                  </a:lnTo>
                  <a:lnTo>
                    <a:pt x="234981" y="54863"/>
                  </a:lnTo>
                  <a:lnTo>
                    <a:pt x="234981" y="135731"/>
                  </a:lnTo>
                  <a:lnTo>
                    <a:pt x="238029" y="141827"/>
                  </a:lnTo>
                  <a:lnTo>
                    <a:pt x="239553" y="143446"/>
                  </a:lnTo>
                  <a:lnTo>
                    <a:pt x="245649" y="146494"/>
                  </a:lnTo>
                  <a:lnTo>
                    <a:pt x="250221" y="148018"/>
                  </a:lnTo>
                  <a:lnTo>
                    <a:pt x="256317" y="148018"/>
                  </a:lnTo>
                  <a:lnTo>
                    <a:pt x="256317" y="154114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28"/>
            <a:stretch>
              <a:fillRect/>
            </a:stretch>
          </p:blipFill>
          <p:spPr>
            <a:xfrm>
              <a:off x="972979" y="1938645"/>
              <a:ext cx="127831" cy="140017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9"/>
            <a:stretch>
              <a:fillRect/>
            </a:stretch>
          </p:blipFill>
          <p:spPr>
            <a:xfrm>
              <a:off x="1125014" y="1898220"/>
              <a:ext cx="183048" cy="180442"/>
            </a:xfrm>
            <a:prstGeom prst="rect">
              <a:avLst/>
            </a:prstGeom>
          </p:spPr>
        </p:pic>
      </p:grpSp>
      <p:pic>
        <p:nvPicPr>
          <p:cNvPr id="49" name="object 49"/>
          <p:cNvPicPr/>
          <p:nvPr/>
        </p:nvPicPr>
        <p:blipFill>
          <a:blip r:embed="rId30"/>
          <a:stretch>
            <a:fillRect/>
          </a:stretch>
        </p:blipFill>
        <p:spPr>
          <a:xfrm>
            <a:off x="1388829" y="1868637"/>
            <a:ext cx="1012143" cy="210026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31"/>
          <a:stretch>
            <a:fillRect/>
          </a:stretch>
        </p:blipFill>
        <p:spPr>
          <a:xfrm>
            <a:off x="2487117" y="1868637"/>
            <a:ext cx="1335124" cy="210026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32"/>
          <a:stretch>
            <a:fillRect/>
          </a:stretch>
        </p:blipFill>
        <p:spPr>
          <a:xfrm>
            <a:off x="3904354" y="1868637"/>
            <a:ext cx="1304196" cy="269277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33"/>
          <a:stretch>
            <a:fillRect/>
          </a:stretch>
        </p:blipFill>
        <p:spPr>
          <a:xfrm>
            <a:off x="5290661" y="1937300"/>
            <a:ext cx="1121064" cy="200613"/>
          </a:xfrm>
          <a:prstGeom prst="rect">
            <a:avLst/>
          </a:prstGeom>
        </p:spPr>
      </p:pic>
      <p:grpSp>
        <p:nvGrpSpPr>
          <p:cNvPr id="53" name="object 53"/>
          <p:cNvGrpSpPr/>
          <p:nvPr/>
        </p:nvGrpSpPr>
        <p:grpSpPr>
          <a:xfrm>
            <a:off x="6507369" y="1868637"/>
            <a:ext cx="178929" cy="210025"/>
            <a:chOff x="6507369" y="1868637"/>
            <a:chExt cx="178929" cy="210025"/>
          </a:xfrm>
        </p:grpSpPr>
        <p:pic>
          <p:nvPicPr>
            <p:cNvPr id="54" name="object 54"/>
            <p:cNvPicPr/>
            <p:nvPr/>
          </p:nvPicPr>
          <p:blipFill>
            <a:blip r:embed="rId34"/>
            <a:stretch>
              <a:fillRect/>
            </a:stretch>
          </p:blipFill>
          <p:spPr>
            <a:xfrm>
              <a:off x="6507369" y="1868637"/>
              <a:ext cx="65891" cy="205991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5"/>
            <a:stretch>
              <a:fillRect/>
            </a:stretch>
          </p:blipFill>
          <p:spPr>
            <a:xfrm>
              <a:off x="6596118" y="1938645"/>
              <a:ext cx="90179" cy="140017"/>
            </a:xfrm>
            <a:prstGeom prst="rect">
              <a:avLst/>
            </a:prstGeom>
          </p:spPr>
        </p:pic>
      </p:grpSp>
      <p:pic>
        <p:nvPicPr>
          <p:cNvPr id="56" name="object 56"/>
          <p:cNvPicPr/>
          <p:nvPr/>
        </p:nvPicPr>
        <p:blipFill>
          <a:blip r:embed="rId36"/>
          <a:stretch>
            <a:fillRect/>
          </a:stretch>
        </p:blipFill>
        <p:spPr>
          <a:xfrm>
            <a:off x="6773788" y="1868637"/>
            <a:ext cx="351304" cy="210026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37"/>
          <a:stretch>
            <a:fillRect/>
          </a:stretch>
        </p:blipFill>
        <p:spPr>
          <a:xfrm>
            <a:off x="7208549" y="1868637"/>
            <a:ext cx="1006764" cy="269277"/>
          </a:xfrm>
          <a:prstGeom prst="rect">
            <a:avLst/>
          </a:prstGeom>
        </p:spPr>
      </p:pic>
      <p:grpSp>
        <p:nvGrpSpPr>
          <p:cNvPr id="58" name="object 58"/>
          <p:cNvGrpSpPr/>
          <p:nvPr/>
        </p:nvGrpSpPr>
        <p:grpSpPr>
          <a:xfrm>
            <a:off x="742782" y="2224059"/>
            <a:ext cx="710676" cy="210026"/>
            <a:chOff x="742782" y="2224059"/>
            <a:chExt cx="710676" cy="210026"/>
          </a:xfrm>
        </p:grpSpPr>
        <p:pic>
          <p:nvPicPr>
            <p:cNvPr id="59" name="object 59"/>
            <p:cNvPicPr/>
            <p:nvPr/>
          </p:nvPicPr>
          <p:blipFill>
            <a:blip r:embed="rId38"/>
            <a:stretch>
              <a:fillRect/>
            </a:stretch>
          </p:blipFill>
          <p:spPr>
            <a:xfrm>
              <a:off x="742782" y="2224059"/>
              <a:ext cx="407866" cy="210026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9"/>
            <a:stretch>
              <a:fillRect/>
            </a:stretch>
          </p:blipFill>
          <p:spPr>
            <a:xfrm>
              <a:off x="1168128" y="2294067"/>
              <a:ext cx="285329" cy="140017"/>
            </a:xfrm>
            <a:prstGeom prst="rect">
              <a:avLst/>
            </a:prstGeom>
          </p:spPr>
        </p:pic>
      </p:grpSp>
      <p:pic>
        <p:nvPicPr>
          <p:cNvPr id="61" name="object 61"/>
          <p:cNvPicPr/>
          <p:nvPr/>
        </p:nvPicPr>
        <p:blipFill>
          <a:blip r:embed="rId40"/>
          <a:stretch>
            <a:fillRect/>
          </a:stretch>
        </p:blipFill>
        <p:spPr>
          <a:xfrm>
            <a:off x="1535569" y="2224059"/>
            <a:ext cx="1309575" cy="269193"/>
          </a:xfrm>
          <a:prstGeom prst="rect">
            <a:avLst/>
          </a:prstGeom>
        </p:spPr>
      </p:pic>
      <p:grpSp>
        <p:nvGrpSpPr>
          <p:cNvPr id="62" name="object 62"/>
          <p:cNvGrpSpPr/>
          <p:nvPr/>
        </p:nvGrpSpPr>
        <p:grpSpPr>
          <a:xfrm>
            <a:off x="2929947" y="2224059"/>
            <a:ext cx="709248" cy="270537"/>
            <a:chOff x="2929946" y="2224059"/>
            <a:chExt cx="709248" cy="270537"/>
          </a:xfrm>
        </p:grpSpPr>
        <p:pic>
          <p:nvPicPr>
            <p:cNvPr id="63" name="object 63"/>
            <p:cNvPicPr/>
            <p:nvPr/>
          </p:nvPicPr>
          <p:blipFill>
            <a:blip r:embed="rId41"/>
            <a:stretch>
              <a:fillRect/>
            </a:stretch>
          </p:blipFill>
          <p:spPr>
            <a:xfrm>
              <a:off x="2929946" y="2294068"/>
              <a:ext cx="382233" cy="200529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42"/>
            <a:stretch>
              <a:fillRect/>
            </a:stretch>
          </p:blipFill>
          <p:spPr>
            <a:xfrm>
              <a:off x="3329660" y="2224059"/>
              <a:ext cx="67319" cy="205991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43"/>
            <a:stretch>
              <a:fillRect/>
            </a:stretch>
          </p:blipFill>
          <p:spPr>
            <a:xfrm>
              <a:off x="3414460" y="2294067"/>
              <a:ext cx="111694" cy="140017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44"/>
            <a:stretch>
              <a:fillRect/>
            </a:stretch>
          </p:blipFill>
          <p:spPr>
            <a:xfrm>
              <a:off x="3549015" y="2294067"/>
              <a:ext cx="90179" cy="140017"/>
            </a:xfrm>
            <a:prstGeom prst="rect">
              <a:avLst/>
            </a:prstGeom>
          </p:spPr>
        </p:pic>
      </p:grpSp>
      <p:pic>
        <p:nvPicPr>
          <p:cNvPr id="67" name="object 67"/>
          <p:cNvPicPr/>
          <p:nvPr/>
        </p:nvPicPr>
        <p:blipFill>
          <a:blip r:embed="rId45"/>
          <a:stretch>
            <a:fillRect/>
          </a:stretch>
        </p:blipFill>
        <p:spPr>
          <a:xfrm>
            <a:off x="3744165" y="2224059"/>
            <a:ext cx="1324367" cy="270537"/>
          </a:xfrm>
          <a:prstGeom prst="rect">
            <a:avLst/>
          </a:prstGeom>
        </p:spPr>
      </p:pic>
      <p:grpSp>
        <p:nvGrpSpPr>
          <p:cNvPr id="68" name="object 68"/>
          <p:cNvGrpSpPr/>
          <p:nvPr/>
        </p:nvGrpSpPr>
        <p:grpSpPr>
          <a:xfrm>
            <a:off x="5161401" y="2233472"/>
            <a:ext cx="457620" cy="200613"/>
            <a:chOff x="5161401" y="2233472"/>
            <a:chExt cx="457620" cy="200613"/>
          </a:xfrm>
        </p:grpSpPr>
        <p:pic>
          <p:nvPicPr>
            <p:cNvPr id="69" name="object 69"/>
            <p:cNvPicPr/>
            <p:nvPr/>
          </p:nvPicPr>
          <p:blipFill>
            <a:blip r:embed="rId46"/>
            <a:stretch>
              <a:fillRect/>
            </a:stretch>
          </p:blipFill>
          <p:spPr>
            <a:xfrm>
              <a:off x="5161401" y="2291378"/>
              <a:ext cx="292053" cy="141362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47"/>
            <a:stretch>
              <a:fillRect/>
            </a:stretch>
          </p:blipFill>
          <p:spPr>
            <a:xfrm>
              <a:off x="5472364" y="2233472"/>
              <a:ext cx="146657" cy="200613"/>
            </a:xfrm>
            <a:prstGeom prst="rect">
              <a:avLst/>
            </a:prstGeom>
          </p:spPr>
        </p:pic>
      </p:grpSp>
      <p:grpSp>
        <p:nvGrpSpPr>
          <p:cNvPr id="71" name="object 71"/>
          <p:cNvGrpSpPr/>
          <p:nvPr/>
        </p:nvGrpSpPr>
        <p:grpSpPr>
          <a:xfrm>
            <a:off x="5703822" y="2229443"/>
            <a:ext cx="1013487" cy="265153"/>
            <a:chOff x="5703822" y="2229443"/>
            <a:chExt cx="1013487" cy="265153"/>
          </a:xfrm>
        </p:grpSpPr>
        <p:pic>
          <p:nvPicPr>
            <p:cNvPr id="72" name="object 72"/>
            <p:cNvPicPr/>
            <p:nvPr/>
          </p:nvPicPr>
          <p:blipFill>
            <a:blip r:embed="rId48"/>
            <a:stretch>
              <a:fillRect/>
            </a:stretch>
          </p:blipFill>
          <p:spPr>
            <a:xfrm>
              <a:off x="5703822" y="2233472"/>
              <a:ext cx="249023" cy="199268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5975705" y="2229443"/>
              <a:ext cx="589990" cy="205068"/>
            </a:xfrm>
            <a:custGeom>
              <a:avLst/>
              <a:gdLst/>
              <a:ahLst/>
              <a:cxnLst/>
              <a:rect l="l" t="t" r="r" b="b"/>
              <a:pathLst>
                <a:path w="668654" h="232410">
                  <a:moveTo>
                    <a:pt x="146392" y="205930"/>
                  </a:moveTo>
                  <a:lnTo>
                    <a:pt x="141820" y="202882"/>
                  </a:lnTo>
                  <a:lnTo>
                    <a:pt x="135724" y="208978"/>
                  </a:lnTo>
                  <a:lnTo>
                    <a:pt x="131152" y="208978"/>
                  </a:lnTo>
                  <a:lnTo>
                    <a:pt x="131152" y="207454"/>
                  </a:lnTo>
                  <a:lnTo>
                    <a:pt x="129628" y="207454"/>
                  </a:lnTo>
                  <a:lnTo>
                    <a:pt x="128104" y="205930"/>
                  </a:lnTo>
                  <a:lnTo>
                    <a:pt x="128104" y="204406"/>
                  </a:lnTo>
                  <a:lnTo>
                    <a:pt x="126580" y="202882"/>
                  </a:lnTo>
                  <a:lnTo>
                    <a:pt x="126580" y="201358"/>
                  </a:lnTo>
                  <a:lnTo>
                    <a:pt x="126580" y="141833"/>
                  </a:lnTo>
                  <a:lnTo>
                    <a:pt x="126542" y="129641"/>
                  </a:lnTo>
                  <a:lnTo>
                    <a:pt x="118008" y="88684"/>
                  </a:lnTo>
                  <a:lnTo>
                    <a:pt x="110921" y="82397"/>
                  </a:lnTo>
                  <a:lnTo>
                    <a:pt x="106768" y="79349"/>
                  </a:lnTo>
                  <a:lnTo>
                    <a:pt x="100241" y="75349"/>
                  </a:lnTo>
                  <a:lnTo>
                    <a:pt x="92290" y="72491"/>
                  </a:lnTo>
                  <a:lnTo>
                    <a:pt x="83197" y="70777"/>
                  </a:lnTo>
                  <a:lnTo>
                    <a:pt x="73240" y="70205"/>
                  </a:lnTo>
                  <a:lnTo>
                    <a:pt x="64071" y="70485"/>
                  </a:lnTo>
                  <a:lnTo>
                    <a:pt x="23431" y="82016"/>
                  </a:lnTo>
                  <a:lnTo>
                    <a:pt x="3048" y="106781"/>
                  </a:lnTo>
                  <a:lnTo>
                    <a:pt x="3048" y="120497"/>
                  </a:lnTo>
                  <a:lnTo>
                    <a:pt x="4572" y="125069"/>
                  </a:lnTo>
                  <a:lnTo>
                    <a:pt x="9144" y="128117"/>
                  </a:lnTo>
                  <a:lnTo>
                    <a:pt x="13716" y="132689"/>
                  </a:lnTo>
                  <a:lnTo>
                    <a:pt x="19812" y="135737"/>
                  </a:lnTo>
                  <a:lnTo>
                    <a:pt x="33528" y="135737"/>
                  </a:lnTo>
                  <a:lnTo>
                    <a:pt x="42672" y="129641"/>
                  </a:lnTo>
                  <a:lnTo>
                    <a:pt x="47244" y="125069"/>
                  </a:lnTo>
                  <a:lnTo>
                    <a:pt x="48768" y="120497"/>
                  </a:lnTo>
                  <a:lnTo>
                    <a:pt x="48768" y="111353"/>
                  </a:lnTo>
                  <a:lnTo>
                    <a:pt x="47244" y="106781"/>
                  </a:lnTo>
                  <a:lnTo>
                    <a:pt x="39624" y="99161"/>
                  </a:lnTo>
                  <a:lnTo>
                    <a:pt x="38100" y="96113"/>
                  </a:lnTo>
                  <a:lnTo>
                    <a:pt x="38100" y="91541"/>
                  </a:lnTo>
                  <a:lnTo>
                    <a:pt x="39624" y="88493"/>
                  </a:lnTo>
                  <a:lnTo>
                    <a:pt x="42672" y="86969"/>
                  </a:lnTo>
                  <a:lnTo>
                    <a:pt x="47244" y="83921"/>
                  </a:lnTo>
                  <a:lnTo>
                    <a:pt x="53340" y="82397"/>
                  </a:lnTo>
                  <a:lnTo>
                    <a:pt x="68668" y="82397"/>
                  </a:lnTo>
                  <a:lnTo>
                    <a:pt x="71716" y="85445"/>
                  </a:lnTo>
                  <a:lnTo>
                    <a:pt x="74764" y="86969"/>
                  </a:lnTo>
                  <a:lnTo>
                    <a:pt x="77812" y="90017"/>
                  </a:lnTo>
                  <a:lnTo>
                    <a:pt x="79336" y="93065"/>
                  </a:lnTo>
                  <a:lnTo>
                    <a:pt x="79336" y="96113"/>
                  </a:lnTo>
                  <a:lnTo>
                    <a:pt x="80860" y="103733"/>
                  </a:lnTo>
                  <a:lnTo>
                    <a:pt x="80860" y="131165"/>
                  </a:lnTo>
                  <a:lnTo>
                    <a:pt x="80860" y="141833"/>
                  </a:lnTo>
                  <a:lnTo>
                    <a:pt x="80860" y="192214"/>
                  </a:lnTo>
                  <a:lnTo>
                    <a:pt x="73240" y="198310"/>
                  </a:lnTo>
                  <a:lnTo>
                    <a:pt x="67144" y="201358"/>
                  </a:lnTo>
                  <a:lnTo>
                    <a:pt x="56388" y="201358"/>
                  </a:lnTo>
                  <a:lnTo>
                    <a:pt x="50292" y="198310"/>
                  </a:lnTo>
                  <a:lnTo>
                    <a:pt x="45720" y="193738"/>
                  </a:lnTo>
                  <a:lnTo>
                    <a:pt x="44196" y="189166"/>
                  </a:lnTo>
                  <a:lnTo>
                    <a:pt x="44196" y="178498"/>
                  </a:lnTo>
                  <a:lnTo>
                    <a:pt x="71374" y="147624"/>
                  </a:lnTo>
                  <a:lnTo>
                    <a:pt x="80860" y="141833"/>
                  </a:lnTo>
                  <a:lnTo>
                    <a:pt x="80860" y="131165"/>
                  </a:lnTo>
                  <a:lnTo>
                    <a:pt x="38862" y="151815"/>
                  </a:lnTo>
                  <a:lnTo>
                    <a:pt x="8356" y="174980"/>
                  </a:lnTo>
                  <a:lnTo>
                    <a:pt x="0" y="199834"/>
                  </a:lnTo>
                  <a:lnTo>
                    <a:pt x="0" y="207454"/>
                  </a:lnTo>
                  <a:lnTo>
                    <a:pt x="3048" y="215074"/>
                  </a:lnTo>
                  <a:lnTo>
                    <a:pt x="7620" y="221170"/>
                  </a:lnTo>
                  <a:lnTo>
                    <a:pt x="13716" y="227368"/>
                  </a:lnTo>
                  <a:lnTo>
                    <a:pt x="21336" y="230416"/>
                  </a:lnTo>
                  <a:lnTo>
                    <a:pt x="30480" y="230416"/>
                  </a:lnTo>
                  <a:lnTo>
                    <a:pt x="42189" y="228701"/>
                  </a:lnTo>
                  <a:lnTo>
                    <a:pt x="54483" y="223697"/>
                  </a:lnTo>
                  <a:lnTo>
                    <a:pt x="67373" y="215544"/>
                  </a:lnTo>
                  <a:lnTo>
                    <a:pt x="80860" y="204406"/>
                  </a:lnTo>
                  <a:lnTo>
                    <a:pt x="82384" y="213550"/>
                  </a:lnTo>
                  <a:lnTo>
                    <a:pt x="83908" y="219646"/>
                  </a:lnTo>
                  <a:lnTo>
                    <a:pt x="90004" y="222694"/>
                  </a:lnTo>
                  <a:lnTo>
                    <a:pt x="94576" y="227368"/>
                  </a:lnTo>
                  <a:lnTo>
                    <a:pt x="100672" y="230416"/>
                  </a:lnTo>
                  <a:lnTo>
                    <a:pt x="117436" y="230416"/>
                  </a:lnTo>
                  <a:lnTo>
                    <a:pt x="129628" y="224320"/>
                  </a:lnTo>
                  <a:lnTo>
                    <a:pt x="135724" y="219646"/>
                  </a:lnTo>
                  <a:lnTo>
                    <a:pt x="141820" y="215074"/>
                  </a:lnTo>
                  <a:lnTo>
                    <a:pt x="144868" y="208978"/>
                  </a:lnTo>
                  <a:lnTo>
                    <a:pt x="146392" y="205930"/>
                  </a:lnTo>
                  <a:close/>
                </a:path>
                <a:path w="668654" h="232410">
                  <a:moveTo>
                    <a:pt x="392036" y="74764"/>
                  </a:moveTo>
                  <a:lnTo>
                    <a:pt x="346227" y="74764"/>
                  </a:lnTo>
                  <a:lnTo>
                    <a:pt x="346227" y="80860"/>
                  </a:lnTo>
                  <a:lnTo>
                    <a:pt x="352323" y="80860"/>
                  </a:lnTo>
                  <a:lnTo>
                    <a:pt x="356895" y="82384"/>
                  </a:lnTo>
                  <a:lnTo>
                    <a:pt x="359943" y="85432"/>
                  </a:lnTo>
                  <a:lnTo>
                    <a:pt x="361467" y="88480"/>
                  </a:lnTo>
                  <a:lnTo>
                    <a:pt x="361467" y="96100"/>
                  </a:lnTo>
                  <a:lnTo>
                    <a:pt x="356895" y="109816"/>
                  </a:lnTo>
                  <a:lnTo>
                    <a:pt x="337083" y="164782"/>
                  </a:lnTo>
                  <a:lnTo>
                    <a:pt x="315747" y="103720"/>
                  </a:lnTo>
                  <a:lnTo>
                    <a:pt x="312699" y="96100"/>
                  </a:lnTo>
                  <a:lnTo>
                    <a:pt x="311175" y="91528"/>
                  </a:lnTo>
                  <a:lnTo>
                    <a:pt x="311175" y="85432"/>
                  </a:lnTo>
                  <a:lnTo>
                    <a:pt x="315747" y="80860"/>
                  </a:lnTo>
                  <a:lnTo>
                    <a:pt x="324891" y="80860"/>
                  </a:lnTo>
                  <a:lnTo>
                    <a:pt x="324891" y="74764"/>
                  </a:lnTo>
                  <a:lnTo>
                    <a:pt x="247065" y="74764"/>
                  </a:lnTo>
                  <a:lnTo>
                    <a:pt x="247065" y="80860"/>
                  </a:lnTo>
                  <a:lnTo>
                    <a:pt x="251637" y="80860"/>
                  </a:lnTo>
                  <a:lnTo>
                    <a:pt x="256209" y="82384"/>
                  </a:lnTo>
                  <a:lnTo>
                    <a:pt x="257733" y="85432"/>
                  </a:lnTo>
                  <a:lnTo>
                    <a:pt x="260781" y="86956"/>
                  </a:lnTo>
                  <a:lnTo>
                    <a:pt x="263829" y="93052"/>
                  </a:lnTo>
                  <a:lnTo>
                    <a:pt x="266877" y="100672"/>
                  </a:lnTo>
                  <a:lnTo>
                    <a:pt x="268401" y="103720"/>
                  </a:lnTo>
                  <a:lnTo>
                    <a:pt x="247065" y="164782"/>
                  </a:lnTo>
                  <a:lnTo>
                    <a:pt x="224205" y="103720"/>
                  </a:lnTo>
                  <a:lnTo>
                    <a:pt x="219633" y="90004"/>
                  </a:lnTo>
                  <a:lnTo>
                    <a:pt x="219633" y="83908"/>
                  </a:lnTo>
                  <a:lnTo>
                    <a:pt x="221157" y="82384"/>
                  </a:lnTo>
                  <a:lnTo>
                    <a:pt x="224205" y="80860"/>
                  </a:lnTo>
                  <a:lnTo>
                    <a:pt x="233349" y="80860"/>
                  </a:lnTo>
                  <a:lnTo>
                    <a:pt x="233349" y="74764"/>
                  </a:lnTo>
                  <a:lnTo>
                    <a:pt x="155536" y="74764"/>
                  </a:lnTo>
                  <a:lnTo>
                    <a:pt x="155536" y="80860"/>
                  </a:lnTo>
                  <a:lnTo>
                    <a:pt x="164680" y="83908"/>
                  </a:lnTo>
                  <a:lnTo>
                    <a:pt x="167728" y="88480"/>
                  </a:lnTo>
                  <a:lnTo>
                    <a:pt x="171196" y="93052"/>
                  </a:lnTo>
                  <a:lnTo>
                    <a:pt x="174828" y="99910"/>
                  </a:lnTo>
                  <a:lnTo>
                    <a:pt x="178739" y="109054"/>
                  </a:lnTo>
                  <a:lnTo>
                    <a:pt x="224205" y="231927"/>
                  </a:lnTo>
                  <a:lnTo>
                    <a:pt x="233349" y="231927"/>
                  </a:lnTo>
                  <a:lnTo>
                    <a:pt x="274497" y="118960"/>
                  </a:lnTo>
                  <a:lnTo>
                    <a:pt x="315747" y="231927"/>
                  </a:lnTo>
                  <a:lnTo>
                    <a:pt x="324891" y="231927"/>
                  </a:lnTo>
                  <a:lnTo>
                    <a:pt x="367563" y="109816"/>
                  </a:lnTo>
                  <a:lnTo>
                    <a:pt x="387464" y="80860"/>
                  </a:lnTo>
                  <a:lnTo>
                    <a:pt x="392036" y="80860"/>
                  </a:lnTo>
                  <a:lnTo>
                    <a:pt x="392036" y="74764"/>
                  </a:lnTo>
                  <a:close/>
                </a:path>
                <a:path w="668654" h="232410">
                  <a:moveTo>
                    <a:pt x="471297" y="18288"/>
                  </a:moveTo>
                  <a:lnTo>
                    <a:pt x="468249" y="12192"/>
                  </a:lnTo>
                  <a:lnTo>
                    <a:pt x="463677" y="7620"/>
                  </a:lnTo>
                  <a:lnTo>
                    <a:pt x="459105" y="1524"/>
                  </a:lnTo>
                  <a:lnTo>
                    <a:pt x="453009" y="0"/>
                  </a:lnTo>
                  <a:lnTo>
                    <a:pt x="437769" y="0"/>
                  </a:lnTo>
                  <a:lnTo>
                    <a:pt x="431673" y="3048"/>
                  </a:lnTo>
                  <a:lnTo>
                    <a:pt x="422529" y="12192"/>
                  </a:lnTo>
                  <a:lnTo>
                    <a:pt x="419481" y="18288"/>
                  </a:lnTo>
                  <a:lnTo>
                    <a:pt x="419481" y="32004"/>
                  </a:lnTo>
                  <a:lnTo>
                    <a:pt x="422529" y="38100"/>
                  </a:lnTo>
                  <a:lnTo>
                    <a:pt x="431673" y="47244"/>
                  </a:lnTo>
                  <a:lnTo>
                    <a:pt x="437769" y="50292"/>
                  </a:lnTo>
                  <a:lnTo>
                    <a:pt x="453009" y="50292"/>
                  </a:lnTo>
                  <a:lnTo>
                    <a:pt x="457581" y="47244"/>
                  </a:lnTo>
                  <a:lnTo>
                    <a:pt x="463677" y="42672"/>
                  </a:lnTo>
                  <a:lnTo>
                    <a:pt x="468249" y="38100"/>
                  </a:lnTo>
                  <a:lnTo>
                    <a:pt x="471297" y="32004"/>
                  </a:lnTo>
                  <a:lnTo>
                    <a:pt x="471297" y="18288"/>
                  </a:lnTo>
                  <a:close/>
                </a:path>
                <a:path w="668654" h="232410">
                  <a:moveTo>
                    <a:pt x="486537" y="221170"/>
                  </a:moveTo>
                  <a:lnTo>
                    <a:pt x="478917" y="221170"/>
                  </a:lnTo>
                  <a:lnTo>
                    <a:pt x="474345" y="219646"/>
                  </a:lnTo>
                  <a:lnTo>
                    <a:pt x="471297" y="216598"/>
                  </a:lnTo>
                  <a:lnTo>
                    <a:pt x="469773" y="213550"/>
                  </a:lnTo>
                  <a:lnTo>
                    <a:pt x="468249" y="205930"/>
                  </a:lnTo>
                  <a:lnTo>
                    <a:pt x="468249" y="74764"/>
                  </a:lnTo>
                  <a:lnTo>
                    <a:pt x="404241" y="74764"/>
                  </a:lnTo>
                  <a:lnTo>
                    <a:pt x="404241" y="80860"/>
                  </a:lnTo>
                  <a:lnTo>
                    <a:pt x="411861" y="80860"/>
                  </a:lnTo>
                  <a:lnTo>
                    <a:pt x="416433" y="82384"/>
                  </a:lnTo>
                  <a:lnTo>
                    <a:pt x="417957" y="85432"/>
                  </a:lnTo>
                  <a:lnTo>
                    <a:pt x="421005" y="88480"/>
                  </a:lnTo>
                  <a:lnTo>
                    <a:pt x="422529" y="94576"/>
                  </a:lnTo>
                  <a:lnTo>
                    <a:pt x="422529" y="205930"/>
                  </a:lnTo>
                  <a:lnTo>
                    <a:pt x="421005" y="213550"/>
                  </a:lnTo>
                  <a:lnTo>
                    <a:pt x="419481" y="215074"/>
                  </a:lnTo>
                  <a:lnTo>
                    <a:pt x="416433" y="219646"/>
                  </a:lnTo>
                  <a:lnTo>
                    <a:pt x="410337" y="221170"/>
                  </a:lnTo>
                  <a:lnTo>
                    <a:pt x="404241" y="221170"/>
                  </a:lnTo>
                  <a:lnTo>
                    <a:pt x="404241" y="227355"/>
                  </a:lnTo>
                  <a:lnTo>
                    <a:pt x="486537" y="227355"/>
                  </a:lnTo>
                  <a:lnTo>
                    <a:pt x="486537" y="221170"/>
                  </a:lnTo>
                  <a:close/>
                </a:path>
                <a:path w="668654" h="232410">
                  <a:moveTo>
                    <a:pt x="668083" y="221170"/>
                  </a:moveTo>
                  <a:lnTo>
                    <a:pt x="660463" y="221170"/>
                  </a:lnTo>
                  <a:lnTo>
                    <a:pt x="655891" y="219646"/>
                  </a:lnTo>
                  <a:lnTo>
                    <a:pt x="654367" y="216598"/>
                  </a:lnTo>
                  <a:lnTo>
                    <a:pt x="651319" y="213550"/>
                  </a:lnTo>
                  <a:lnTo>
                    <a:pt x="651319" y="134200"/>
                  </a:lnTo>
                  <a:lnTo>
                    <a:pt x="651052" y="121843"/>
                  </a:lnTo>
                  <a:lnTo>
                    <a:pt x="642175" y="83908"/>
                  </a:lnTo>
                  <a:lnTo>
                    <a:pt x="610171" y="70192"/>
                  </a:lnTo>
                  <a:lnTo>
                    <a:pt x="602551" y="70192"/>
                  </a:lnTo>
                  <a:lnTo>
                    <a:pt x="564349" y="94576"/>
                  </a:lnTo>
                  <a:lnTo>
                    <a:pt x="564349" y="74764"/>
                  </a:lnTo>
                  <a:lnTo>
                    <a:pt x="501865" y="74764"/>
                  </a:lnTo>
                  <a:lnTo>
                    <a:pt x="501865" y="80860"/>
                  </a:lnTo>
                  <a:lnTo>
                    <a:pt x="509485" y="80860"/>
                  </a:lnTo>
                  <a:lnTo>
                    <a:pt x="512533" y="82384"/>
                  </a:lnTo>
                  <a:lnTo>
                    <a:pt x="515581" y="85432"/>
                  </a:lnTo>
                  <a:lnTo>
                    <a:pt x="517105" y="88480"/>
                  </a:lnTo>
                  <a:lnTo>
                    <a:pt x="518629" y="96100"/>
                  </a:lnTo>
                  <a:lnTo>
                    <a:pt x="518629" y="205930"/>
                  </a:lnTo>
                  <a:lnTo>
                    <a:pt x="517105" y="213550"/>
                  </a:lnTo>
                  <a:lnTo>
                    <a:pt x="512533" y="218122"/>
                  </a:lnTo>
                  <a:lnTo>
                    <a:pt x="507961" y="221170"/>
                  </a:lnTo>
                  <a:lnTo>
                    <a:pt x="501865" y="221170"/>
                  </a:lnTo>
                  <a:lnTo>
                    <a:pt x="501865" y="227355"/>
                  </a:lnTo>
                  <a:lnTo>
                    <a:pt x="579589" y="227355"/>
                  </a:lnTo>
                  <a:lnTo>
                    <a:pt x="579589" y="221170"/>
                  </a:lnTo>
                  <a:lnTo>
                    <a:pt x="573493" y="221170"/>
                  </a:lnTo>
                  <a:lnTo>
                    <a:pt x="567397" y="215074"/>
                  </a:lnTo>
                  <a:lnTo>
                    <a:pt x="565873" y="212026"/>
                  </a:lnTo>
                  <a:lnTo>
                    <a:pt x="564349" y="205930"/>
                  </a:lnTo>
                  <a:lnTo>
                    <a:pt x="564349" y="111340"/>
                  </a:lnTo>
                  <a:lnTo>
                    <a:pt x="570331" y="102463"/>
                  </a:lnTo>
                  <a:lnTo>
                    <a:pt x="576732" y="96291"/>
                  </a:lnTo>
                  <a:lnTo>
                    <a:pt x="583425" y="92697"/>
                  </a:lnTo>
                  <a:lnTo>
                    <a:pt x="590257" y="91528"/>
                  </a:lnTo>
                  <a:lnTo>
                    <a:pt x="593305" y="91528"/>
                  </a:lnTo>
                  <a:lnTo>
                    <a:pt x="596353" y="93052"/>
                  </a:lnTo>
                  <a:lnTo>
                    <a:pt x="597877" y="94576"/>
                  </a:lnTo>
                  <a:lnTo>
                    <a:pt x="600925" y="96100"/>
                  </a:lnTo>
                  <a:lnTo>
                    <a:pt x="604075" y="102196"/>
                  </a:lnTo>
                  <a:lnTo>
                    <a:pt x="604075" y="105244"/>
                  </a:lnTo>
                  <a:lnTo>
                    <a:pt x="605599" y="112864"/>
                  </a:lnTo>
                  <a:lnTo>
                    <a:pt x="605599" y="204406"/>
                  </a:lnTo>
                  <a:lnTo>
                    <a:pt x="604075" y="212026"/>
                  </a:lnTo>
                  <a:lnTo>
                    <a:pt x="602551" y="215074"/>
                  </a:lnTo>
                  <a:lnTo>
                    <a:pt x="599401" y="218122"/>
                  </a:lnTo>
                  <a:lnTo>
                    <a:pt x="594829" y="221170"/>
                  </a:lnTo>
                  <a:lnTo>
                    <a:pt x="590257" y="221170"/>
                  </a:lnTo>
                  <a:lnTo>
                    <a:pt x="590257" y="227355"/>
                  </a:lnTo>
                  <a:lnTo>
                    <a:pt x="668083" y="227355"/>
                  </a:lnTo>
                  <a:lnTo>
                    <a:pt x="668083" y="221170"/>
                  </a:lnTo>
                  <a:close/>
                </a:path>
              </a:pathLst>
            </a:custGeom>
            <a:solidFill>
              <a:srgbClr val="CC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49"/>
            <a:stretch>
              <a:fillRect/>
            </a:stretch>
          </p:blipFill>
          <p:spPr>
            <a:xfrm>
              <a:off x="6585360" y="2291378"/>
              <a:ext cx="131949" cy="203218"/>
            </a:xfrm>
            <a:prstGeom prst="rect">
              <a:avLst/>
            </a:prstGeom>
          </p:spPr>
        </p:pic>
      </p:grpSp>
      <p:grpSp>
        <p:nvGrpSpPr>
          <p:cNvPr id="75" name="object 75"/>
          <p:cNvGrpSpPr/>
          <p:nvPr/>
        </p:nvGrpSpPr>
        <p:grpSpPr>
          <a:xfrm>
            <a:off x="6806144" y="2224059"/>
            <a:ext cx="266503" cy="210026"/>
            <a:chOff x="6806145" y="2224059"/>
            <a:chExt cx="266503" cy="210026"/>
          </a:xfrm>
        </p:grpSpPr>
        <p:pic>
          <p:nvPicPr>
            <p:cNvPr id="76" name="object 76"/>
            <p:cNvPicPr/>
            <p:nvPr/>
          </p:nvPicPr>
          <p:blipFill>
            <a:blip r:embed="rId50"/>
            <a:stretch>
              <a:fillRect/>
            </a:stretch>
          </p:blipFill>
          <p:spPr>
            <a:xfrm>
              <a:off x="6806145" y="2294068"/>
              <a:ext cx="127831" cy="140017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51"/>
            <a:stretch>
              <a:fillRect/>
            </a:stretch>
          </p:blipFill>
          <p:spPr>
            <a:xfrm>
              <a:off x="6955491" y="2224059"/>
              <a:ext cx="117157" cy="205991"/>
            </a:xfrm>
            <a:prstGeom prst="rect">
              <a:avLst/>
            </a:prstGeom>
          </p:spPr>
        </p:pic>
      </p:grpSp>
      <p:sp>
        <p:nvSpPr>
          <p:cNvPr id="78" name="object 78"/>
          <p:cNvSpPr/>
          <p:nvPr/>
        </p:nvSpPr>
        <p:spPr>
          <a:xfrm>
            <a:off x="7117025" y="2253648"/>
            <a:ext cx="657225" cy="180974"/>
          </a:xfrm>
          <a:custGeom>
            <a:avLst/>
            <a:gdLst/>
            <a:ahLst/>
            <a:cxnLst/>
            <a:rect l="l" t="t" r="r" b="b"/>
            <a:pathLst>
              <a:path w="744854" h="205103">
                <a:moveTo>
                  <a:pt x="237934" y="50393"/>
                </a:moveTo>
                <a:lnTo>
                  <a:pt x="190690" y="50393"/>
                </a:lnTo>
                <a:lnTo>
                  <a:pt x="190690" y="56489"/>
                </a:lnTo>
                <a:lnTo>
                  <a:pt x="199834" y="56489"/>
                </a:lnTo>
                <a:lnTo>
                  <a:pt x="202882" y="58013"/>
                </a:lnTo>
                <a:lnTo>
                  <a:pt x="204406" y="61061"/>
                </a:lnTo>
                <a:lnTo>
                  <a:pt x="205930" y="62585"/>
                </a:lnTo>
                <a:lnTo>
                  <a:pt x="205930" y="67157"/>
                </a:lnTo>
                <a:lnTo>
                  <a:pt x="204406" y="71729"/>
                </a:lnTo>
                <a:lnTo>
                  <a:pt x="202882" y="77825"/>
                </a:lnTo>
                <a:lnTo>
                  <a:pt x="170878" y="161734"/>
                </a:lnTo>
                <a:lnTo>
                  <a:pt x="137248" y="74777"/>
                </a:lnTo>
                <a:lnTo>
                  <a:pt x="135724" y="73253"/>
                </a:lnTo>
                <a:lnTo>
                  <a:pt x="135724" y="64109"/>
                </a:lnTo>
                <a:lnTo>
                  <a:pt x="137248" y="62585"/>
                </a:lnTo>
                <a:lnTo>
                  <a:pt x="138772" y="59537"/>
                </a:lnTo>
                <a:lnTo>
                  <a:pt x="141820" y="58013"/>
                </a:lnTo>
                <a:lnTo>
                  <a:pt x="147916" y="56489"/>
                </a:lnTo>
                <a:lnTo>
                  <a:pt x="155536" y="56489"/>
                </a:lnTo>
                <a:lnTo>
                  <a:pt x="155536" y="50393"/>
                </a:lnTo>
                <a:lnTo>
                  <a:pt x="83908" y="50393"/>
                </a:lnTo>
                <a:lnTo>
                  <a:pt x="83908" y="56489"/>
                </a:lnTo>
                <a:lnTo>
                  <a:pt x="94576" y="56489"/>
                </a:lnTo>
                <a:lnTo>
                  <a:pt x="97624" y="58013"/>
                </a:lnTo>
                <a:lnTo>
                  <a:pt x="102196" y="61061"/>
                </a:lnTo>
                <a:lnTo>
                  <a:pt x="105244" y="65633"/>
                </a:lnTo>
                <a:lnTo>
                  <a:pt x="108292" y="71729"/>
                </a:lnTo>
                <a:lnTo>
                  <a:pt x="115912" y="94589"/>
                </a:lnTo>
                <a:lnTo>
                  <a:pt x="83908" y="164782"/>
                </a:lnTo>
                <a:lnTo>
                  <a:pt x="51816" y="77825"/>
                </a:lnTo>
                <a:lnTo>
                  <a:pt x="48768" y="68681"/>
                </a:lnTo>
                <a:lnTo>
                  <a:pt x="48768" y="62585"/>
                </a:lnTo>
                <a:lnTo>
                  <a:pt x="53340" y="58013"/>
                </a:lnTo>
                <a:lnTo>
                  <a:pt x="58000" y="56489"/>
                </a:lnTo>
                <a:lnTo>
                  <a:pt x="62572" y="56489"/>
                </a:lnTo>
                <a:lnTo>
                  <a:pt x="62572" y="50393"/>
                </a:lnTo>
                <a:lnTo>
                  <a:pt x="0" y="50393"/>
                </a:lnTo>
                <a:lnTo>
                  <a:pt x="0" y="56489"/>
                </a:lnTo>
                <a:lnTo>
                  <a:pt x="12192" y="59537"/>
                </a:lnTo>
                <a:lnTo>
                  <a:pt x="18288" y="65633"/>
                </a:lnTo>
                <a:lnTo>
                  <a:pt x="21336" y="70205"/>
                </a:lnTo>
                <a:lnTo>
                  <a:pt x="24384" y="77825"/>
                </a:lnTo>
                <a:lnTo>
                  <a:pt x="71716" y="204508"/>
                </a:lnTo>
                <a:lnTo>
                  <a:pt x="77812" y="204508"/>
                </a:lnTo>
                <a:lnTo>
                  <a:pt x="122008" y="108305"/>
                </a:lnTo>
                <a:lnTo>
                  <a:pt x="160108" y="204508"/>
                </a:lnTo>
                <a:lnTo>
                  <a:pt x="166306" y="204508"/>
                </a:lnTo>
                <a:lnTo>
                  <a:pt x="216598" y="74777"/>
                </a:lnTo>
                <a:lnTo>
                  <a:pt x="237934" y="56489"/>
                </a:lnTo>
                <a:lnTo>
                  <a:pt x="237934" y="50393"/>
                </a:lnTo>
                <a:close/>
              </a:path>
              <a:path w="744854" h="205103">
                <a:moveTo>
                  <a:pt x="388988" y="169354"/>
                </a:moveTo>
                <a:lnTo>
                  <a:pt x="378320" y="180022"/>
                </a:lnTo>
                <a:lnTo>
                  <a:pt x="375183" y="181546"/>
                </a:lnTo>
                <a:lnTo>
                  <a:pt x="373659" y="181546"/>
                </a:lnTo>
                <a:lnTo>
                  <a:pt x="372135" y="183070"/>
                </a:lnTo>
                <a:lnTo>
                  <a:pt x="369087" y="183070"/>
                </a:lnTo>
                <a:lnTo>
                  <a:pt x="366039" y="180022"/>
                </a:lnTo>
                <a:lnTo>
                  <a:pt x="365277" y="178498"/>
                </a:lnTo>
                <a:lnTo>
                  <a:pt x="364515" y="176974"/>
                </a:lnTo>
                <a:lnTo>
                  <a:pt x="364515" y="173926"/>
                </a:lnTo>
                <a:lnTo>
                  <a:pt x="363639" y="170522"/>
                </a:lnTo>
                <a:lnTo>
                  <a:pt x="363181" y="164973"/>
                </a:lnTo>
                <a:lnTo>
                  <a:pt x="363016" y="157429"/>
                </a:lnTo>
                <a:lnTo>
                  <a:pt x="362991" y="109829"/>
                </a:lnTo>
                <a:lnTo>
                  <a:pt x="362864" y="91541"/>
                </a:lnTo>
                <a:lnTo>
                  <a:pt x="346227" y="51917"/>
                </a:lnTo>
                <a:lnTo>
                  <a:pt x="312699" y="45821"/>
                </a:lnTo>
                <a:lnTo>
                  <a:pt x="300723" y="46405"/>
                </a:lnTo>
                <a:lnTo>
                  <a:pt x="266141" y="63106"/>
                </a:lnTo>
                <a:lnTo>
                  <a:pt x="257733" y="82397"/>
                </a:lnTo>
                <a:lnTo>
                  <a:pt x="257733" y="88493"/>
                </a:lnTo>
                <a:lnTo>
                  <a:pt x="259257" y="91541"/>
                </a:lnTo>
                <a:lnTo>
                  <a:pt x="265353" y="97637"/>
                </a:lnTo>
                <a:lnTo>
                  <a:pt x="268401" y="99161"/>
                </a:lnTo>
                <a:lnTo>
                  <a:pt x="276123" y="99161"/>
                </a:lnTo>
                <a:lnTo>
                  <a:pt x="279171" y="97637"/>
                </a:lnTo>
                <a:lnTo>
                  <a:pt x="285267" y="91541"/>
                </a:lnTo>
                <a:lnTo>
                  <a:pt x="285280" y="68656"/>
                </a:lnTo>
                <a:lnTo>
                  <a:pt x="288315" y="64109"/>
                </a:lnTo>
                <a:lnTo>
                  <a:pt x="295935" y="56489"/>
                </a:lnTo>
                <a:lnTo>
                  <a:pt x="302031" y="54965"/>
                </a:lnTo>
                <a:lnTo>
                  <a:pt x="317271" y="54965"/>
                </a:lnTo>
                <a:lnTo>
                  <a:pt x="335470" y="91541"/>
                </a:lnTo>
                <a:lnTo>
                  <a:pt x="335559" y="100685"/>
                </a:lnTo>
                <a:lnTo>
                  <a:pt x="335559" y="109829"/>
                </a:lnTo>
                <a:lnTo>
                  <a:pt x="335559" y="167830"/>
                </a:lnTo>
                <a:lnTo>
                  <a:pt x="325843" y="174955"/>
                </a:lnTo>
                <a:lnTo>
                  <a:pt x="317271" y="180213"/>
                </a:lnTo>
                <a:lnTo>
                  <a:pt x="309841" y="183476"/>
                </a:lnTo>
                <a:lnTo>
                  <a:pt x="303555" y="184594"/>
                </a:lnTo>
                <a:lnTo>
                  <a:pt x="297459" y="184594"/>
                </a:lnTo>
                <a:lnTo>
                  <a:pt x="280695" y="151066"/>
                </a:lnTo>
                <a:lnTo>
                  <a:pt x="282219" y="144970"/>
                </a:lnTo>
                <a:lnTo>
                  <a:pt x="324980" y="115049"/>
                </a:lnTo>
                <a:lnTo>
                  <a:pt x="335559" y="109829"/>
                </a:lnTo>
                <a:lnTo>
                  <a:pt x="335559" y="100685"/>
                </a:lnTo>
                <a:lnTo>
                  <a:pt x="317550" y="107289"/>
                </a:lnTo>
                <a:lnTo>
                  <a:pt x="273253" y="129730"/>
                </a:lnTo>
                <a:lnTo>
                  <a:pt x="253161" y="157162"/>
                </a:lnTo>
                <a:lnTo>
                  <a:pt x="253187" y="164973"/>
                </a:lnTo>
                <a:lnTo>
                  <a:pt x="274167" y="200494"/>
                </a:lnTo>
                <a:lnTo>
                  <a:pt x="288315" y="202984"/>
                </a:lnTo>
                <a:lnTo>
                  <a:pt x="294411" y="202984"/>
                </a:lnTo>
                <a:lnTo>
                  <a:pt x="300507" y="201460"/>
                </a:lnTo>
                <a:lnTo>
                  <a:pt x="306603" y="198412"/>
                </a:lnTo>
                <a:lnTo>
                  <a:pt x="310908" y="196367"/>
                </a:lnTo>
                <a:lnTo>
                  <a:pt x="317080" y="192455"/>
                </a:lnTo>
                <a:lnTo>
                  <a:pt x="325247" y="186537"/>
                </a:lnTo>
                <a:lnTo>
                  <a:pt x="327736" y="184594"/>
                </a:lnTo>
                <a:lnTo>
                  <a:pt x="335559" y="178498"/>
                </a:lnTo>
                <a:lnTo>
                  <a:pt x="335559" y="187642"/>
                </a:lnTo>
                <a:lnTo>
                  <a:pt x="338607" y="193738"/>
                </a:lnTo>
                <a:lnTo>
                  <a:pt x="341655" y="196888"/>
                </a:lnTo>
                <a:lnTo>
                  <a:pt x="344703" y="201460"/>
                </a:lnTo>
                <a:lnTo>
                  <a:pt x="349275" y="202984"/>
                </a:lnTo>
                <a:lnTo>
                  <a:pt x="353847" y="202984"/>
                </a:lnTo>
                <a:lnTo>
                  <a:pt x="362115" y="201510"/>
                </a:lnTo>
                <a:lnTo>
                  <a:pt x="370814" y="197027"/>
                </a:lnTo>
                <a:lnTo>
                  <a:pt x="379818" y="189395"/>
                </a:lnTo>
                <a:lnTo>
                  <a:pt x="385140" y="183070"/>
                </a:lnTo>
                <a:lnTo>
                  <a:pt x="388988" y="178498"/>
                </a:lnTo>
                <a:lnTo>
                  <a:pt x="388988" y="169354"/>
                </a:lnTo>
                <a:close/>
              </a:path>
              <a:path w="744854" h="205103">
                <a:moveTo>
                  <a:pt x="480428" y="170878"/>
                </a:moveTo>
                <a:lnTo>
                  <a:pt x="474332" y="170878"/>
                </a:lnTo>
                <a:lnTo>
                  <a:pt x="472808" y="173926"/>
                </a:lnTo>
                <a:lnTo>
                  <a:pt x="469760" y="178498"/>
                </a:lnTo>
                <a:lnTo>
                  <a:pt x="466712" y="180022"/>
                </a:lnTo>
                <a:lnTo>
                  <a:pt x="463664" y="183070"/>
                </a:lnTo>
                <a:lnTo>
                  <a:pt x="451472" y="183070"/>
                </a:lnTo>
                <a:lnTo>
                  <a:pt x="448424" y="181546"/>
                </a:lnTo>
                <a:lnTo>
                  <a:pt x="442328" y="175450"/>
                </a:lnTo>
                <a:lnTo>
                  <a:pt x="440804" y="167830"/>
                </a:lnTo>
                <a:lnTo>
                  <a:pt x="440804" y="61048"/>
                </a:lnTo>
                <a:lnTo>
                  <a:pt x="475856" y="61048"/>
                </a:lnTo>
                <a:lnTo>
                  <a:pt x="475856" y="50380"/>
                </a:lnTo>
                <a:lnTo>
                  <a:pt x="440804" y="50380"/>
                </a:lnTo>
                <a:lnTo>
                  <a:pt x="440804" y="0"/>
                </a:lnTo>
                <a:lnTo>
                  <a:pt x="436232" y="0"/>
                </a:lnTo>
                <a:lnTo>
                  <a:pt x="431660" y="12192"/>
                </a:lnTo>
                <a:lnTo>
                  <a:pt x="428612" y="19812"/>
                </a:lnTo>
                <a:lnTo>
                  <a:pt x="425564" y="22860"/>
                </a:lnTo>
                <a:lnTo>
                  <a:pt x="421881" y="28562"/>
                </a:lnTo>
                <a:lnTo>
                  <a:pt x="390512" y="56476"/>
                </a:lnTo>
                <a:lnTo>
                  <a:pt x="390512" y="61048"/>
                </a:lnTo>
                <a:lnTo>
                  <a:pt x="414896" y="61048"/>
                </a:lnTo>
                <a:lnTo>
                  <a:pt x="414896" y="181546"/>
                </a:lnTo>
                <a:lnTo>
                  <a:pt x="417944" y="186118"/>
                </a:lnTo>
                <a:lnTo>
                  <a:pt x="419468" y="192214"/>
                </a:lnTo>
                <a:lnTo>
                  <a:pt x="433184" y="201447"/>
                </a:lnTo>
                <a:lnTo>
                  <a:pt x="437756" y="202971"/>
                </a:lnTo>
                <a:lnTo>
                  <a:pt x="449948" y="202971"/>
                </a:lnTo>
                <a:lnTo>
                  <a:pt x="477621" y="178308"/>
                </a:lnTo>
                <a:lnTo>
                  <a:pt x="480428" y="170878"/>
                </a:lnTo>
                <a:close/>
              </a:path>
              <a:path w="744854" h="205103">
                <a:moveTo>
                  <a:pt x="620826" y="106768"/>
                </a:moveTo>
                <a:lnTo>
                  <a:pt x="604062" y="62572"/>
                </a:lnTo>
                <a:lnTo>
                  <a:pt x="585685" y="49606"/>
                </a:lnTo>
                <a:lnTo>
                  <a:pt x="585685" y="86956"/>
                </a:lnTo>
                <a:lnTo>
                  <a:pt x="585685" y="96100"/>
                </a:lnTo>
                <a:lnTo>
                  <a:pt x="517105" y="96100"/>
                </a:lnTo>
                <a:lnTo>
                  <a:pt x="517944" y="87515"/>
                </a:lnTo>
                <a:lnTo>
                  <a:pt x="547090" y="57289"/>
                </a:lnTo>
                <a:lnTo>
                  <a:pt x="553681" y="56476"/>
                </a:lnTo>
                <a:lnTo>
                  <a:pt x="559777" y="56476"/>
                </a:lnTo>
                <a:lnTo>
                  <a:pt x="564349" y="58000"/>
                </a:lnTo>
                <a:lnTo>
                  <a:pt x="570445" y="62572"/>
                </a:lnTo>
                <a:lnTo>
                  <a:pt x="575017" y="65620"/>
                </a:lnTo>
                <a:lnTo>
                  <a:pt x="579589" y="70192"/>
                </a:lnTo>
                <a:lnTo>
                  <a:pt x="582637" y="76288"/>
                </a:lnTo>
                <a:lnTo>
                  <a:pt x="584161" y="80860"/>
                </a:lnTo>
                <a:lnTo>
                  <a:pt x="585685" y="86956"/>
                </a:lnTo>
                <a:lnTo>
                  <a:pt x="585685" y="49606"/>
                </a:lnTo>
                <a:lnTo>
                  <a:pt x="574840" y="46723"/>
                </a:lnTo>
                <a:lnTo>
                  <a:pt x="562825" y="45808"/>
                </a:lnTo>
                <a:lnTo>
                  <a:pt x="548538" y="47002"/>
                </a:lnTo>
                <a:lnTo>
                  <a:pt x="512533" y="67144"/>
                </a:lnTo>
                <a:lnTo>
                  <a:pt x="494106" y="108343"/>
                </a:lnTo>
                <a:lnTo>
                  <a:pt x="492721" y="126682"/>
                </a:lnTo>
                <a:lnTo>
                  <a:pt x="494106" y="143852"/>
                </a:lnTo>
                <a:lnTo>
                  <a:pt x="512533" y="183070"/>
                </a:lnTo>
                <a:lnTo>
                  <a:pt x="545757" y="203314"/>
                </a:lnTo>
                <a:lnTo>
                  <a:pt x="558253" y="204495"/>
                </a:lnTo>
                <a:lnTo>
                  <a:pt x="570280" y="203352"/>
                </a:lnTo>
                <a:lnTo>
                  <a:pt x="606818" y="178498"/>
                </a:lnTo>
                <a:lnTo>
                  <a:pt x="620826" y="144970"/>
                </a:lnTo>
                <a:lnTo>
                  <a:pt x="614730" y="141922"/>
                </a:lnTo>
                <a:lnTo>
                  <a:pt x="611022" y="151345"/>
                </a:lnTo>
                <a:lnTo>
                  <a:pt x="606729" y="159067"/>
                </a:lnTo>
                <a:lnTo>
                  <a:pt x="571969" y="178498"/>
                </a:lnTo>
                <a:lnTo>
                  <a:pt x="560844" y="177114"/>
                </a:lnTo>
                <a:lnTo>
                  <a:pt x="525462" y="148450"/>
                </a:lnTo>
                <a:lnTo>
                  <a:pt x="517105" y="106768"/>
                </a:lnTo>
                <a:lnTo>
                  <a:pt x="620826" y="106768"/>
                </a:lnTo>
                <a:close/>
              </a:path>
              <a:path w="744854" h="205103">
                <a:moveTo>
                  <a:pt x="744372" y="58000"/>
                </a:moveTo>
                <a:lnTo>
                  <a:pt x="741324" y="54952"/>
                </a:lnTo>
                <a:lnTo>
                  <a:pt x="738276" y="50380"/>
                </a:lnTo>
                <a:lnTo>
                  <a:pt x="733704" y="47332"/>
                </a:lnTo>
                <a:lnTo>
                  <a:pt x="729132" y="45808"/>
                </a:lnTo>
                <a:lnTo>
                  <a:pt x="723036" y="45808"/>
                </a:lnTo>
                <a:lnTo>
                  <a:pt x="712990" y="47840"/>
                </a:lnTo>
                <a:lnTo>
                  <a:pt x="703364" y="54000"/>
                </a:lnTo>
                <a:lnTo>
                  <a:pt x="694029" y="64465"/>
                </a:lnTo>
                <a:lnTo>
                  <a:pt x="684834" y="79336"/>
                </a:lnTo>
                <a:lnTo>
                  <a:pt x="684834" y="45808"/>
                </a:lnTo>
                <a:lnTo>
                  <a:pt x="677214" y="45808"/>
                </a:lnTo>
                <a:lnTo>
                  <a:pt x="631494" y="64096"/>
                </a:lnTo>
                <a:lnTo>
                  <a:pt x="633018" y="70192"/>
                </a:lnTo>
                <a:lnTo>
                  <a:pt x="642162" y="67144"/>
                </a:lnTo>
                <a:lnTo>
                  <a:pt x="648258" y="67144"/>
                </a:lnTo>
                <a:lnTo>
                  <a:pt x="649782" y="68668"/>
                </a:lnTo>
                <a:lnTo>
                  <a:pt x="652830" y="70192"/>
                </a:lnTo>
                <a:lnTo>
                  <a:pt x="655878" y="73240"/>
                </a:lnTo>
                <a:lnTo>
                  <a:pt x="655878" y="76288"/>
                </a:lnTo>
                <a:lnTo>
                  <a:pt x="656767" y="80657"/>
                </a:lnTo>
                <a:lnTo>
                  <a:pt x="657212" y="87147"/>
                </a:lnTo>
                <a:lnTo>
                  <a:pt x="657390" y="96227"/>
                </a:lnTo>
                <a:lnTo>
                  <a:pt x="657402" y="180022"/>
                </a:lnTo>
                <a:lnTo>
                  <a:pt x="655878" y="181546"/>
                </a:lnTo>
                <a:lnTo>
                  <a:pt x="655878" y="186118"/>
                </a:lnTo>
                <a:lnTo>
                  <a:pt x="651306" y="190690"/>
                </a:lnTo>
                <a:lnTo>
                  <a:pt x="646734" y="192214"/>
                </a:lnTo>
                <a:lnTo>
                  <a:pt x="640638" y="193738"/>
                </a:lnTo>
                <a:lnTo>
                  <a:pt x="633018" y="193738"/>
                </a:lnTo>
                <a:lnTo>
                  <a:pt x="633018" y="199923"/>
                </a:lnTo>
                <a:lnTo>
                  <a:pt x="710844" y="199923"/>
                </a:lnTo>
                <a:lnTo>
                  <a:pt x="710844" y="193738"/>
                </a:lnTo>
                <a:lnTo>
                  <a:pt x="698652" y="193738"/>
                </a:lnTo>
                <a:lnTo>
                  <a:pt x="695502" y="190690"/>
                </a:lnTo>
                <a:lnTo>
                  <a:pt x="690930" y="189166"/>
                </a:lnTo>
                <a:lnTo>
                  <a:pt x="687882" y="183070"/>
                </a:lnTo>
                <a:lnTo>
                  <a:pt x="684834" y="180022"/>
                </a:lnTo>
                <a:lnTo>
                  <a:pt x="684834" y="93052"/>
                </a:lnTo>
                <a:lnTo>
                  <a:pt x="688289" y="85623"/>
                </a:lnTo>
                <a:lnTo>
                  <a:pt x="691896" y="79336"/>
                </a:lnTo>
                <a:lnTo>
                  <a:pt x="695807" y="74193"/>
                </a:lnTo>
                <a:lnTo>
                  <a:pt x="701700" y="68668"/>
                </a:lnTo>
                <a:lnTo>
                  <a:pt x="704748" y="67144"/>
                </a:lnTo>
                <a:lnTo>
                  <a:pt x="707796" y="67144"/>
                </a:lnTo>
                <a:lnTo>
                  <a:pt x="712368" y="68668"/>
                </a:lnTo>
                <a:lnTo>
                  <a:pt x="716940" y="73240"/>
                </a:lnTo>
                <a:lnTo>
                  <a:pt x="726084" y="79336"/>
                </a:lnTo>
                <a:lnTo>
                  <a:pt x="733704" y="79336"/>
                </a:lnTo>
                <a:lnTo>
                  <a:pt x="736752" y="77812"/>
                </a:lnTo>
                <a:lnTo>
                  <a:pt x="742848" y="71716"/>
                </a:lnTo>
                <a:lnTo>
                  <a:pt x="744372" y="67144"/>
                </a:lnTo>
                <a:lnTo>
                  <a:pt x="744372" y="58000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pic>
        <p:nvPicPr>
          <p:cNvPr id="79" name="object 79"/>
          <p:cNvPicPr/>
          <p:nvPr/>
        </p:nvPicPr>
        <p:blipFill>
          <a:blip r:embed="rId52"/>
          <a:stretch>
            <a:fillRect/>
          </a:stretch>
        </p:blipFill>
        <p:spPr>
          <a:xfrm>
            <a:off x="7854594" y="2224059"/>
            <a:ext cx="220699" cy="205991"/>
          </a:xfrm>
          <a:prstGeom prst="rect">
            <a:avLst/>
          </a:prstGeom>
        </p:spPr>
      </p:pic>
      <p:grpSp>
        <p:nvGrpSpPr>
          <p:cNvPr id="80" name="object 80"/>
          <p:cNvGrpSpPr/>
          <p:nvPr/>
        </p:nvGrpSpPr>
        <p:grpSpPr>
          <a:xfrm>
            <a:off x="8153372" y="2224058"/>
            <a:ext cx="523512" cy="210026"/>
            <a:chOff x="8153372" y="2224059"/>
            <a:chExt cx="523512" cy="210026"/>
          </a:xfrm>
        </p:grpSpPr>
        <p:pic>
          <p:nvPicPr>
            <p:cNvPr id="81" name="object 81"/>
            <p:cNvPicPr/>
            <p:nvPr/>
          </p:nvPicPr>
          <p:blipFill>
            <a:blip r:embed="rId53"/>
            <a:stretch>
              <a:fillRect/>
            </a:stretch>
          </p:blipFill>
          <p:spPr>
            <a:xfrm>
              <a:off x="8153372" y="2294068"/>
              <a:ext cx="234146" cy="140017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54"/>
            <a:stretch>
              <a:fillRect/>
            </a:stretch>
          </p:blipFill>
          <p:spPr>
            <a:xfrm>
              <a:off x="8407775" y="2224059"/>
              <a:ext cx="269109" cy="210026"/>
            </a:xfrm>
            <a:prstGeom prst="rect">
              <a:avLst/>
            </a:prstGeom>
          </p:spPr>
        </p:pic>
      </p:grpSp>
      <p:pic>
        <p:nvPicPr>
          <p:cNvPr id="83" name="object 83"/>
          <p:cNvPicPr/>
          <p:nvPr/>
        </p:nvPicPr>
        <p:blipFill>
          <a:blip r:embed="rId55"/>
          <a:stretch>
            <a:fillRect/>
          </a:stretch>
        </p:blipFill>
        <p:spPr>
          <a:xfrm>
            <a:off x="744126" y="2580826"/>
            <a:ext cx="1071394" cy="208681"/>
          </a:xfrm>
          <a:prstGeom prst="rect">
            <a:avLst/>
          </a:prstGeom>
        </p:spPr>
      </p:pic>
      <p:sp>
        <p:nvSpPr>
          <p:cNvPr id="84" name="object 84"/>
          <p:cNvSpPr/>
          <p:nvPr/>
        </p:nvSpPr>
        <p:spPr>
          <a:xfrm>
            <a:off x="422238" y="3488166"/>
            <a:ext cx="86285" cy="86285"/>
          </a:xfrm>
          <a:custGeom>
            <a:avLst/>
            <a:gdLst/>
            <a:ahLst/>
            <a:cxnLst/>
            <a:rect l="l" t="t" r="r" b="b"/>
            <a:pathLst>
              <a:path w="97790" h="97789">
                <a:moveTo>
                  <a:pt x="97535" y="97535"/>
                </a:moveTo>
                <a:lnTo>
                  <a:pt x="0" y="97535"/>
                </a:lnTo>
                <a:lnTo>
                  <a:pt x="0" y="0"/>
                </a:lnTo>
                <a:lnTo>
                  <a:pt x="97535" y="0"/>
                </a:lnTo>
                <a:lnTo>
                  <a:pt x="97535" y="97535"/>
                </a:lnTo>
                <a:close/>
              </a:path>
            </a:pathLst>
          </a:custGeom>
          <a:solidFill>
            <a:srgbClr val="568962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pic>
        <p:nvPicPr>
          <p:cNvPr id="85" name="object 85"/>
          <p:cNvPicPr/>
          <p:nvPr/>
        </p:nvPicPr>
        <p:blipFill>
          <a:blip r:embed="rId56"/>
          <a:stretch>
            <a:fillRect/>
          </a:stretch>
        </p:blipFill>
        <p:spPr>
          <a:xfrm>
            <a:off x="742782" y="3432949"/>
            <a:ext cx="1279991" cy="210026"/>
          </a:xfrm>
          <a:prstGeom prst="rect">
            <a:avLst/>
          </a:prstGeom>
        </p:spPr>
      </p:pic>
      <p:pic>
        <p:nvPicPr>
          <p:cNvPr id="86" name="object 86"/>
          <p:cNvPicPr/>
          <p:nvPr/>
        </p:nvPicPr>
        <p:blipFill>
          <a:blip r:embed="rId57"/>
          <a:stretch>
            <a:fillRect/>
          </a:stretch>
        </p:blipFill>
        <p:spPr>
          <a:xfrm>
            <a:off x="2114298" y="3432949"/>
            <a:ext cx="335168" cy="210026"/>
          </a:xfrm>
          <a:prstGeom prst="rect">
            <a:avLst/>
          </a:prstGeom>
        </p:spPr>
      </p:pic>
      <p:grpSp>
        <p:nvGrpSpPr>
          <p:cNvPr id="87" name="object 87"/>
          <p:cNvGrpSpPr/>
          <p:nvPr/>
        </p:nvGrpSpPr>
        <p:grpSpPr>
          <a:xfrm>
            <a:off x="2531493" y="3432948"/>
            <a:ext cx="530318" cy="210027"/>
            <a:chOff x="2531493" y="3432949"/>
            <a:chExt cx="530318" cy="210027"/>
          </a:xfrm>
        </p:grpSpPr>
        <p:pic>
          <p:nvPicPr>
            <p:cNvPr id="88" name="object 88"/>
            <p:cNvPicPr/>
            <p:nvPr/>
          </p:nvPicPr>
          <p:blipFill>
            <a:blip r:embed="rId58"/>
            <a:stretch>
              <a:fillRect/>
            </a:stretch>
          </p:blipFill>
          <p:spPr>
            <a:xfrm>
              <a:off x="2531493" y="3432949"/>
              <a:ext cx="323065" cy="210026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59"/>
            <a:stretch>
              <a:fillRect/>
            </a:stretch>
          </p:blipFill>
          <p:spPr>
            <a:xfrm>
              <a:off x="2878763" y="3462618"/>
              <a:ext cx="183048" cy="180358"/>
            </a:xfrm>
            <a:prstGeom prst="rect">
              <a:avLst/>
            </a:prstGeom>
          </p:spPr>
        </p:pic>
      </p:grpSp>
      <p:pic>
        <p:nvPicPr>
          <p:cNvPr id="90" name="object 90"/>
          <p:cNvPicPr/>
          <p:nvPr/>
        </p:nvPicPr>
        <p:blipFill>
          <a:blip r:embed="rId60"/>
          <a:stretch>
            <a:fillRect/>
          </a:stretch>
        </p:blipFill>
        <p:spPr>
          <a:xfrm>
            <a:off x="3141233" y="3432949"/>
            <a:ext cx="1006764" cy="269277"/>
          </a:xfrm>
          <a:prstGeom prst="rect">
            <a:avLst/>
          </a:prstGeom>
        </p:spPr>
      </p:pic>
      <p:grpSp>
        <p:nvGrpSpPr>
          <p:cNvPr id="91" name="object 91"/>
          <p:cNvGrpSpPr/>
          <p:nvPr/>
        </p:nvGrpSpPr>
        <p:grpSpPr>
          <a:xfrm>
            <a:off x="4239437" y="3432950"/>
            <a:ext cx="855115" cy="210117"/>
            <a:chOff x="4239437" y="3432950"/>
            <a:chExt cx="855115" cy="210117"/>
          </a:xfrm>
        </p:grpSpPr>
        <p:pic>
          <p:nvPicPr>
            <p:cNvPr id="92" name="object 92"/>
            <p:cNvPicPr/>
            <p:nvPr/>
          </p:nvPicPr>
          <p:blipFill>
            <a:blip r:embed="rId61"/>
            <a:stretch>
              <a:fillRect/>
            </a:stretch>
          </p:blipFill>
          <p:spPr>
            <a:xfrm>
              <a:off x="4239437" y="3432950"/>
              <a:ext cx="343236" cy="210026"/>
            </a:xfrm>
            <a:prstGeom prst="rect">
              <a:avLst/>
            </a:prstGeom>
          </p:spPr>
        </p:pic>
        <p:sp>
          <p:nvSpPr>
            <p:cNvPr id="93" name="object 93"/>
            <p:cNvSpPr/>
            <p:nvPr/>
          </p:nvSpPr>
          <p:spPr>
            <a:xfrm>
              <a:off x="4601494" y="3432956"/>
              <a:ext cx="493059" cy="210110"/>
            </a:xfrm>
            <a:custGeom>
              <a:avLst/>
              <a:gdLst/>
              <a:ahLst/>
              <a:cxnLst/>
              <a:rect l="l" t="t" r="r" b="b"/>
              <a:pathLst>
                <a:path w="558800" h="238125">
                  <a:moveTo>
                    <a:pt x="76301" y="227368"/>
                  </a:moveTo>
                  <a:lnTo>
                    <a:pt x="68681" y="227368"/>
                  </a:lnTo>
                  <a:lnTo>
                    <a:pt x="64109" y="225831"/>
                  </a:lnTo>
                  <a:lnTo>
                    <a:pt x="54965" y="221272"/>
                  </a:lnTo>
                  <a:lnTo>
                    <a:pt x="54965" y="218224"/>
                  </a:lnTo>
                  <a:lnTo>
                    <a:pt x="53441" y="215176"/>
                  </a:lnTo>
                  <a:lnTo>
                    <a:pt x="51917" y="209080"/>
                  </a:lnTo>
                  <a:lnTo>
                    <a:pt x="51917" y="0"/>
                  </a:lnTo>
                  <a:lnTo>
                    <a:pt x="44297" y="0"/>
                  </a:lnTo>
                  <a:lnTo>
                    <a:pt x="0" y="18389"/>
                  </a:lnTo>
                  <a:lnTo>
                    <a:pt x="3048" y="24485"/>
                  </a:lnTo>
                  <a:lnTo>
                    <a:pt x="7620" y="22961"/>
                  </a:lnTo>
                  <a:lnTo>
                    <a:pt x="10668" y="21437"/>
                  </a:lnTo>
                  <a:lnTo>
                    <a:pt x="16764" y="21437"/>
                  </a:lnTo>
                  <a:lnTo>
                    <a:pt x="22961" y="27533"/>
                  </a:lnTo>
                  <a:lnTo>
                    <a:pt x="24485" y="32105"/>
                  </a:lnTo>
                  <a:lnTo>
                    <a:pt x="24485" y="215176"/>
                  </a:lnTo>
                  <a:lnTo>
                    <a:pt x="19913" y="224307"/>
                  </a:lnTo>
                  <a:lnTo>
                    <a:pt x="13716" y="227368"/>
                  </a:lnTo>
                  <a:lnTo>
                    <a:pt x="3048" y="227368"/>
                  </a:lnTo>
                  <a:lnTo>
                    <a:pt x="3048" y="233464"/>
                  </a:lnTo>
                  <a:lnTo>
                    <a:pt x="76301" y="233464"/>
                  </a:lnTo>
                  <a:lnTo>
                    <a:pt x="76301" y="227368"/>
                  </a:lnTo>
                  <a:close/>
                </a:path>
                <a:path w="558800" h="238125">
                  <a:moveTo>
                    <a:pt x="250228" y="219735"/>
                  </a:moveTo>
                  <a:lnTo>
                    <a:pt x="248704" y="213639"/>
                  </a:lnTo>
                  <a:lnTo>
                    <a:pt x="244132" y="215163"/>
                  </a:lnTo>
                  <a:lnTo>
                    <a:pt x="241084" y="216687"/>
                  </a:lnTo>
                  <a:lnTo>
                    <a:pt x="234988" y="216687"/>
                  </a:lnTo>
                  <a:lnTo>
                    <a:pt x="231838" y="215163"/>
                  </a:lnTo>
                  <a:lnTo>
                    <a:pt x="227266" y="210591"/>
                  </a:lnTo>
                  <a:lnTo>
                    <a:pt x="227266" y="206019"/>
                  </a:lnTo>
                  <a:lnTo>
                    <a:pt x="226390" y="201663"/>
                  </a:lnTo>
                  <a:lnTo>
                    <a:pt x="225933" y="195160"/>
                  </a:lnTo>
                  <a:lnTo>
                    <a:pt x="225767" y="186093"/>
                  </a:lnTo>
                  <a:lnTo>
                    <a:pt x="225742" y="83908"/>
                  </a:lnTo>
                  <a:lnTo>
                    <a:pt x="173926" y="83908"/>
                  </a:lnTo>
                  <a:lnTo>
                    <a:pt x="173926" y="88480"/>
                  </a:lnTo>
                  <a:lnTo>
                    <a:pt x="184594" y="90004"/>
                  </a:lnTo>
                  <a:lnTo>
                    <a:pt x="190690" y="91528"/>
                  </a:lnTo>
                  <a:lnTo>
                    <a:pt x="196786" y="97726"/>
                  </a:lnTo>
                  <a:lnTo>
                    <a:pt x="198310" y="102298"/>
                  </a:lnTo>
                  <a:lnTo>
                    <a:pt x="198310" y="196875"/>
                  </a:lnTo>
                  <a:lnTo>
                    <a:pt x="166306" y="218211"/>
                  </a:lnTo>
                  <a:lnTo>
                    <a:pt x="154114" y="218211"/>
                  </a:lnTo>
                  <a:lnTo>
                    <a:pt x="135826" y="183159"/>
                  </a:lnTo>
                  <a:lnTo>
                    <a:pt x="135826" y="83908"/>
                  </a:lnTo>
                  <a:lnTo>
                    <a:pt x="83921" y="83908"/>
                  </a:lnTo>
                  <a:lnTo>
                    <a:pt x="83921" y="88480"/>
                  </a:lnTo>
                  <a:lnTo>
                    <a:pt x="91541" y="88480"/>
                  </a:lnTo>
                  <a:lnTo>
                    <a:pt x="97637" y="90004"/>
                  </a:lnTo>
                  <a:lnTo>
                    <a:pt x="109867" y="189826"/>
                  </a:lnTo>
                  <a:lnTo>
                    <a:pt x="110210" y="198399"/>
                  </a:lnTo>
                  <a:lnTo>
                    <a:pt x="131254" y="234975"/>
                  </a:lnTo>
                  <a:lnTo>
                    <a:pt x="138874" y="238023"/>
                  </a:lnTo>
                  <a:lnTo>
                    <a:pt x="155638" y="238023"/>
                  </a:lnTo>
                  <a:lnTo>
                    <a:pt x="189496" y="215430"/>
                  </a:lnTo>
                  <a:lnTo>
                    <a:pt x="198310" y="206019"/>
                  </a:lnTo>
                  <a:lnTo>
                    <a:pt x="198310" y="238023"/>
                  </a:lnTo>
                  <a:lnTo>
                    <a:pt x="205930" y="238023"/>
                  </a:lnTo>
                  <a:lnTo>
                    <a:pt x="250228" y="219735"/>
                  </a:lnTo>
                  <a:close/>
                </a:path>
                <a:path w="558800" h="238125">
                  <a:moveTo>
                    <a:pt x="419481" y="219748"/>
                  </a:moveTo>
                  <a:lnTo>
                    <a:pt x="417957" y="213652"/>
                  </a:lnTo>
                  <a:lnTo>
                    <a:pt x="408813" y="216700"/>
                  </a:lnTo>
                  <a:lnTo>
                    <a:pt x="404241" y="216700"/>
                  </a:lnTo>
                  <a:lnTo>
                    <a:pt x="401193" y="215176"/>
                  </a:lnTo>
                  <a:lnTo>
                    <a:pt x="396621" y="210604"/>
                  </a:lnTo>
                  <a:lnTo>
                    <a:pt x="396582" y="205816"/>
                  </a:lnTo>
                  <a:lnTo>
                    <a:pt x="395744" y="201460"/>
                  </a:lnTo>
                  <a:lnTo>
                    <a:pt x="395287" y="194602"/>
                  </a:lnTo>
                  <a:lnTo>
                    <a:pt x="395122" y="185458"/>
                  </a:lnTo>
                  <a:lnTo>
                    <a:pt x="395097" y="91541"/>
                  </a:lnTo>
                  <a:lnTo>
                    <a:pt x="395097" y="21437"/>
                  </a:lnTo>
                  <a:lnTo>
                    <a:pt x="395097" y="0"/>
                  </a:lnTo>
                  <a:lnTo>
                    <a:pt x="387477" y="0"/>
                  </a:lnTo>
                  <a:lnTo>
                    <a:pt x="343281" y="18389"/>
                  </a:lnTo>
                  <a:lnTo>
                    <a:pt x="344805" y="24485"/>
                  </a:lnTo>
                  <a:lnTo>
                    <a:pt x="353949" y="21437"/>
                  </a:lnTo>
                  <a:lnTo>
                    <a:pt x="358521" y="21437"/>
                  </a:lnTo>
                  <a:lnTo>
                    <a:pt x="361569" y="22961"/>
                  </a:lnTo>
                  <a:lnTo>
                    <a:pt x="366141" y="27520"/>
                  </a:lnTo>
                  <a:lnTo>
                    <a:pt x="366141" y="32105"/>
                  </a:lnTo>
                  <a:lnTo>
                    <a:pt x="367017" y="35814"/>
                  </a:lnTo>
                  <a:lnTo>
                    <a:pt x="367474" y="42392"/>
                  </a:lnTo>
                  <a:lnTo>
                    <a:pt x="367639" y="51816"/>
                  </a:lnTo>
                  <a:lnTo>
                    <a:pt x="367665" y="91541"/>
                  </a:lnTo>
                  <a:lnTo>
                    <a:pt x="367665" y="120586"/>
                  </a:lnTo>
                  <a:lnTo>
                    <a:pt x="367665" y="204508"/>
                  </a:lnTo>
                  <a:lnTo>
                    <a:pt x="360781" y="211378"/>
                  </a:lnTo>
                  <a:lnTo>
                    <a:pt x="353745" y="216128"/>
                  </a:lnTo>
                  <a:lnTo>
                    <a:pt x="346405" y="218859"/>
                  </a:lnTo>
                  <a:lnTo>
                    <a:pt x="338607" y="219748"/>
                  </a:lnTo>
                  <a:lnTo>
                    <a:pt x="329755" y="218617"/>
                  </a:lnTo>
                  <a:lnTo>
                    <a:pt x="300609" y="192951"/>
                  </a:lnTo>
                  <a:lnTo>
                    <a:pt x="292887" y="151066"/>
                  </a:lnTo>
                  <a:lnTo>
                    <a:pt x="293751" y="135940"/>
                  </a:lnTo>
                  <a:lnTo>
                    <a:pt x="312585" y="96278"/>
                  </a:lnTo>
                  <a:lnTo>
                    <a:pt x="332511" y="88493"/>
                  </a:lnTo>
                  <a:lnTo>
                    <a:pt x="338607" y="88493"/>
                  </a:lnTo>
                  <a:lnTo>
                    <a:pt x="367665" y="120586"/>
                  </a:lnTo>
                  <a:lnTo>
                    <a:pt x="367665" y="91541"/>
                  </a:lnTo>
                  <a:lnTo>
                    <a:pt x="364032" y="88493"/>
                  </a:lnTo>
                  <a:lnTo>
                    <a:pt x="360514" y="85534"/>
                  </a:lnTo>
                  <a:lnTo>
                    <a:pt x="352793" y="81254"/>
                  </a:lnTo>
                  <a:lnTo>
                    <a:pt x="344474" y="78676"/>
                  </a:lnTo>
                  <a:lnTo>
                    <a:pt x="335559" y="77825"/>
                  </a:lnTo>
                  <a:lnTo>
                    <a:pt x="320154" y="79540"/>
                  </a:lnTo>
                  <a:lnTo>
                    <a:pt x="282219" y="105346"/>
                  </a:lnTo>
                  <a:lnTo>
                    <a:pt x="263575" y="149072"/>
                  </a:lnTo>
                  <a:lnTo>
                    <a:pt x="262407" y="164782"/>
                  </a:lnTo>
                  <a:lnTo>
                    <a:pt x="263550" y="180009"/>
                  </a:lnTo>
                  <a:lnTo>
                    <a:pt x="280695" y="216700"/>
                  </a:lnTo>
                  <a:lnTo>
                    <a:pt x="323367" y="238036"/>
                  </a:lnTo>
                  <a:lnTo>
                    <a:pt x="330987" y="238036"/>
                  </a:lnTo>
                  <a:lnTo>
                    <a:pt x="364451" y="219748"/>
                  </a:lnTo>
                  <a:lnTo>
                    <a:pt x="367665" y="216700"/>
                  </a:lnTo>
                  <a:lnTo>
                    <a:pt x="367665" y="238036"/>
                  </a:lnTo>
                  <a:lnTo>
                    <a:pt x="375285" y="238036"/>
                  </a:lnTo>
                  <a:lnTo>
                    <a:pt x="419481" y="219748"/>
                  </a:lnTo>
                  <a:close/>
                </a:path>
                <a:path w="558800" h="238125">
                  <a:moveTo>
                    <a:pt x="558355" y="140398"/>
                  </a:moveTo>
                  <a:lnTo>
                    <a:pt x="557644" y="129730"/>
                  </a:lnTo>
                  <a:lnTo>
                    <a:pt x="557441" y="126606"/>
                  </a:lnTo>
                  <a:lnTo>
                    <a:pt x="554494" y="114681"/>
                  </a:lnTo>
                  <a:lnTo>
                    <a:pt x="524725" y="83045"/>
                  </a:lnTo>
                  <a:lnTo>
                    <a:pt x="524725" y="129730"/>
                  </a:lnTo>
                  <a:lnTo>
                    <a:pt x="454621" y="129730"/>
                  </a:lnTo>
                  <a:lnTo>
                    <a:pt x="472554" y="95872"/>
                  </a:lnTo>
                  <a:lnTo>
                    <a:pt x="491197" y="90004"/>
                  </a:lnTo>
                  <a:lnTo>
                    <a:pt x="497293" y="90004"/>
                  </a:lnTo>
                  <a:lnTo>
                    <a:pt x="503389" y="91528"/>
                  </a:lnTo>
                  <a:lnTo>
                    <a:pt x="507961" y="96202"/>
                  </a:lnTo>
                  <a:lnTo>
                    <a:pt x="514057" y="99250"/>
                  </a:lnTo>
                  <a:lnTo>
                    <a:pt x="518629" y="103822"/>
                  </a:lnTo>
                  <a:lnTo>
                    <a:pt x="520153" y="109918"/>
                  </a:lnTo>
                  <a:lnTo>
                    <a:pt x="523201" y="114490"/>
                  </a:lnTo>
                  <a:lnTo>
                    <a:pt x="500341" y="77812"/>
                  </a:lnTo>
                  <a:lnTo>
                    <a:pt x="486079" y="79248"/>
                  </a:lnTo>
                  <a:lnTo>
                    <a:pt x="451573" y="100774"/>
                  </a:lnTo>
                  <a:lnTo>
                    <a:pt x="432841" y="141922"/>
                  </a:lnTo>
                  <a:lnTo>
                    <a:pt x="431673" y="160210"/>
                  </a:lnTo>
                  <a:lnTo>
                    <a:pt x="432816" y="177431"/>
                  </a:lnTo>
                  <a:lnTo>
                    <a:pt x="450049" y="216687"/>
                  </a:lnTo>
                  <a:lnTo>
                    <a:pt x="484136" y="236626"/>
                  </a:lnTo>
                  <a:lnTo>
                    <a:pt x="497293" y="238023"/>
                  </a:lnTo>
                  <a:lnTo>
                    <a:pt x="509295" y="236880"/>
                  </a:lnTo>
                  <a:lnTo>
                    <a:pt x="520153" y="233451"/>
                  </a:lnTo>
                  <a:lnTo>
                    <a:pt x="529869" y="227736"/>
                  </a:lnTo>
                  <a:lnTo>
                    <a:pt x="538441" y="219735"/>
                  </a:lnTo>
                  <a:lnTo>
                    <a:pt x="545617" y="210591"/>
                  </a:lnTo>
                  <a:lnTo>
                    <a:pt x="545846" y="210312"/>
                  </a:lnTo>
                  <a:lnTo>
                    <a:pt x="551827" y="200304"/>
                  </a:lnTo>
                  <a:lnTo>
                    <a:pt x="556107" y="189738"/>
                  </a:lnTo>
                  <a:lnTo>
                    <a:pt x="558355" y="178587"/>
                  </a:lnTo>
                  <a:lnTo>
                    <a:pt x="553681" y="175539"/>
                  </a:lnTo>
                  <a:lnTo>
                    <a:pt x="549973" y="184327"/>
                  </a:lnTo>
                  <a:lnTo>
                    <a:pt x="545680" y="192112"/>
                  </a:lnTo>
                  <a:lnTo>
                    <a:pt x="509485" y="210591"/>
                  </a:lnTo>
                  <a:lnTo>
                    <a:pt x="498614" y="209448"/>
                  </a:lnTo>
                  <a:lnTo>
                    <a:pt x="464273" y="182054"/>
                  </a:lnTo>
                  <a:lnTo>
                    <a:pt x="454621" y="140398"/>
                  </a:lnTo>
                  <a:lnTo>
                    <a:pt x="558355" y="140398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pic>
        <p:nvPicPr>
          <p:cNvPr id="94" name="object 94"/>
          <p:cNvPicPr/>
          <p:nvPr/>
        </p:nvPicPr>
        <p:blipFill>
          <a:blip r:embed="rId62"/>
          <a:stretch>
            <a:fillRect/>
          </a:stretch>
        </p:blipFill>
        <p:spPr>
          <a:xfrm>
            <a:off x="5177537" y="3432949"/>
            <a:ext cx="1092909" cy="255830"/>
          </a:xfrm>
          <a:prstGeom prst="rect">
            <a:avLst/>
          </a:prstGeom>
        </p:spPr>
      </p:pic>
      <p:grpSp>
        <p:nvGrpSpPr>
          <p:cNvPr id="95" name="object 95"/>
          <p:cNvGrpSpPr/>
          <p:nvPr/>
        </p:nvGrpSpPr>
        <p:grpSpPr>
          <a:xfrm>
            <a:off x="6357937" y="3432949"/>
            <a:ext cx="524856" cy="210026"/>
            <a:chOff x="6357937" y="3432949"/>
            <a:chExt cx="524856" cy="210026"/>
          </a:xfrm>
        </p:grpSpPr>
        <p:pic>
          <p:nvPicPr>
            <p:cNvPr id="96" name="object 96"/>
            <p:cNvPicPr/>
            <p:nvPr/>
          </p:nvPicPr>
          <p:blipFill>
            <a:blip r:embed="rId63"/>
            <a:stretch>
              <a:fillRect/>
            </a:stretch>
          </p:blipFill>
          <p:spPr>
            <a:xfrm>
              <a:off x="6357937" y="3502958"/>
              <a:ext cx="235576" cy="140017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64"/>
            <a:stretch>
              <a:fillRect/>
            </a:stretch>
          </p:blipFill>
          <p:spPr>
            <a:xfrm>
              <a:off x="6613682" y="3432949"/>
              <a:ext cx="269110" cy="210026"/>
            </a:xfrm>
            <a:prstGeom prst="rect">
              <a:avLst/>
            </a:prstGeom>
          </p:spPr>
        </p:pic>
      </p:grpSp>
      <p:pic>
        <p:nvPicPr>
          <p:cNvPr id="98" name="object 98"/>
          <p:cNvPicPr/>
          <p:nvPr/>
        </p:nvPicPr>
        <p:blipFill>
          <a:blip r:embed="rId65"/>
          <a:stretch>
            <a:fillRect/>
          </a:stretch>
        </p:blipFill>
        <p:spPr>
          <a:xfrm>
            <a:off x="6968939" y="3432949"/>
            <a:ext cx="896414" cy="210026"/>
          </a:xfrm>
          <a:prstGeom prst="rect">
            <a:avLst/>
          </a:prstGeom>
        </p:spPr>
      </p:pic>
      <p:pic>
        <p:nvPicPr>
          <p:cNvPr id="99" name="object 99"/>
          <p:cNvPicPr/>
          <p:nvPr/>
        </p:nvPicPr>
        <p:blipFill>
          <a:blip r:embed="rId66"/>
          <a:stretch>
            <a:fillRect/>
          </a:stretch>
        </p:blipFill>
        <p:spPr>
          <a:xfrm>
            <a:off x="7959566" y="3502959"/>
            <a:ext cx="238181" cy="140017"/>
          </a:xfrm>
          <a:prstGeom prst="rect">
            <a:avLst/>
          </a:prstGeom>
        </p:spPr>
      </p:pic>
      <p:pic>
        <p:nvPicPr>
          <p:cNvPr id="100" name="object 100"/>
          <p:cNvPicPr/>
          <p:nvPr/>
        </p:nvPicPr>
        <p:blipFill>
          <a:blip r:embed="rId67"/>
          <a:stretch>
            <a:fillRect/>
          </a:stretch>
        </p:blipFill>
        <p:spPr>
          <a:xfrm>
            <a:off x="734713" y="3788373"/>
            <a:ext cx="1117114" cy="210026"/>
          </a:xfrm>
          <a:prstGeom prst="rect">
            <a:avLst/>
          </a:prstGeom>
        </p:spPr>
      </p:pic>
      <p:grpSp>
        <p:nvGrpSpPr>
          <p:cNvPr id="101" name="object 101"/>
          <p:cNvGrpSpPr/>
          <p:nvPr/>
        </p:nvGrpSpPr>
        <p:grpSpPr>
          <a:xfrm>
            <a:off x="1935283" y="3788373"/>
            <a:ext cx="815676" cy="269276"/>
            <a:chOff x="1935283" y="3788373"/>
            <a:chExt cx="815676" cy="269276"/>
          </a:xfrm>
        </p:grpSpPr>
        <p:pic>
          <p:nvPicPr>
            <p:cNvPr id="102" name="object 102"/>
            <p:cNvPicPr/>
            <p:nvPr/>
          </p:nvPicPr>
          <p:blipFill>
            <a:blip r:embed="rId68"/>
            <a:stretch>
              <a:fillRect/>
            </a:stretch>
          </p:blipFill>
          <p:spPr>
            <a:xfrm>
              <a:off x="1935283" y="3858381"/>
              <a:ext cx="140017" cy="199268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69"/>
            <a:stretch>
              <a:fillRect/>
            </a:stretch>
          </p:blipFill>
          <p:spPr>
            <a:xfrm>
              <a:off x="2094127" y="3788373"/>
              <a:ext cx="67235" cy="205991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70"/>
            <a:stretch>
              <a:fillRect/>
            </a:stretch>
          </p:blipFill>
          <p:spPr>
            <a:xfrm>
              <a:off x="2178927" y="3858381"/>
              <a:ext cx="390301" cy="140017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71"/>
            <a:stretch>
              <a:fillRect/>
            </a:stretch>
          </p:blipFill>
          <p:spPr>
            <a:xfrm>
              <a:off x="2590744" y="3858381"/>
              <a:ext cx="90179" cy="140017"/>
            </a:xfrm>
            <a:prstGeom prst="rect">
              <a:avLst/>
            </a:prstGeom>
          </p:spPr>
        </p:pic>
        <p:sp>
          <p:nvSpPr>
            <p:cNvPr id="106" name="object 106"/>
            <p:cNvSpPr/>
            <p:nvPr/>
          </p:nvSpPr>
          <p:spPr>
            <a:xfrm>
              <a:off x="2707817" y="3966125"/>
              <a:ext cx="43143" cy="78441"/>
            </a:xfrm>
            <a:custGeom>
              <a:avLst/>
              <a:gdLst/>
              <a:ahLst/>
              <a:cxnLst/>
              <a:rect l="l" t="t" r="r" b="b"/>
              <a:pathLst>
                <a:path w="48894" h="88900">
                  <a:moveTo>
                    <a:pt x="0" y="88487"/>
                  </a:moveTo>
                  <a:lnTo>
                    <a:pt x="0" y="80867"/>
                  </a:lnTo>
                  <a:lnTo>
                    <a:pt x="7692" y="78033"/>
                  </a:lnTo>
                  <a:lnTo>
                    <a:pt x="14680" y="74199"/>
                  </a:lnTo>
                  <a:lnTo>
                    <a:pt x="35147" y="38099"/>
                  </a:lnTo>
                  <a:lnTo>
                    <a:pt x="35147" y="35051"/>
                  </a:lnTo>
                  <a:lnTo>
                    <a:pt x="33623" y="33527"/>
                  </a:lnTo>
                  <a:lnTo>
                    <a:pt x="33623" y="32003"/>
                  </a:lnTo>
                  <a:lnTo>
                    <a:pt x="30575" y="32003"/>
                  </a:lnTo>
                  <a:lnTo>
                    <a:pt x="21336" y="36575"/>
                  </a:lnTo>
                  <a:lnTo>
                    <a:pt x="12192" y="36575"/>
                  </a:lnTo>
                  <a:lnTo>
                    <a:pt x="7620" y="35051"/>
                  </a:lnTo>
                  <a:lnTo>
                    <a:pt x="1524" y="28955"/>
                  </a:lnTo>
                  <a:lnTo>
                    <a:pt x="0" y="24383"/>
                  </a:lnTo>
                  <a:lnTo>
                    <a:pt x="0" y="13715"/>
                  </a:lnTo>
                  <a:lnTo>
                    <a:pt x="1524" y="9143"/>
                  </a:lnTo>
                  <a:lnTo>
                    <a:pt x="6096" y="4571"/>
                  </a:lnTo>
                  <a:lnTo>
                    <a:pt x="10668" y="1523"/>
                  </a:lnTo>
                  <a:lnTo>
                    <a:pt x="15240" y="0"/>
                  </a:lnTo>
                  <a:lnTo>
                    <a:pt x="29051" y="0"/>
                  </a:lnTo>
                  <a:lnTo>
                    <a:pt x="35147" y="3047"/>
                  </a:lnTo>
                  <a:lnTo>
                    <a:pt x="39719" y="9143"/>
                  </a:lnTo>
                  <a:lnTo>
                    <a:pt x="43719" y="14025"/>
                  </a:lnTo>
                  <a:lnTo>
                    <a:pt x="46577" y="19621"/>
                  </a:lnTo>
                  <a:lnTo>
                    <a:pt x="48291" y="26074"/>
                  </a:lnTo>
                  <a:lnTo>
                    <a:pt x="48863" y="33527"/>
                  </a:lnTo>
                  <a:lnTo>
                    <a:pt x="48029" y="42173"/>
                  </a:lnTo>
                  <a:lnTo>
                    <a:pt x="21764" y="78200"/>
                  </a:lnTo>
                  <a:lnTo>
                    <a:pt x="11730" y="83629"/>
                  </a:lnTo>
                  <a:lnTo>
                    <a:pt x="0" y="88487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pic>
        <p:nvPicPr>
          <p:cNvPr id="107" name="object 107"/>
          <p:cNvPicPr/>
          <p:nvPr/>
        </p:nvPicPr>
        <p:blipFill>
          <a:blip r:embed="rId72"/>
          <a:stretch>
            <a:fillRect/>
          </a:stretch>
        </p:blipFill>
        <p:spPr>
          <a:xfrm>
            <a:off x="2853214" y="3788373"/>
            <a:ext cx="417195" cy="210026"/>
          </a:xfrm>
          <a:prstGeom prst="rect">
            <a:avLst/>
          </a:prstGeom>
        </p:spPr>
      </p:pic>
      <p:pic>
        <p:nvPicPr>
          <p:cNvPr id="108" name="object 108"/>
          <p:cNvPicPr/>
          <p:nvPr/>
        </p:nvPicPr>
        <p:blipFill>
          <a:blip r:embed="rId73"/>
          <a:stretch>
            <a:fillRect/>
          </a:stretch>
        </p:blipFill>
        <p:spPr>
          <a:xfrm>
            <a:off x="3345796" y="3818040"/>
            <a:ext cx="1399754" cy="239609"/>
          </a:xfrm>
          <a:prstGeom prst="rect">
            <a:avLst/>
          </a:prstGeom>
        </p:spPr>
      </p:pic>
      <p:pic>
        <p:nvPicPr>
          <p:cNvPr id="109" name="object 109"/>
          <p:cNvPicPr/>
          <p:nvPr/>
        </p:nvPicPr>
        <p:blipFill>
          <a:blip r:embed="rId74"/>
          <a:stretch>
            <a:fillRect/>
          </a:stretch>
        </p:blipFill>
        <p:spPr>
          <a:xfrm>
            <a:off x="4838420" y="3788373"/>
            <a:ext cx="1269150" cy="210026"/>
          </a:xfrm>
          <a:prstGeom prst="rect">
            <a:avLst/>
          </a:prstGeom>
        </p:spPr>
      </p:pic>
      <p:sp>
        <p:nvSpPr>
          <p:cNvPr id="110" name="object 110"/>
          <p:cNvSpPr/>
          <p:nvPr/>
        </p:nvSpPr>
        <p:spPr>
          <a:xfrm>
            <a:off x="6193706" y="3788383"/>
            <a:ext cx="810745" cy="210110"/>
          </a:xfrm>
          <a:custGeom>
            <a:avLst/>
            <a:gdLst/>
            <a:ahLst/>
            <a:cxnLst/>
            <a:rect l="l" t="t" r="r" b="b"/>
            <a:pathLst>
              <a:path w="918844" h="238125">
                <a:moveTo>
                  <a:pt x="135737" y="202971"/>
                </a:moveTo>
                <a:lnTo>
                  <a:pt x="125069" y="213639"/>
                </a:lnTo>
                <a:lnTo>
                  <a:pt x="122021" y="215163"/>
                </a:lnTo>
                <a:lnTo>
                  <a:pt x="114401" y="215163"/>
                </a:lnTo>
                <a:lnTo>
                  <a:pt x="112877" y="213639"/>
                </a:lnTo>
                <a:lnTo>
                  <a:pt x="112115" y="212115"/>
                </a:lnTo>
                <a:lnTo>
                  <a:pt x="111353" y="210591"/>
                </a:lnTo>
                <a:lnTo>
                  <a:pt x="111353" y="207543"/>
                </a:lnTo>
                <a:lnTo>
                  <a:pt x="110477" y="204139"/>
                </a:lnTo>
                <a:lnTo>
                  <a:pt x="110020" y="198589"/>
                </a:lnTo>
                <a:lnTo>
                  <a:pt x="109855" y="191046"/>
                </a:lnTo>
                <a:lnTo>
                  <a:pt x="109829" y="143433"/>
                </a:lnTo>
                <a:lnTo>
                  <a:pt x="109753" y="128193"/>
                </a:lnTo>
                <a:lnTo>
                  <a:pt x="99161" y="88480"/>
                </a:lnTo>
                <a:lnTo>
                  <a:pt x="59537" y="79336"/>
                </a:lnTo>
                <a:lnTo>
                  <a:pt x="47548" y="79959"/>
                </a:lnTo>
                <a:lnTo>
                  <a:pt x="12941" y="97282"/>
                </a:lnTo>
                <a:lnTo>
                  <a:pt x="4572" y="116001"/>
                </a:lnTo>
                <a:lnTo>
                  <a:pt x="4572" y="122097"/>
                </a:lnTo>
                <a:lnTo>
                  <a:pt x="6096" y="125145"/>
                </a:lnTo>
                <a:lnTo>
                  <a:pt x="12192" y="131241"/>
                </a:lnTo>
                <a:lnTo>
                  <a:pt x="15240" y="132765"/>
                </a:lnTo>
                <a:lnTo>
                  <a:pt x="22860" y="132765"/>
                </a:lnTo>
                <a:lnTo>
                  <a:pt x="25908" y="131241"/>
                </a:lnTo>
                <a:lnTo>
                  <a:pt x="32004" y="125145"/>
                </a:lnTo>
                <a:lnTo>
                  <a:pt x="32054" y="102222"/>
                </a:lnTo>
                <a:lnTo>
                  <a:pt x="35153" y="97624"/>
                </a:lnTo>
                <a:lnTo>
                  <a:pt x="38201" y="94576"/>
                </a:lnTo>
                <a:lnTo>
                  <a:pt x="42773" y="91528"/>
                </a:lnTo>
                <a:lnTo>
                  <a:pt x="48869" y="88480"/>
                </a:lnTo>
                <a:lnTo>
                  <a:pt x="64109" y="88480"/>
                </a:lnTo>
                <a:lnTo>
                  <a:pt x="82308" y="125145"/>
                </a:lnTo>
                <a:lnTo>
                  <a:pt x="82397" y="134289"/>
                </a:lnTo>
                <a:lnTo>
                  <a:pt x="82397" y="143433"/>
                </a:lnTo>
                <a:lnTo>
                  <a:pt x="82397" y="201447"/>
                </a:lnTo>
                <a:lnTo>
                  <a:pt x="72682" y="208572"/>
                </a:lnTo>
                <a:lnTo>
                  <a:pt x="64109" y="213829"/>
                </a:lnTo>
                <a:lnTo>
                  <a:pt x="56680" y="217093"/>
                </a:lnTo>
                <a:lnTo>
                  <a:pt x="50393" y="218211"/>
                </a:lnTo>
                <a:lnTo>
                  <a:pt x="44297" y="218211"/>
                </a:lnTo>
                <a:lnTo>
                  <a:pt x="27432" y="184683"/>
                </a:lnTo>
                <a:lnTo>
                  <a:pt x="28956" y="178485"/>
                </a:lnTo>
                <a:lnTo>
                  <a:pt x="71818" y="148602"/>
                </a:lnTo>
                <a:lnTo>
                  <a:pt x="82397" y="143433"/>
                </a:lnTo>
                <a:lnTo>
                  <a:pt x="82397" y="134289"/>
                </a:lnTo>
                <a:lnTo>
                  <a:pt x="64389" y="140893"/>
                </a:lnTo>
                <a:lnTo>
                  <a:pt x="27432" y="158673"/>
                </a:lnTo>
                <a:lnTo>
                  <a:pt x="0" y="190779"/>
                </a:lnTo>
                <a:lnTo>
                  <a:pt x="25" y="198589"/>
                </a:lnTo>
                <a:lnTo>
                  <a:pt x="20967" y="234022"/>
                </a:lnTo>
                <a:lnTo>
                  <a:pt x="35153" y="236499"/>
                </a:lnTo>
                <a:lnTo>
                  <a:pt x="41249" y="236499"/>
                </a:lnTo>
                <a:lnTo>
                  <a:pt x="47345" y="234975"/>
                </a:lnTo>
                <a:lnTo>
                  <a:pt x="53441" y="231927"/>
                </a:lnTo>
                <a:lnTo>
                  <a:pt x="57746" y="229908"/>
                </a:lnTo>
                <a:lnTo>
                  <a:pt x="63919" y="226021"/>
                </a:lnTo>
                <a:lnTo>
                  <a:pt x="72085" y="220141"/>
                </a:lnTo>
                <a:lnTo>
                  <a:pt x="74561" y="218211"/>
                </a:lnTo>
                <a:lnTo>
                  <a:pt x="82397" y="212115"/>
                </a:lnTo>
                <a:lnTo>
                  <a:pt x="82397" y="221259"/>
                </a:lnTo>
                <a:lnTo>
                  <a:pt x="85445" y="227355"/>
                </a:lnTo>
                <a:lnTo>
                  <a:pt x="88493" y="230403"/>
                </a:lnTo>
                <a:lnTo>
                  <a:pt x="91541" y="234975"/>
                </a:lnTo>
                <a:lnTo>
                  <a:pt x="94589" y="236499"/>
                </a:lnTo>
                <a:lnTo>
                  <a:pt x="100685" y="236499"/>
                </a:lnTo>
                <a:lnTo>
                  <a:pt x="133184" y="215163"/>
                </a:lnTo>
                <a:lnTo>
                  <a:pt x="135737" y="212115"/>
                </a:lnTo>
                <a:lnTo>
                  <a:pt x="135737" y="202971"/>
                </a:lnTo>
                <a:close/>
              </a:path>
              <a:path w="918844" h="238125">
                <a:moveTo>
                  <a:pt x="248704" y="93052"/>
                </a:moveTo>
                <a:lnTo>
                  <a:pt x="247180" y="88480"/>
                </a:lnTo>
                <a:lnTo>
                  <a:pt x="239471" y="80860"/>
                </a:lnTo>
                <a:lnTo>
                  <a:pt x="233375" y="79336"/>
                </a:lnTo>
                <a:lnTo>
                  <a:pt x="228803" y="79336"/>
                </a:lnTo>
                <a:lnTo>
                  <a:pt x="218528" y="81356"/>
                </a:lnTo>
                <a:lnTo>
                  <a:pt x="208419" y="87541"/>
                </a:lnTo>
                <a:lnTo>
                  <a:pt x="198577" y="98018"/>
                </a:lnTo>
                <a:lnTo>
                  <a:pt x="189179" y="112953"/>
                </a:lnTo>
                <a:lnTo>
                  <a:pt x="189179" y="79336"/>
                </a:lnTo>
                <a:lnTo>
                  <a:pt x="183083" y="79336"/>
                </a:lnTo>
                <a:lnTo>
                  <a:pt x="137261" y="97624"/>
                </a:lnTo>
                <a:lnTo>
                  <a:pt x="138785" y="103809"/>
                </a:lnTo>
                <a:lnTo>
                  <a:pt x="143459" y="102285"/>
                </a:lnTo>
                <a:lnTo>
                  <a:pt x="146507" y="100761"/>
                </a:lnTo>
                <a:lnTo>
                  <a:pt x="152603" y="100761"/>
                </a:lnTo>
                <a:lnTo>
                  <a:pt x="155651" y="102285"/>
                </a:lnTo>
                <a:lnTo>
                  <a:pt x="160223" y="106857"/>
                </a:lnTo>
                <a:lnTo>
                  <a:pt x="161747" y="109905"/>
                </a:lnTo>
                <a:lnTo>
                  <a:pt x="161747" y="215163"/>
                </a:lnTo>
                <a:lnTo>
                  <a:pt x="160223" y="219735"/>
                </a:lnTo>
                <a:lnTo>
                  <a:pt x="158699" y="222783"/>
                </a:lnTo>
                <a:lnTo>
                  <a:pt x="152603" y="225831"/>
                </a:lnTo>
                <a:lnTo>
                  <a:pt x="146507" y="227355"/>
                </a:lnTo>
                <a:lnTo>
                  <a:pt x="138785" y="227355"/>
                </a:lnTo>
                <a:lnTo>
                  <a:pt x="138785" y="233451"/>
                </a:lnTo>
                <a:lnTo>
                  <a:pt x="215087" y="233451"/>
                </a:lnTo>
                <a:lnTo>
                  <a:pt x="215087" y="227355"/>
                </a:lnTo>
                <a:lnTo>
                  <a:pt x="204419" y="227355"/>
                </a:lnTo>
                <a:lnTo>
                  <a:pt x="199847" y="224307"/>
                </a:lnTo>
                <a:lnTo>
                  <a:pt x="196799" y="222783"/>
                </a:lnTo>
                <a:lnTo>
                  <a:pt x="193751" y="219735"/>
                </a:lnTo>
                <a:lnTo>
                  <a:pt x="190703" y="213639"/>
                </a:lnTo>
                <a:lnTo>
                  <a:pt x="189179" y="207543"/>
                </a:lnTo>
                <a:lnTo>
                  <a:pt x="189179" y="126669"/>
                </a:lnTo>
                <a:lnTo>
                  <a:pt x="207467" y="102285"/>
                </a:lnTo>
                <a:lnTo>
                  <a:pt x="208991" y="100761"/>
                </a:lnTo>
                <a:lnTo>
                  <a:pt x="213563" y="100761"/>
                </a:lnTo>
                <a:lnTo>
                  <a:pt x="216611" y="103809"/>
                </a:lnTo>
                <a:lnTo>
                  <a:pt x="230327" y="112953"/>
                </a:lnTo>
                <a:lnTo>
                  <a:pt x="237947" y="112953"/>
                </a:lnTo>
                <a:lnTo>
                  <a:pt x="242519" y="111429"/>
                </a:lnTo>
                <a:lnTo>
                  <a:pt x="244043" y="108381"/>
                </a:lnTo>
                <a:lnTo>
                  <a:pt x="247180" y="105333"/>
                </a:lnTo>
                <a:lnTo>
                  <a:pt x="248704" y="102285"/>
                </a:lnTo>
                <a:lnTo>
                  <a:pt x="248704" y="93052"/>
                </a:lnTo>
                <a:close/>
              </a:path>
              <a:path w="918844" h="238125">
                <a:moveTo>
                  <a:pt x="402729" y="155625"/>
                </a:moveTo>
                <a:lnTo>
                  <a:pt x="393039" y="116192"/>
                </a:lnTo>
                <a:lnTo>
                  <a:pt x="372033" y="91833"/>
                </a:lnTo>
                <a:lnTo>
                  <a:pt x="372033" y="165938"/>
                </a:lnTo>
                <a:lnTo>
                  <a:pt x="371919" y="173647"/>
                </a:lnTo>
                <a:lnTo>
                  <a:pt x="361480" y="213639"/>
                </a:lnTo>
                <a:lnTo>
                  <a:pt x="335572" y="225831"/>
                </a:lnTo>
                <a:lnTo>
                  <a:pt x="325615" y="224396"/>
                </a:lnTo>
                <a:lnTo>
                  <a:pt x="296049" y="190068"/>
                </a:lnTo>
                <a:lnTo>
                  <a:pt x="288328" y="146481"/>
                </a:lnTo>
                <a:lnTo>
                  <a:pt x="288632" y="136753"/>
                </a:lnTo>
                <a:lnTo>
                  <a:pt x="289661" y="128003"/>
                </a:lnTo>
                <a:lnTo>
                  <a:pt x="291541" y="120129"/>
                </a:lnTo>
                <a:lnTo>
                  <a:pt x="294424" y="112953"/>
                </a:lnTo>
                <a:lnTo>
                  <a:pt x="297472" y="103809"/>
                </a:lnTo>
                <a:lnTo>
                  <a:pt x="302044" y="97624"/>
                </a:lnTo>
                <a:lnTo>
                  <a:pt x="314236" y="91528"/>
                </a:lnTo>
                <a:lnTo>
                  <a:pt x="320332" y="90004"/>
                </a:lnTo>
                <a:lnTo>
                  <a:pt x="324904" y="90004"/>
                </a:lnTo>
                <a:lnTo>
                  <a:pt x="362508" y="117894"/>
                </a:lnTo>
                <a:lnTo>
                  <a:pt x="372033" y="165938"/>
                </a:lnTo>
                <a:lnTo>
                  <a:pt x="372033" y="91833"/>
                </a:lnTo>
                <a:lnTo>
                  <a:pt x="369125" y="90004"/>
                </a:lnTo>
                <a:lnTo>
                  <a:pt x="361861" y="85445"/>
                </a:lnTo>
                <a:lnTo>
                  <a:pt x="347294" y="80810"/>
                </a:lnTo>
                <a:lnTo>
                  <a:pt x="331000" y="79336"/>
                </a:lnTo>
                <a:lnTo>
                  <a:pt x="321881" y="79908"/>
                </a:lnTo>
                <a:lnTo>
                  <a:pt x="279857" y="100914"/>
                </a:lnTo>
                <a:lnTo>
                  <a:pt x="260235" y="139623"/>
                </a:lnTo>
                <a:lnTo>
                  <a:pt x="257759" y="160197"/>
                </a:lnTo>
                <a:lnTo>
                  <a:pt x="258876" y="173647"/>
                </a:lnTo>
                <a:lnTo>
                  <a:pt x="274523" y="210591"/>
                </a:lnTo>
                <a:lnTo>
                  <a:pt x="313182" y="236308"/>
                </a:lnTo>
                <a:lnTo>
                  <a:pt x="329476" y="238023"/>
                </a:lnTo>
                <a:lnTo>
                  <a:pt x="339483" y="237426"/>
                </a:lnTo>
                <a:lnTo>
                  <a:pt x="348907" y="235546"/>
                </a:lnTo>
                <a:lnTo>
                  <a:pt x="357771" y="232232"/>
                </a:lnTo>
                <a:lnTo>
                  <a:pt x="366052" y="227355"/>
                </a:lnTo>
                <a:lnTo>
                  <a:pt x="368465" y="225831"/>
                </a:lnTo>
                <a:lnTo>
                  <a:pt x="374624" y="221945"/>
                </a:lnTo>
                <a:lnTo>
                  <a:pt x="397586" y="186575"/>
                </a:lnTo>
                <a:lnTo>
                  <a:pt x="402158" y="165938"/>
                </a:lnTo>
                <a:lnTo>
                  <a:pt x="402729" y="155625"/>
                </a:lnTo>
                <a:close/>
              </a:path>
              <a:path w="918844" h="238125">
                <a:moveTo>
                  <a:pt x="581215" y="219735"/>
                </a:moveTo>
                <a:lnTo>
                  <a:pt x="579691" y="213639"/>
                </a:lnTo>
                <a:lnTo>
                  <a:pt x="575119" y="215163"/>
                </a:lnTo>
                <a:lnTo>
                  <a:pt x="572071" y="216687"/>
                </a:lnTo>
                <a:lnTo>
                  <a:pt x="565886" y="216687"/>
                </a:lnTo>
                <a:lnTo>
                  <a:pt x="562838" y="215163"/>
                </a:lnTo>
                <a:lnTo>
                  <a:pt x="561314" y="215163"/>
                </a:lnTo>
                <a:lnTo>
                  <a:pt x="559790" y="212115"/>
                </a:lnTo>
                <a:lnTo>
                  <a:pt x="558266" y="210591"/>
                </a:lnTo>
                <a:lnTo>
                  <a:pt x="558266" y="206019"/>
                </a:lnTo>
                <a:lnTo>
                  <a:pt x="557390" y="202298"/>
                </a:lnTo>
                <a:lnTo>
                  <a:pt x="556933" y="195719"/>
                </a:lnTo>
                <a:lnTo>
                  <a:pt x="556768" y="186258"/>
                </a:lnTo>
                <a:lnTo>
                  <a:pt x="556742" y="83908"/>
                </a:lnTo>
                <a:lnTo>
                  <a:pt x="504926" y="83908"/>
                </a:lnTo>
                <a:lnTo>
                  <a:pt x="504926" y="90004"/>
                </a:lnTo>
                <a:lnTo>
                  <a:pt x="515594" y="90004"/>
                </a:lnTo>
                <a:lnTo>
                  <a:pt x="521690" y="91528"/>
                </a:lnTo>
                <a:lnTo>
                  <a:pt x="527786" y="97624"/>
                </a:lnTo>
                <a:lnTo>
                  <a:pt x="529310" y="103822"/>
                </a:lnTo>
                <a:lnTo>
                  <a:pt x="529310" y="196875"/>
                </a:lnTo>
                <a:lnTo>
                  <a:pt x="497306" y="218211"/>
                </a:lnTo>
                <a:lnTo>
                  <a:pt x="485114" y="218211"/>
                </a:lnTo>
                <a:lnTo>
                  <a:pt x="466826" y="184683"/>
                </a:lnTo>
                <a:lnTo>
                  <a:pt x="466826" y="83908"/>
                </a:lnTo>
                <a:lnTo>
                  <a:pt x="414909" y="83908"/>
                </a:lnTo>
                <a:lnTo>
                  <a:pt x="414909" y="90004"/>
                </a:lnTo>
                <a:lnTo>
                  <a:pt x="428625" y="90004"/>
                </a:lnTo>
                <a:lnTo>
                  <a:pt x="434721" y="93052"/>
                </a:lnTo>
                <a:lnTo>
                  <a:pt x="436245" y="94576"/>
                </a:lnTo>
                <a:lnTo>
                  <a:pt x="439293" y="100774"/>
                </a:lnTo>
                <a:lnTo>
                  <a:pt x="440817" y="105346"/>
                </a:lnTo>
                <a:lnTo>
                  <a:pt x="440867" y="189788"/>
                </a:lnTo>
                <a:lnTo>
                  <a:pt x="441198" y="198386"/>
                </a:lnTo>
                <a:lnTo>
                  <a:pt x="456057" y="230403"/>
                </a:lnTo>
                <a:lnTo>
                  <a:pt x="463778" y="236499"/>
                </a:lnTo>
                <a:lnTo>
                  <a:pt x="469874" y="238023"/>
                </a:lnTo>
                <a:lnTo>
                  <a:pt x="486638" y="238023"/>
                </a:lnTo>
                <a:lnTo>
                  <a:pt x="520496" y="215455"/>
                </a:lnTo>
                <a:lnTo>
                  <a:pt x="529310" y="206019"/>
                </a:lnTo>
                <a:lnTo>
                  <a:pt x="529310" y="238023"/>
                </a:lnTo>
                <a:lnTo>
                  <a:pt x="536930" y="238023"/>
                </a:lnTo>
                <a:lnTo>
                  <a:pt x="581215" y="219735"/>
                </a:lnTo>
                <a:close/>
              </a:path>
              <a:path w="918844" h="238125">
                <a:moveTo>
                  <a:pt x="748957" y="227355"/>
                </a:moveTo>
                <a:lnTo>
                  <a:pt x="736765" y="227355"/>
                </a:lnTo>
                <a:lnTo>
                  <a:pt x="730669" y="224307"/>
                </a:lnTo>
                <a:lnTo>
                  <a:pt x="729145" y="221259"/>
                </a:lnTo>
                <a:lnTo>
                  <a:pt x="727621" y="219735"/>
                </a:lnTo>
                <a:lnTo>
                  <a:pt x="726097" y="215163"/>
                </a:lnTo>
                <a:lnTo>
                  <a:pt x="726097" y="135813"/>
                </a:lnTo>
                <a:lnTo>
                  <a:pt x="725805" y="126123"/>
                </a:lnTo>
                <a:lnTo>
                  <a:pt x="724954" y="117716"/>
                </a:lnTo>
                <a:lnTo>
                  <a:pt x="723519" y="110744"/>
                </a:lnTo>
                <a:lnTo>
                  <a:pt x="721525" y="105333"/>
                </a:lnTo>
                <a:lnTo>
                  <a:pt x="718477" y="96100"/>
                </a:lnTo>
                <a:lnTo>
                  <a:pt x="713905" y="88480"/>
                </a:lnTo>
                <a:lnTo>
                  <a:pt x="707809" y="85432"/>
                </a:lnTo>
                <a:lnTo>
                  <a:pt x="701713" y="80860"/>
                </a:lnTo>
                <a:lnTo>
                  <a:pt x="695617" y="79336"/>
                </a:lnTo>
                <a:lnTo>
                  <a:pt x="686473" y="79336"/>
                </a:lnTo>
                <a:lnTo>
                  <a:pt x="674700" y="81343"/>
                </a:lnTo>
                <a:lnTo>
                  <a:pt x="662381" y="87350"/>
                </a:lnTo>
                <a:lnTo>
                  <a:pt x="649516" y="97383"/>
                </a:lnTo>
                <a:lnTo>
                  <a:pt x="636079" y="111429"/>
                </a:lnTo>
                <a:lnTo>
                  <a:pt x="636079" y="79336"/>
                </a:lnTo>
                <a:lnTo>
                  <a:pt x="629983" y="79336"/>
                </a:lnTo>
                <a:lnTo>
                  <a:pt x="584263" y="97624"/>
                </a:lnTo>
                <a:lnTo>
                  <a:pt x="587311" y="103809"/>
                </a:lnTo>
                <a:lnTo>
                  <a:pt x="590359" y="102285"/>
                </a:lnTo>
                <a:lnTo>
                  <a:pt x="594931" y="100761"/>
                </a:lnTo>
                <a:lnTo>
                  <a:pt x="601027" y="100761"/>
                </a:lnTo>
                <a:lnTo>
                  <a:pt x="602551" y="102285"/>
                </a:lnTo>
                <a:lnTo>
                  <a:pt x="604075" y="102285"/>
                </a:lnTo>
                <a:lnTo>
                  <a:pt x="610171" y="143433"/>
                </a:lnTo>
                <a:lnTo>
                  <a:pt x="610171" y="210591"/>
                </a:lnTo>
                <a:lnTo>
                  <a:pt x="608647" y="218211"/>
                </a:lnTo>
                <a:lnTo>
                  <a:pt x="605599" y="221259"/>
                </a:lnTo>
                <a:lnTo>
                  <a:pt x="602551" y="225831"/>
                </a:lnTo>
                <a:lnTo>
                  <a:pt x="597979" y="227355"/>
                </a:lnTo>
                <a:lnTo>
                  <a:pt x="587311" y="227355"/>
                </a:lnTo>
                <a:lnTo>
                  <a:pt x="587311" y="233451"/>
                </a:lnTo>
                <a:lnTo>
                  <a:pt x="660463" y="233451"/>
                </a:lnTo>
                <a:lnTo>
                  <a:pt x="660463" y="227355"/>
                </a:lnTo>
                <a:lnTo>
                  <a:pt x="646747" y="227355"/>
                </a:lnTo>
                <a:lnTo>
                  <a:pt x="645223" y="225831"/>
                </a:lnTo>
                <a:lnTo>
                  <a:pt x="642175" y="224307"/>
                </a:lnTo>
                <a:lnTo>
                  <a:pt x="639127" y="221259"/>
                </a:lnTo>
                <a:lnTo>
                  <a:pt x="639127" y="218211"/>
                </a:lnTo>
                <a:lnTo>
                  <a:pt x="637603" y="216687"/>
                </a:lnTo>
                <a:lnTo>
                  <a:pt x="636079" y="210591"/>
                </a:lnTo>
                <a:lnTo>
                  <a:pt x="636079" y="120573"/>
                </a:lnTo>
                <a:lnTo>
                  <a:pt x="646137" y="111442"/>
                </a:lnTo>
                <a:lnTo>
                  <a:pt x="655904" y="104724"/>
                </a:lnTo>
                <a:lnTo>
                  <a:pt x="665695" y="100571"/>
                </a:lnTo>
                <a:lnTo>
                  <a:pt x="675805" y="99148"/>
                </a:lnTo>
                <a:lnTo>
                  <a:pt x="683425" y="99148"/>
                </a:lnTo>
                <a:lnTo>
                  <a:pt x="698665" y="138861"/>
                </a:lnTo>
                <a:lnTo>
                  <a:pt x="698665" y="215163"/>
                </a:lnTo>
                <a:lnTo>
                  <a:pt x="697141" y="219735"/>
                </a:lnTo>
                <a:lnTo>
                  <a:pt x="695617" y="222783"/>
                </a:lnTo>
                <a:lnTo>
                  <a:pt x="692569" y="224307"/>
                </a:lnTo>
                <a:lnTo>
                  <a:pt x="689521" y="227355"/>
                </a:lnTo>
                <a:lnTo>
                  <a:pt x="674179" y="227355"/>
                </a:lnTo>
                <a:lnTo>
                  <a:pt x="674179" y="233451"/>
                </a:lnTo>
                <a:lnTo>
                  <a:pt x="748957" y="233451"/>
                </a:lnTo>
                <a:lnTo>
                  <a:pt x="748957" y="227355"/>
                </a:lnTo>
                <a:close/>
              </a:path>
              <a:path w="918844" h="238125">
                <a:moveTo>
                  <a:pt x="918311" y="219735"/>
                </a:moveTo>
                <a:lnTo>
                  <a:pt x="916787" y="213639"/>
                </a:lnTo>
                <a:lnTo>
                  <a:pt x="907643" y="216687"/>
                </a:lnTo>
                <a:lnTo>
                  <a:pt x="903071" y="216687"/>
                </a:lnTo>
                <a:lnTo>
                  <a:pt x="900023" y="215163"/>
                </a:lnTo>
                <a:lnTo>
                  <a:pt x="898499" y="215163"/>
                </a:lnTo>
                <a:lnTo>
                  <a:pt x="896975" y="212115"/>
                </a:lnTo>
                <a:lnTo>
                  <a:pt x="895451" y="210591"/>
                </a:lnTo>
                <a:lnTo>
                  <a:pt x="895451" y="206019"/>
                </a:lnTo>
                <a:lnTo>
                  <a:pt x="894575" y="202298"/>
                </a:lnTo>
                <a:lnTo>
                  <a:pt x="894118" y="195719"/>
                </a:lnTo>
                <a:lnTo>
                  <a:pt x="893953" y="186258"/>
                </a:lnTo>
                <a:lnTo>
                  <a:pt x="893927" y="91528"/>
                </a:lnTo>
                <a:lnTo>
                  <a:pt x="893927" y="21424"/>
                </a:lnTo>
                <a:lnTo>
                  <a:pt x="893927" y="0"/>
                </a:lnTo>
                <a:lnTo>
                  <a:pt x="886206" y="0"/>
                </a:lnTo>
                <a:lnTo>
                  <a:pt x="842010" y="18376"/>
                </a:lnTo>
                <a:lnTo>
                  <a:pt x="843534" y="24472"/>
                </a:lnTo>
                <a:lnTo>
                  <a:pt x="852678" y="21424"/>
                </a:lnTo>
                <a:lnTo>
                  <a:pt x="857250" y="21424"/>
                </a:lnTo>
                <a:lnTo>
                  <a:pt x="860298" y="22948"/>
                </a:lnTo>
                <a:lnTo>
                  <a:pt x="864870" y="27520"/>
                </a:lnTo>
                <a:lnTo>
                  <a:pt x="864870" y="32092"/>
                </a:lnTo>
                <a:lnTo>
                  <a:pt x="865759" y="36664"/>
                </a:lnTo>
                <a:lnTo>
                  <a:pt x="866203" y="43522"/>
                </a:lnTo>
                <a:lnTo>
                  <a:pt x="866381" y="52666"/>
                </a:lnTo>
                <a:lnTo>
                  <a:pt x="866394" y="91528"/>
                </a:lnTo>
                <a:lnTo>
                  <a:pt x="866394" y="120586"/>
                </a:lnTo>
                <a:lnTo>
                  <a:pt x="866394" y="204495"/>
                </a:lnTo>
                <a:lnTo>
                  <a:pt x="859523" y="211378"/>
                </a:lnTo>
                <a:lnTo>
                  <a:pt x="852487" y="216115"/>
                </a:lnTo>
                <a:lnTo>
                  <a:pt x="845185" y="218859"/>
                </a:lnTo>
                <a:lnTo>
                  <a:pt x="837438" y="219735"/>
                </a:lnTo>
                <a:lnTo>
                  <a:pt x="829233" y="218617"/>
                </a:lnTo>
                <a:lnTo>
                  <a:pt x="799439" y="192925"/>
                </a:lnTo>
                <a:lnTo>
                  <a:pt x="791718" y="151066"/>
                </a:lnTo>
                <a:lnTo>
                  <a:pt x="792607" y="135940"/>
                </a:lnTo>
                <a:lnTo>
                  <a:pt x="812063" y="96240"/>
                </a:lnTo>
                <a:lnTo>
                  <a:pt x="831342" y="88480"/>
                </a:lnTo>
                <a:lnTo>
                  <a:pt x="837438" y="88480"/>
                </a:lnTo>
                <a:lnTo>
                  <a:pt x="863346" y="114490"/>
                </a:lnTo>
                <a:lnTo>
                  <a:pt x="866394" y="120586"/>
                </a:lnTo>
                <a:lnTo>
                  <a:pt x="866394" y="91528"/>
                </a:lnTo>
                <a:lnTo>
                  <a:pt x="862622" y="88480"/>
                </a:lnTo>
                <a:lnTo>
                  <a:pt x="859256" y="85763"/>
                </a:lnTo>
                <a:lnTo>
                  <a:pt x="851535" y="82003"/>
                </a:lnTo>
                <a:lnTo>
                  <a:pt x="843254" y="79959"/>
                </a:lnTo>
                <a:lnTo>
                  <a:pt x="834390" y="79336"/>
                </a:lnTo>
                <a:lnTo>
                  <a:pt x="818984" y="81026"/>
                </a:lnTo>
                <a:lnTo>
                  <a:pt x="780961" y="105346"/>
                </a:lnTo>
                <a:lnTo>
                  <a:pt x="762317" y="149059"/>
                </a:lnTo>
                <a:lnTo>
                  <a:pt x="761149" y="164782"/>
                </a:lnTo>
                <a:lnTo>
                  <a:pt x="762292" y="180238"/>
                </a:lnTo>
                <a:lnTo>
                  <a:pt x="779437" y="218211"/>
                </a:lnTo>
                <a:lnTo>
                  <a:pt x="822198" y="238023"/>
                </a:lnTo>
                <a:lnTo>
                  <a:pt x="831342" y="238023"/>
                </a:lnTo>
                <a:lnTo>
                  <a:pt x="863307" y="219735"/>
                </a:lnTo>
                <a:lnTo>
                  <a:pt x="866394" y="216687"/>
                </a:lnTo>
                <a:lnTo>
                  <a:pt x="866394" y="238023"/>
                </a:lnTo>
                <a:lnTo>
                  <a:pt x="874014" y="238023"/>
                </a:lnTo>
                <a:lnTo>
                  <a:pt x="918311" y="219735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pic>
        <p:nvPicPr>
          <p:cNvPr id="111" name="object 111"/>
          <p:cNvPicPr/>
          <p:nvPr/>
        </p:nvPicPr>
        <p:blipFill>
          <a:blip r:embed="rId75"/>
          <a:stretch>
            <a:fillRect/>
          </a:stretch>
        </p:blipFill>
        <p:spPr>
          <a:xfrm>
            <a:off x="7079372" y="3788373"/>
            <a:ext cx="351220" cy="210026"/>
          </a:xfrm>
          <a:prstGeom prst="rect">
            <a:avLst/>
          </a:prstGeom>
        </p:spPr>
      </p:pic>
      <p:pic>
        <p:nvPicPr>
          <p:cNvPr id="112" name="object 112"/>
          <p:cNvPicPr/>
          <p:nvPr/>
        </p:nvPicPr>
        <p:blipFill>
          <a:blip r:embed="rId76"/>
          <a:stretch>
            <a:fillRect/>
          </a:stretch>
        </p:blipFill>
        <p:spPr>
          <a:xfrm>
            <a:off x="7523461" y="3788373"/>
            <a:ext cx="950202" cy="270621"/>
          </a:xfrm>
          <a:prstGeom prst="rect">
            <a:avLst/>
          </a:prstGeom>
        </p:spPr>
      </p:pic>
      <p:grpSp>
        <p:nvGrpSpPr>
          <p:cNvPr id="113" name="object 113"/>
          <p:cNvGrpSpPr/>
          <p:nvPr/>
        </p:nvGrpSpPr>
        <p:grpSpPr>
          <a:xfrm>
            <a:off x="730679" y="4143795"/>
            <a:ext cx="663977" cy="269276"/>
            <a:chOff x="730679" y="4143795"/>
            <a:chExt cx="663977" cy="269276"/>
          </a:xfrm>
        </p:grpSpPr>
        <p:pic>
          <p:nvPicPr>
            <p:cNvPr id="114" name="object 114"/>
            <p:cNvPicPr/>
            <p:nvPr/>
          </p:nvPicPr>
          <p:blipFill>
            <a:blip r:embed="rId77"/>
            <a:stretch>
              <a:fillRect/>
            </a:stretch>
          </p:blipFill>
          <p:spPr>
            <a:xfrm>
              <a:off x="890867" y="4213803"/>
              <a:ext cx="127831" cy="140017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78"/>
            <a:stretch>
              <a:fillRect/>
            </a:stretch>
          </p:blipFill>
          <p:spPr>
            <a:xfrm>
              <a:off x="730679" y="4213803"/>
              <a:ext cx="140017" cy="199268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79"/>
            <a:stretch>
              <a:fillRect/>
            </a:stretch>
          </p:blipFill>
          <p:spPr>
            <a:xfrm>
              <a:off x="1037608" y="4143795"/>
              <a:ext cx="304155" cy="208681"/>
            </a:xfrm>
            <a:prstGeom prst="rect">
              <a:avLst/>
            </a:prstGeom>
          </p:spPr>
        </p:pic>
        <p:sp>
          <p:nvSpPr>
            <p:cNvPr id="117" name="object 117"/>
            <p:cNvSpPr/>
            <p:nvPr/>
          </p:nvSpPr>
          <p:spPr>
            <a:xfrm>
              <a:off x="1363280" y="4321549"/>
              <a:ext cx="31376" cy="32497"/>
            </a:xfrm>
            <a:custGeom>
              <a:avLst/>
              <a:gdLst/>
              <a:ahLst/>
              <a:cxnLst/>
              <a:rect l="l" t="t" r="r" b="b"/>
              <a:pathLst>
                <a:path w="35559" h="36829">
                  <a:moveTo>
                    <a:pt x="22859" y="36576"/>
                  </a:moveTo>
                  <a:lnTo>
                    <a:pt x="12191" y="36576"/>
                  </a:lnTo>
                  <a:lnTo>
                    <a:pt x="7619" y="35052"/>
                  </a:lnTo>
                  <a:lnTo>
                    <a:pt x="1523" y="28956"/>
                  </a:lnTo>
                  <a:lnTo>
                    <a:pt x="0" y="24384"/>
                  </a:lnTo>
                  <a:lnTo>
                    <a:pt x="0" y="13716"/>
                  </a:lnTo>
                  <a:lnTo>
                    <a:pt x="1523" y="9144"/>
                  </a:lnTo>
                  <a:lnTo>
                    <a:pt x="7619" y="3048"/>
                  </a:lnTo>
                  <a:lnTo>
                    <a:pt x="12191" y="0"/>
                  </a:lnTo>
                  <a:lnTo>
                    <a:pt x="16763" y="0"/>
                  </a:lnTo>
                  <a:lnTo>
                    <a:pt x="22859" y="0"/>
                  </a:lnTo>
                  <a:lnTo>
                    <a:pt x="27431" y="3048"/>
                  </a:lnTo>
                  <a:lnTo>
                    <a:pt x="33527" y="9144"/>
                  </a:lnTo>
                  <a:lnTo>
                    <a:pt x="35051" y="13716"/>
                  </a:lnTo>
                  <a:lnTo>
                    <a:pt x="35051" y="24384"/>
                  </a:lnTo>
                  <a:lnTo>
                    <a:pt x="33527" y="28956"/>
                  </a:lnTo>
                  <a:lnTo>
                    <a:pt x="27431" y="35052"/>
                  </a:lnTo>
                  <a:lnTo>
                    <a:pt x="22859" y="36576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sp>
        <p:nvSpPr>
          <p:cNvPr id="118" name="object 118"/>
          <p:cNvSpPr/>
          <p:nvPr/>
        </p:nvSpPr>
        <p:spPr>
          <a:xfrm>
            <a:off x="422238" y="5053405"/>
            <a:ext cx="86285" cy="86285"/>
          </a:xfrm>
          <a:custGeom>
            <a:avLst/>
            <a:gdLst/>
            <a:ahLst/>
            <a:cxnLst/>
            <a:rect l="l" t="t" r="r" b="b"/>
            <a:pathLst>
              <a:path w="97790" h="97789">
                <a:moveTo>
                  <a:pt x="97535" y="97535"/>
                </a:moveTo>
                <a:lnTo>
                  <a:pt x="0" y="97535"/>
                </a:lnTo>
                <a:lnTo>
                  <a:pt x="0" y="0"/>
                </a:lnTo>
                <a:lnTo>
                  <a:pt x="97535" y="0"/>
                </a:lnTo>
                <a:lnTo>
                  <a:pt x="97535" y="97535"/>
                </a:lnTo>
                <a:close/>
              </a:path>
            </a:pathLst>
          </a:custGeom>
          <a:solidFill>
            <a:srgbClr val="568962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pic>
        <p:nvPicPr>
          <p:cNvPr id="119" name="object 119"/>
          <p:cNvPicPr/>
          <p:nvPr/>
        </p:nvPicPr>
        <p:blipFill>
          <a:blip r:embed="rId80"/>
          <a:stretch>
            <a:fillRect/>
          </a:stretch>
        </p:blipFill>
        <p:spPr>
          <a:xfrm>
            <a:off x="734713" y="5002726"/>
            <a:ext cx="208681" cy="200613"/>
          </a:xfrm>
          <a:prstGeom prst="rect">
            <a:avLst/>
          </a:prstGeom>
        </p:spPr>
      </p:pic>
      <p:grpSp>
        <p:nvGrpSpPr>
          <p:cNvPr id="120" name="object 120"/>
          <p:cNvGrpSpPr/>
          <p:nvPr/>
        </p:nvGrpSpPr>
        <p:grpSpPr>
          <a:xfrm>
            <a:off x="1016009" y="4997352"/>
            <a:ext cx="903614" cy="269271"/>
            <a:chOff x="1016009" y="4997352"/>
            <a:chExt cx="903614" cy="269271"/>
          </a:xfrm>
        </p:grpSpPr>
        <p:pic>
          <p:nvPicPr>
            <p:cNvPr id="121" name="object 121"/>
            <p:cNvPicPr/>
            <p:nvPr/>
          </p:nvPicPr>
          <p:blipFill>
            <a:blip r:embed="rId81"/>
            <a:stretch>
              <a:fillRect/>
            </a:stretch>
          </p:blipFill>
          <p:spPr>
            <a:xfrm>
              <a:off x="1016009" y="5067355"/>
              <a:ext cx="383576" cy="199268"/>
            </a:xfrm>
            <a:prstGeom prst="rect">
              <a:avLst/>
            </a:prstGeom>
          </p:spPr>
        </p:pic>
        <p:sp>
          <p:nvSpPr>
            <p:cNvPr id="122" name="object 122"/>
            <p:cNvSpPr/>
            <p:nvPr/>
          </p:nvSpPr>
          <p:spPr>
            <a:xfrm>
              <a:off x="1419841" y="4997353"/>
              <a:ext cx="499782" cy="210110"/>
            </a:xfrm>
            <a:custGeom>
              <a:avLst/>
              <a:gdLst/>
              <a:ahLst/>
              <a:cxnLst/>
              <a:rect l="l" t="t" r="r" b="b"/>
              <a:pathLst>
                <a:path w="566419" h="238125">
                  <a:moveTo>
                    <a:pt x="158584" y="219735"/>
                  </a:moveTo>
                  <a:lnTo>
                    <a:pt x="157060" y="213639"/>
                  </a:lnTo>
                  <a:lnTo>
                    <a:pt x="150964" y="215163"/>
                  </a:lnTo>
                  <a:lnTo>
                    <a:pt x="147916" y="216687"/>
                  </a:lnTo>
                  <a:lnTo>
                    <a:pt x="140296" y="216687"/>
                  </a:lnTo>
                  <a:lnTo>
                    <a:pt x="138772" y="215163"/>
                  </a:lnTo>
                  <a:lnTo>
                    <a:pt x="135724" y="213639"/>
                  </a:lnTo>
                  <a:lnTo>
                    <a:pt x="135724" y="210591"/>
                  </a:lnTo>
                  <a:lnTo>
                    <a:pt x="134200" y="205930"/>
                  </a:lnTo>
                  <a:lnTo>
                    <a:pt x="134010" y="202882"/>
                  </a:lnTo>
                  <a:lnTo>
                    <a:pt x="133438" y="195643"/>
                  </a:lnTo>
                  <a:lnTo>
                    <a:pt x="132918" y="186207"/>
                  </a:lnTo>
                  <a:lnTo>
                    <a:pt x="132803" y="180187"/>
                  </a:lnTo>
                  <a:lnTo>
                    <a:pt x="132676" y="91528"/>
                  </a:lnTo>
                  <a:lnTo>
                    <a:pt x="132676" y="21336"/>
                  </a:lnTo>
                  <a:lnTo>
                    <a:pt x="132676" y="0"/>
                  </a:lnTo>
                  <a:lnTo>
                    <a:pt x="125056" y="0"/>
                  </a:lnTo>
                  <a:lnTo>
                    <a:pt x="80772" y="18288"/>
                  </a:lnTo>
                  <a:lnTo>
                    <a:pt x="82296" y="24384"/>
                  </a:lnTo>
                  <a:lnTo>
                    <a:pt x="88392" y="22860"/>
                  </a:lnTo>
                  <a:lnTo>
                    <a:pt x="91440" y="21336"/>
                  </a:lnTo>
                  <a:lnTo>
                    <a:pt x="97624" y="21336"/>
                  </a:lnTo>
                  <a:lnTo>
                    <a:pt x="103720" y="27432"/>
                  </a:lnTo>
                  <a:lnTo>
                    <a:pt x="105244" y="32004"/>
                  </a:lnTo>
                  <a:lnTo>
                    <a:pt x="105244" y="91528"/>
                  </a:lnTo>
                  <a:lnTo>
                    <a:pt x="105244" y="120484"/>
                  </a:lnTo>
                  <a:lnTo>
                    <a:pt x="105244" y="205930"/>
                  </a:lnTo>
                  <a:lnTo>
                    <a:pt x="98374" y="211988"/>
                  </a:lnTo>
                  <a:lnTo>
                    <a:pt x="91478" y="216306"/>
                  </a:lnTo>
                  <a:lnTo>
                    <a:pt x="84594" y="218884"/>
                  </a:lnTo>
                  <a:lnTo>
                    <a:pt x="77724" y="219735"/>
                  </a:lnTo>
                  <a:lnTo>
                    <a:pt x="68834" y="218617"/>
                  </a:lnTo>
                  <a:lnTo>
                    <a:pt x="38188" y="192862"/>
                  </a:lnTo>
                  <a:lnTo>
                    <a:pt x="30480" y="151066"/>
                  </a:lnTo>
                  <a:lnTo>
                    <a:pt x="31356" y="135928"/>
                  </a:lnTo>
                  <a:lnTo>
                    <a:pt x="51473" y="96202"/>
                  </a:lnTo>
                  <a:lnTo>
                    <a:pt x="71628" y="88480"/>
                  </a:lnTo>
                  <a:lnTo>
                    <a:pt x="76200" y="88480"/>
                  </a:lnTo>
                  <a:lnTo>
                    <a:pt x="82296" y="90004"/>
                  </a:lnTo>
                  <a:lnTo>
                    <a:pt x="86868" y="93052"/>
                  </a:lnTo>
                  <a:lnTo>
                    <a:pt x="92964" y="96100"/>
                  </a:lnTo>
                  <a:lnTo>
                    <a:pt x="96100" y="100672"/>
                  </a:lnTo>
                  <a:lnTo>
                    <a:pt x="100672" y="106768"/>
                  </a:lnTo>
                  <a:lnTo>
                    <a:pt x="103720" y="112864"/>
                  </a:lnTo>
                  <a:lnTo>
                    <a:pt x="105244" y="120484"/>
                  </a:lnTo>
                  <a:lnTo>
                    <a:pt x="105244" y="91528"/>
                  </a:lnTo>
                  <a:lnTo>
                    <a:pt x="73152" y="79336"/>
                  </a:lnTo>
                  <a:lnTo>
                    <a:pt x="57975" y="80822"/>
                  </a:lnTo>
                  <a:lnTo>
                    <a:pt x="21336" y="105244"/>
                  </a:lnTo>
                  <a:lnTo>
                    <a:pt x="1397" y="149047"/>
                  </a:lnTo>
                  <a:lnTo>
                    <a:pt x="0" y="164782"/>
                  </a:lnTo>
                  <a:lnTo>
                    <a:pt x="1143" y="180187"/>
                  </a:lnTo>
                  <a:lnTo>
                    <a:pt x="18288" y="218211"/>
                  </a:lnTo>
                  <a:lnTo>
                    <a:pt x="62484" y="238023"/>
                  </a:lnTo>
                  <a:lnTo>
                    <a:pt x="70104" y="238023"/>
                  </a:lnTo>
                  <a:lnTo>
                    <a:pt x="105244" y="216687"/>
                  </a:lnTo>
                  <a:lnTo>
                    <a:pt x="105244" y="238023"/>
                  </a:lnTo>
                  <a:lnTo>
                    <a:pt x="112864" y="238023"/>
                  </a:lnTo>
                  <a:lnTo>
                    <a:pt x="158584" y="219735"/>
                  </a:lnTo>
                  <a:close/>
                </a:path>
                <a:path w="566419" h="238125">
                  <a:moveTo>
                    <a:pt x="324891" y="219735"/>
                  </a:moveTo>
                  <a:lnTo>
                    <a:pt x="321843" y="213639"/>
                  </a:lnTo>
                  <a:lnTo>
                    <a:pt x="318795" y="215163"/>
                  </a:lnTo>
                  <a:lnTo>
                    <a:pt x="314223" y="216687"/>
                  </a:lnTo>
                  <a:lnTo>
                    <a:pt x="306514" y="216687"/>
                  </a:lnTo>
                  <a:lnTo>
                    <a:pt x="303466" y="213639"/>
                  </a:lnTo>
                  <a:lnTo>
                    <a:pt x="301942" y="210591"/>
                  </a:lnTo>
                  <a:lnTo>
                    <a:pt x="300418" y="205930"/>
                  </a:lnTo>
                  <a:lnTo>
                    <a:pt x="299123" y="186207"/>
                  </a:lnTo>
                  <a:lnTo>
                    <a:pt x="298894" y="173926"/>
                  </a:lnTo>
                  <a:lnTo>
                    <a:pt x="298894" y="83908"/>
                  </a:lnTo>
                  <a:lnTo>
                    <a:pt x="248602" y="83908"/>
                  </a:lnTo>
                  <a:lnTo>
                    <a:pt x="248602" y="90004"/>
                  </a:lnTo>
                  <a:lnTo>
                    <a:pt x="257746" y="90004"/>
                  </a:lnTo>
                  <a:lnTo>
                    <a:pt x="265366" y="91528"/>
                  </a:lnTo>
                  <a:lnTo>
                    <a:pt x="271462" y="97624"/>
                  </a:lnTo>
                  <a:lnTo>
                    <a:pt x="272986" y="103720"/>
                  </a:lnTo>
                  <a:lnTo>
                    <a:pt x="272986" y="196786"/>
                  </a:lnTo>
                  <a:lnTo>
                    <a:pt x="239458" y="218211"/>
                  </a:lnTo>
                  <a:lnTo>
                    <a:pt x="228790" y="218211"/>
                  </a:lnTo>
                  <a:lnTo>
                    <a:pt x="210502" y="184594"/>
                  </a:lnTo>
                  <a:lnTo>
                    <a:pt x="210502" y="83908"/>
                  </a:lnTo>
                  <a:lnTo>
                    <a:pt x="157060" y="83908"/>
                  </a:lnTo>
                  <a:lnTo>
                    <a:pt x="157060" y="90004"/>
                  </a:lnTo>
                  <a:lnTo>
                    <a:pt x="170776" y="90004"/>
                  </a:lnTo>
                  <a:lnTo>
                    <a:pt x="179920" y="94576"/>
                  </a:lnTo>
                  <a:lnTo>
                    <a:pt x="182968" y="100672"/>
                  </a:lnTo>
                  <a:lnTo>
                    <a:pt x="182968" y="180022"/>
                  </a:lnTo>
                  <a:lnTo>
                    <a:pt x="183235" y="189738"/>
                  </a:lnTo>
                  <a:lnTo>
                    <a:pt x="199732" y="230403"/>
                  </a:lnTo>
                  <a:lnTo>
                    <a:pt x="205930" y="236499"/>
                  </a:lnTo>
                  <a:lnTo>
                    <a:pt x="213550" y="238023"/>
                  </a:lnTo>
                  <a:lnTo>
                    <a:pt x="228790" y="238023"/>
                  </a:lnTo>
                  <a:lnTo>
                    <a:pt x="263499" y="215417"/>
                  </a:lnTo>
                  <a:lnTo>
                    <a:pt x="272986" y="205930"/>
                  </a:lnTo>
                  <a:lnTo>
                    <a:pt x="272986" y="238023"/>
                  </a:lnTo>
                  <a:lnTo>
                    <a:pt x="279082" y="238023"/>
                  </a:lnTo>
                  <a:lnTo>
                    <a:pt x="324891" y="219735"/>
                  </a:lnTo>
                  <a:close/>
                </a:path>
                <a:path w="566419" h="238125">
                  <a:moveTo>
                    <a:pt x="463664" y="176974"/>
                  </a:moveTo>
                  <a:lnTo>
                    <a:pt x="459092" y="173926"/>
                  </a:lnTo>
                  <a:lnTo>
                    <a:pt x="454520" y="183362"/>
                  </a:lnTo>
                  <a:lnTo>
                    <a:pt x="449948" y="191071"/>
                  </a:lnTo>
                  <a:lnTo>
                    <a:pt x="411759" y="212128"/>
                  </a:lnTo>
                  <a:lnTo>
                    <a:pt x="401142" y="210934"/>
                  </a:lnTo>
                  <a:lnTo>
                    <a:pt x="370700" y="181406"/>
                  </a:lnTo>
                  <a:lnTo>
                    <a:pt x="362991" y="144970"/>
                  </a:lnTo>
                  <a:lnTo>
                    <a:pt x="363842" y="132067"/>
                  </a:lnTo>
                  <a:lnTo>
                    <a:pt x="381825" y="97078"/>
                  </a:lnTo>
                  <a:lnTo>
                    <a:pt x="402615" y="90017"/>
                  </a:lnTo>
                  <a:lnTo>
                    <a:pt x="410235" y="90017"/>
                  </a:lnTo>
                  <a:lnTo>
                    <a:pt x="425564" y="115925"/>
                  </a:lnTo>
                  <a:lnTo>
                    <a:pt x="427088" y="120497"/>
                  </a:lnTo>
                  <a:lnTo>
                    <a:pt x="433184" y="126682"/>
                  </a:lnTo>
                  <a:lnTo>
                    <a:pt x="437756" y="129730"/>
                  </a:lnTo>
                  <a:lnTo>
                    <a:pt x="448424" y="129730"/>
                  </a:lnTo>
                  <a:lnTo>
                    <a:pt x="452996" y="128206"/>
                  </a:lnTo>
                  <a:lnTo>
                    <a:pt x="454520" y="125069"/>
                  </a:lnTo>
                  <a:lnTo>
                    <a:pt x="457568" y="122021"/>
                  </a:lnTo>
                  <a:lnTo>
                    <a:pt x="437095" y="85128"/>
                  </a:lnTo>
                  <a:lnTo>
                    <a:pt x="408711" y="79349"/>
                  </a:lnTo>
                  <a:lnTo>
                    <a:pt x="394423" y="80746"/>
                  </a:lnTo>
                  <a:lnTo>
                    <a:pt x="358419" y="100685"/>
                  </a:lnTo>
                  <a:lnTo>
                    <a:pt x="338277" y="142125"/>
                  </a:lnTo>
                  <a:lnTo>
                    <a:pt x="337083" y="158686"/>
                  </a:lnTo>
                  <a:lnTo>
                    <a:pt x="338226" y="176098"/>
                  </a:lnTo>
                  <a:lnTo>
                    <a:pt x="355371" y="216700"/>
                  </a:lnTo>
                  <a:lnTo>
                    <a:pt x="388162" y="236626"/>
                  </a:lnTo>
                  <a:lnTo>
                    <a:pt x="401091" y="238036"/>
                  </a:lnTo>
                  <a:lnTo>
                    <a:pt x="411137" y="237147"/>
                  </a:lnTo>
                  <a:lnTo>
                    <a:pt x="447598" y="213918"/>
                  </a:lnTo>
                  <a:lnTo>
                    <a:pt x="459651" y="190995"/>
                  </a:lnTo>
                  <a:lnTo>
                    <a:pt x="463664" y="176974"/>
                  </a:lnTo>
                  <a:close/>
                </a:path>
                <a:path w="566419" h="238125">
                  <a:moveTo>
                    <a:pt x="565873" y="204406"/>
                  </a:moveTo>
                  <a:lnTo>
                    <a:pt x="559777" y="204406"/>
                  </a:lnTo>
                  <a:lnTo>
                    <a:pt x="558253" y="207556"/>
                  </a:lnTo>
                  <a:lnTo>
                    <a:pt x="555205" y="212128"/>
                  </a:lnTo>
                  <a:lnTo>
                    <a:pt x="552157" y="213652"/>
                  </a:lnTo>
                  <a:lnTo>
                    <a:pt x="549109" y="216700"/>
                  </a:lnTo>
                  <a:lnTo>
                    <a:pt x="536917" y="216700"/>
                  </a:lnTo>
                  <a:lnTo>
                    <a:pt x="533869" y="215176"/>
                  </a:lnTo>
                  <a:lnTo>
                    <a:pt x="527773" y="209080"/>
                  </a:lnTo>
                  <a:lnTo>
                    <a:pt x="526249" y="201358"/>
                  </a:lnTo>
                  <a:lnTo>
                    <a:pt x="526249" y="94589"/>
                  </a:lnTo>
                  <a:lnTo>
                    <a:pt x="561301" y="94589"/>
                  </a:lnTo>
                  <a:lnTo>
                    <a:pt x="561301" y="83921"/>
                  </a:lnTo>
                  <a:lnTo>
                    <a:pt x="526249" y="83921"/>
                  </a:lnTo>
                  <a:lnTo>
                    <a:pt x="526249" y="33528"/>
                  </a:lnTo>
                  <a:lnTo>
                    <a:pt x="521589" y="33528"/>
                  </a:lnTo>
                  <a:lnTo>
                    <a:pt x="517017" y="45821"/>
                  </a:lnTo>
                  <a:lnTo>
                    <a:pt x="513969" y="53441"/>
                  </a:lnTo>
                  <a:lnTo>
                    <a:pt x="510921" y="56489"/>
                  </a:lnTo>
                  <a:lnTo>
                    <a:pt x="507225" y="62179"/>
                  </a:lnTo>
                  <a:lnTo>
                    <a:pt x="475869" y="90017"/>
                  </a:lnTo>
                  <a:lnTo>
                    <a:pt x="475869" y="94589"/>
                  </a:lnTo>
                  <a:lnTo>
                    <a:pt x="498729" y="94589"/>
                  </a:lnTo>
                  <a:lnTo>
                    <a:pt x="498729" y="207556"/>
                  </a:lnTo>
                  <a:lnTo>
                    <a:pt x="500253" y="215176"/>
                  </a:lnTo>
                  <a:lnTo>
                    <a:pt x="503301" y="219748"/>
                  </a:lnTo>
                  <a:lnTo>
                    <a:pt x="504825" y="225844"/>
                  </a:lnTo>
                  <a:lnTo>
                    <a:pt x="518541" y="234988"/>
                  </a:lnTo>
                  <a:lnTo>
                    <a:pt x="523201" y="236512"/>
                  </a:lnTo>
                  <a:lnTo>
                    <a:pt x="535393" y="236512"/>
                  </a:lnTo>
                  <a:lnTo>
                    <a:pt x="563067" y="211886"/>
                  </a:lnTo>
                  <a:lnTo>
                    <a:pt x="565873" y="204406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123" name="object 123"/>
          <p:cNvGrpSpPr/>
          <p:nvPr/>
        </p:nvGrpSpPr>
        <p:grpSpPr>
          <a:xfrm>
            <a:off x="2006636" y="4997347"/>
            <a:ext cx="266504" cy="210025"/>
            <a:chOff x="2006636" y="4997347"/>
            <a:chExt cx="266504" cy="210025"/>
          </a:xfrm>
        </p:grpSpPr>
        <p:pic>
          <p:nvPicPr>
            <p:cNvPr id="124" name="object 124"/>
            <p:cNvPicPr/>
            <p:nvPr/>
          </p:nvPicPr>
          <p:blipFill>
            <a:blip r:embed="rId82"/>
            <a:stretch>
              <a:fillRect/>
            </a:stretch>
          </p:blipFill>
          <p:spPr>
            <a:xfrm>
              <a:off x="2006636" y="5067355"/>
              <a:ext cx="127831" cy="140017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83"/>
            <a:stretch>
              <a:fillRect/>
            </a:stretch>
          </p:blipFill>
          <p:spPr>
            <a:xfrm>
              <a:off x="2155984" y="4997347"/>
              <a:ext cx="117157" cy="205991"/>
            </a:xfrm>
            <a:prstGeom prst="rect">
              <a:avLst/>
            </a:prstGeom>
          </p:spPr>
        </p:pic>
      </p:grpSp>
      <p:grpSp>
        <p:nvGrpSpPr>
          <p:cNvPr id="126" name="object 126"/>
          <p:cNvGrpSpPr/>
          <p:nvPr/>
        </p:nvGrpSpPr>
        <p:grpSpPr>
          <a:xfrm>
            <a:off x="2326929" y="4997347"/>
            <a:ext cx="530234" cy="210026"/>
            <a:chOff x="2326929" y="4997347"/>
            <a:chExt cx="530234" cy="210026"/>
          </a:xfrm>
        </p:grpSpPr>
        <p:pic>
          <p:nvPicPr>
            <p:cNvPr id="127" name="object 127"/>
            <p:cNvPicPr/>
            <p:nvPr/>
          </p:nvPicPr>
          <p:blipFill>
            <a:blip r:embed="rId84"/>
            <a:stretch>
              <a:fillRect/>
            </a:stretch>
          </p:blipFill>
          <p:spPr>
            <a:xfrm>
              <a:off x="2326929" y="4997347"/>
              <a:ext cx="321721" cy="210026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85"/>
            <a:stretch>
              <a:fillRect/>
            </a:stretch>
          </p:blipFill>
          <p:spPr>
            <a:xfrm>
              <a:off x="2674199" y="5026930"/>
              <a:ext cx="182964" cy="180442"/>
            </a:xfrm>
            <a:prstGeom prst="rect">
              <a:avLst/>
            </a:prstGeom>
          </p:spPr>
        </p:pic>
      </p:grpSp>
      <p:pic>
        <p:nvPicPr>
          <p:cNvPr id="129" name="object 129"/>
          <p:cNvPicPr/>
          <p:nvPr/>
        </p:nvPicPr>
        <p:blipFill>
          <a:blip r:embed="rId86"/>
          <a:stretch>
            <a:fillRect/>
          </a:stretch>
        </p:blipFill>
        <p:spPr>
          <a:xfrm>
            <a:off x="2932635" y="4997347"/>
            <a:ext cx="1009369" cy="270621"/>
          </a:xfrm>
          <a:prstGeom prst="rect">
            <a:avLst/>
          </a:prstGeom>
        </p:spPr>
      </p:pic>
      <p:grpSp>
        <p:nvGrpSpPr>
          <p:cNvPr id="130" name="object 130"/>
          <p:cNvGrpSpPr/>
          <p:nvPr/>
        </p:nvGrpSpPr>
        <p:grpSpPr>
          <a:xfrm>
            <a:off x="4036218" y="4997347"/>
            <a:ext cx="177669" cy="210025"/>
            <a:chOff x="4036218" y="4997347"/>
            <a:chExt cx="177669" cy="210025"/>
          </a:xfrm>
        </p:grpSpPr>
        <p:pic>
          <p:nvPicPr>
            <p:cNvPr id="131" name="object 131"/>
            <p:cNvPicPr/>
            <p:nvPr/>
          </p:nvPicPr>
          <p:blipFill>
            <a:blip r:embed="rId87"/>
            <a:stretch>
              <a:fillRect/>
            </a:stretch>
          </p:blipFill>
          <p:spPr>
            <a:xfrm>
              <a:off x="4036218" y="4997347"/>
              <a:ext cx="65974" cy="205991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88"/>
            <a:stretch>
              <a:fillRect/>
            </a:stretch>
          </p:blipFill>
          <p:spPr>
            <a:xfrm>
              <a:off x="4123708" y="5067355"/>
              <a:ext cx="90179" cy="140017"/>
            </a:xfrm>
            <a:prstGeom prst="rect">
              <a:avLst/>
            </a:prstGeom>
          </p:spPr>
        </p:pic>
      </p:grpSp>
      <p:grpSp>
        <p:nvGrpSpPr>
          <p:cNvPr id="133" name="object 133"/>
          <p:cNvGrpSpPr/>
          <p:nvPr/>
        </p:nvGrpSpPr>
        <p:grpSpPr>
          <a:xfrm>
            <a:off x="4304068" y="5006765"/>
            <a:ext cx="593519" cy="201145"/>
            <a:chOff x="4304068" y="5006765"/>
            <a:chExt cx="593519" cy="201145"/>
          </a:xfrm>
        </p:grpSpPr>
        <p:sp>
          <p:nvSpPr>
            <p:cNvPr id="134" name="object 134"/>
            <p:cNvSpPr/>
            <p:nvPr/>
          </p:nvSpPr>
          <p:spPr>
            <a:xfrm>
              <a:off x="4304068" y="5006765"/>
              <a:ext cx="477931" cy="201146"/>
            </a:xfrm>
            <a:custGeom>
              <a:avLst/>
              <a:gdLst/>
              <a:ahLst/>
              <a:cxnLst/>
              <a:rect l="l" t="t" r="r" b="b"/>
              <a:pathLst>
                <a:path w="541654" h="227964">
                  <a:moveTo>
                    <a:pt x="102196" y="70192"/>
                  </a:moveTo>
                  <a:lnTo>
                    <a:pt x="65620" y="70192"/>
                  </a:lnTo>
                  <a:lnTo>
                    <a:pt x="65620" y="13716"/>
                  </a:lnTo>
                  <a:lnTo>
                    <a:pt x="61048" y="13716"/>
                  </a:lnTo>
                  <a:lnTo>
                    <a:pt x="35052" y="48856"/>
                  </a:lnTo>
                  <a:lnTo>
                    <a:pt x="0" y="79336"/>
                  </a:lnTo>
                  <a:lnTo>
                    <a:pt x="0" y="85432"/>
                  </a:lnTo>
                  <a:lnTo>
                    <a:pt x="19812" y="85432"/>
                  </a:lnTo>
                  <a:lnTo>
                    <a:pt x="19812" y="169354"/>
                  </a:lnTo>
                  <a:lnTo>
                    <a:pt x="20002" y="188417"/>
                  </a:lnTo>
                  <a:lnTo>
                    <a:pt x="20447" y="194678"/>
                  </a:lnTo>
                  <a:lnTo>
                    <a:pt x="22860" y="206019"/>
                  </a:lnTo>
                  <a:lnTo>
                    <a:pt x="27432" y="212115"/>
                  </a:lnTo>
                  <a:lnTo>
                    <a:pt x="35052" y="216687"/>
                  </a:lnTo>
                  <a:lnTo>
                    <a:pt x="39979" y="220687"/>
                  </a:lnTo>
                  <a:lnTo>
                    <a:pt x="45605" y="223545"/>
                  </a:lnTo>
                  <a:lnTo>
                    <a:pt x="52070" y="225259"/>
                  </a:lnTo>
                  <a:lnTo>
                    <a:pt x="59524" y="225831"/>
                  </a:lnTo>
                  <a:lnTo>
                    <a:pt x="73266" y="223837"/>
                  </a:lnTo>
                  <a:lnTo>
                    <a:pt x="84861" y="217830"/>
                  </a:lnTo>
                  <a:lnTo>
                    <a:pt x="94462" y="207797"/>
                  </a:lnTo>
                  <a:lnTo>
                    <a:pt x="102196" y="193738"/>
                  </a:lnTo>
                  <a:lnTo>
                    <a:pt x="97624" y="190690"/>
                  </a:lnTo>
                  <a:lnTo>
                    <a:pt x="91528" y="201447"/>
                  </a:lnTo>
                  <a:lnTo>
                    <a:pt x="83908" y="206019"/>
                  </a:lnTo>
                  <a:lnTo>
                    <a:pt x="73240" y="206019"/>
                  </a:lnTo>
                  <a:lnTo>
                    <a:pt x="71716" y="204495"/>
                  </a:lnTo>
                  <a:lnTo>
                    <a:pt x="68668" y="202971"/>
                  </a:lnTo>
                  <a:lnTo>
                    <a:pt x="67144" y="199923"/>
                  </a:lnTo>
                  <a:lnTo>
                    <a:pt x="67144" y="198399"/>
                  </a:lnTo>
                  <a:lnTo>
                    <a:pt x="65620" y="195262"/>
                  </a:lnTo>
                  <a:lnTo>
                    <a:pt x="65620" y="85432"/>
                  </a:lnTo>
                  <a:lnTo>
                    <a:pt x="102196" y="85432"/>
                  </a:lnTo>
                  <a:lnTo>
                    <a:pt x="102196" y="70192"/>
                  </a:lnTo>
                  <a:close/>
                </a:path>
                <a:path w="541654" h="227964">
                  <a:moveTo>
                    <a:pt x="266979" y="201447"/>
                  </a:moveTo>
                  <a:lnTo>
                    <a:pt x="262407" y="198399"/>
                  </a:lnTo>
                  <a:lnTo>
                    <a:pt x="256311" y="204495"/>
                  </a:lnTo>
                  <a:lnTo>
                    <a:pt x="251739" y="204495"/>
                  </a:lnTo>
                  <a:lnTo>
                    <a:pt x="250215" y="202971"/>
                  </a:lnTo>
                  <a:lnTo>
                    <a:pt x="248589" y="201447"/>
                  </a:lnTo>
                  <a:lnTo>
                    <a:pt x="247065" y="199923"/>
                  </a:lnTo>
                  <a:lnTo>
                    <a:pt x="247065" y="196875"/>
                  </a:lnTo>
                  <a:lnTo>
                    <a:pt x="245541" y="192214"/>
                  </a:lnTo>
                  <a:lnTo>
                    <a:pt x="245541" y="137350"/>
                  </a:lnTo>
                  <a:lnTo>
                    <a:pt x="244906" y="99161"/>
                  </a:lnTo>
                  <a:lnTo>
                    <a:pt x="231267" y="77812"/>
                  </a:lnTo>
                  <a:lnTo>
                    <a:pt x="227253" y="74764"/>
                  </a:lnTo>
                  <a:lnTo>
                    <a:pt x="220713" y="70764"/>
                  </a:lnTo>
                  <a:lnTo>
                    <a:pt x="212585" y="67906"/>
                  </a:lnTo>
                  <a:lnTo>
                    <a:pt x="203047" y="66192"/>
                  </a:lnTo>
                  <a:lnTo>
                    <a:pt x="192201" y="65620"/>
                  </a:lnTo>
                  <a:lnTo>
                    <a:pt x="183972" y="65913"/>
                  </a:lnTo>
                  <a:lnTo>
                    <a:pt x="143395" y="77431"/>
                  </a:lnTo>
                  <a:lnTo>
                    <a:pt x="132676" y="86956"/>
                  </a:lnTo>
                  <a:lnTo>
                    <a:pt x="125056" y="94576"/>
                  </a:lnTo>
                  <a:lnTo>
                    <a:pt x="122008" y="102196"/>
                  </a:lnTo>
                  <a:lnTo>
                    <a:pt x="122008" y="116014"/>
                  </a:lnTo>
                  <a:lnTo>
                    <a:pt x="125056" y="120586"/>
                  </a:lnTo>
                  <a:lnTo>
                    <a:pt x="129628" y="125158"/>
                  </a:lnTo>
                  <a:lnTo>
                    <a:pt x="134200" y="128206"/>
                  </a:lnTo>
                  <a:lnTo>
                    <a:pt x="140296" y="131254"/>
                  </a:lnTo>
                  <a:lnTo>
                    <a:pt x="154101" y="131254"/>
                  </a:lnTo>
                  <a:lnTo>
                    <a:pt x="163245" y="125158"/>
                  </a:lnTo>
                  <a:lnTo>
                    <a:pt x="169341" y="116014"/>
                  </a:lnTo>
                  <a:lnTo>
                    <a:pt x="169341" y="106768"/>
                  </a:lnTo>
                  <a:lnTo>
                    <a:pt x="166293" y="102196"/>
                  </a:lnTo>
                  <a:lnTo>
                    <a:pt x="158673" y="94576"/>
                  </a:lnTo>
                  <a:lnTo>
                    <a:pt x="157149" y="91528"/>
                  </a:lnTo>
                  <a:lnTo>
                    <a:pt x="157149" y="86956"/>
                  </a:lnTo>
                  <a:lnTo>
                    <a:pt x="158673" y="83908"/>
                  </a:lnTo>
                  <a:lnTo>
                    <a:pt x="161721" y="82384"/>
                  </a:lnTo>
                  <a:lnTo>
                    <a:pt x="166293" y="79336"/>
                  </a:lnTo>
                  <a:lnTo>
                    <a:pt x="172389" y="77812"/>
                  </a:lnTo>
                  <a:lnTo>
                    <a:pt x="184581" y="77812"/>
                  </a:lnTo>
                  <a:lnTo>
                    <a:pt x="187629" y="79336"/>
                  </a:lnTo>
                  <a:lnTo>
                    <a:pt x="192201" y="80860"/>
                  </a:lnTo>
                  <a:lnTo>
                    <a:pt x="195249" y="82384"/>
                  </a:lnTo>
                  <a:lnTo>
                    <a:pt x="199821" y="91528"/>
                  </a:lnTo>
                  <a:lnTo>
                    <a:pt x="199821" y="126682"/>
                  </a:lnTo>
                  <a:lnTo>
                    <a:pt x="199821" y="137350"/>
                  </a:lnTo>
                  <a:lnTo>
                    <a:pt x="199821" y="187642"/>
                  </a:lnTo>
                  <a:lnTo>
                    <a:pt x="193725" y="193738"/>
                  </a:lnTo>
                  <a:lnTo>
                    <a:pt x="186105" y="196875"/>
                  </a:lnTo>
                  <a:lnTo>
                    <a:pt x="172389" y="196875"/>
                  </a:lnTo>
                  <a:lnTo>
                    <a:pt x="169341" y="193738"/>
                  </a:lnTo>
                  <a:lnTo>
                    <a:pt x="166293" y="189166"/>
                  </a:lnTo>
                  <a:lnTo>
                    <a:pt x="164769" y="184594"/>
                  </a:lnTo>
                  <a:lnTo>
                    <a:pt x="164769" y="173926"/>
                  </a:lnTo>
                  <a:lnTo>
                    <a:pt x="191020" y="143090"/>
                  </a:lnTo>
                  <a:lnTo>
                    <a:pt x="199821" y="137350"/>
                  </a:lnTo>
                  <a:lnTo>
                    <a:pt x="199821" y="126682"/>
                  </a:lnTo>
                  <a:lnTo>
                    <a:pt x="158483" y="147256"/>
                  </a:lnTo>
                  <a:lnTo>
                    <a:pt x="127965" y="170395"/>
                  </a:lnTo>
                  <a:lnTo>
                    <a:pt x="118960" y="195262"/>
                  </a:lnTo>
                  <a:lnTo>
                    <a:pt x="118960" y="202971"/>
                  </a:lnTo>
                  <a:lnTo>
                    <a:pt x="122008" y="210591"/>
                  </a:lnTo>
                  <a:lnTo>
                    <a:pt x="134200" y="222783"/>
                  </a:lnTo>
                  <a:lnTo>
                    <a:pt x="141820" y="225831"/>
                  </a:lnTo>
                  <a:lnTo>
                    <a:pt x="149529" y="225831"/>
                  </a:lnTo>
                  <a:lnTo>
                    <a:pt x="161251" y="224142"/>
                  </a:lnTo>
                  <a:lnTo>
                    <a:pt x="173532" y="219163"/>
                  </a:lnTo>
                  <a:lnTo>
                    <a:pt x="186397" y="211048"/>
                  </a:lnTo>
                  <a:lnTo>
                    <a:pt x="199821" y="199923"/>
                  </a:lnTo>
                  <a:lnTo>
                    <a:pt x="201345" y="209067"/>
                  </a:lnTo>
                  <a:lnTo>
                    <a:pt x="204393" y="215163"/>
                  </a:lnTo>
                  <a:lnTo>
                    <a:pt x="208965" y="219735"/>
                  </a:lnTo>
                  <a:lnTo>
                    <a:pt x="221157" y="225831"/>
                  </a:lnTo>
                  <a:lnTo>
                    <a:pt x="237921" y="225831"/>
                  </a:lnTo>
                  <a:lnTo>
                    <a:pt x="256311" y="216687"/>
                  </a:lnTo>
                  <a:lnTo>
                    <a:pt x="260883" y="210591"/>
                  </a:lnTo>
                  <a:lnTo>
                    <a:pt x="264947" y="204495"/>
                  </a:lnTo>
                  <a:lnTo>
                    <a:pt x="266979" y="201447"/>
                  </a:lnTo>
                  <a:close/>
                </a:path>
                <a:path w="541654" h="227964">
                  <a:moveTo>
                    <a:pt x="363093" y="216687"/>
                  </a:moveTo>
                  <a:lnTo>
                    <a:pt x="355371" y="216687"/>
                  </a:lnTo>
                  <a:lnTo>
                    <a:pt x="349275" y="215163"/>
                  </a:lnTo>
                  <a:lnTo>
                    <a:pt x="347751" y="212115"/>
                  </a:lnTo>
                  <a:lnTo>
                    <a:pt x="344703" y="209067"/>
                  </a:lnTo>
                  <a:lnTo>
                    <a:pt x="343179" y="201447"/>
                  </a:lnTo>
                  <a:lnTo>
                    <a:pt x="343179" y="0"/>
                  </a:lnTo>
                  <a:lnTo>
                    <a:pt x="279171" y="0"/>
                  </a:lnTo>
                  <a:lnTo>
                    <a:pt x="279171" y="6096"/>
                  </a:lnTo>
                  <a:lnTo>
                    <a:pt x="286791" y="7620"/>
                  </a:lnTo>
                  <a:lnTo>
                    <a:pt x="291363" y="9144"/>
                  </a:lnTo>
                  <a:lnTo>
                    <a:pt x="294411" y="12192"/>
                  </a:lnTo>
                  <a:lnTo>
                    <a:pt x="295935" y="15240"/>
                  </a:lnTo>
                  <a:lnTo>
                    <a:pt x="297459" y="21336"/>
                  </a:lnTo>
                  <a:lnTo>
                    <a:pt x="297459" y="209067"/>
                  </a:lnTo>
                  <a:lnTo>
                    <a:pt x="294411" y="210591"/>
                  </a:lnTo>
                  <a:lnTo>
                    <a:pt x="291363" y="215163"/>
                  </a:lnTo>
                  <a:lnTo>
                    <a:pt x="286791" y="216687"/>
                  </a:lnTo>
                  <a:lnTo>
                    <a:pt x="279171" y="216687"/>
                  </a:lnTo>
                  <a:lnTo>
                    <a:pt x="279171" y="222783"/>
                  </a:lnTo>
                  <a:lnTo>
                    <a:pt x="363093" y="222783"/>
                  </a:lnTo>
                  <a:lnTo>
                    <a:pt x="363093" y="216687"/>
                  </a:lnTo>
                  <a:close/>
                </a:path>
                <a:path w="541654" h="227964">
                  <a:moveTo>
                    <a:pt x="541489" y="216687"/>
                  </a:moveTo>
                  <a:lnTo>
                    <a:pt x="535393" y="216687"/>
                  </a:lnTo>
                  <a:lnTo>
                    <a:pt x="530821" y="215163"/>
                  </a:lnTo>
                  <a:lnTo>
                    <a:pt x="529297" y="212115"/>
                  </a:lnTo>
                  <a:lnTo>
                    <a:pt x="526249" y="209067"/>
                  </a:lnTo>
                  <a:lnTo>
                    <a:pt x="524725" y="201447"/>
                  </a:lnTo>
                  <a:lnTo>
                    <a:pt x="524725" y="70192"/>
                  </a:lnTo>
                  <a:lnTo>
                    <a:pt x="462153" y="70192"/>
                  </a:lnTo>
                  <a:lnTo>
                    <a:pt x="462153" y="76288"/>
                  </a:lnTo>
                  <a:lnTo>
                    <a:pt x="469861" y="76288"/>
                  </a:lnTo>
                  <a:lnTo>
                    <a:pt x="474433" y="77812"/>
                  </a:lnTo>
                  <a:lnTo>
                    <a:pt x="475957" y="80860"/>
                  </a:lnTo>
                  <a:lnTo>
                    <a:pt x="479005" y="83908"/>
                  </a:lnTo>
                  <a:lnTo>
                    <a:pt x="479005" y="184594"/>
                  </a:lnTo>
                  <a:lnTo>
                    <a:pt x="472909" y="193738"/>
                  </a:lnTo>
                  <a:lnTo>
                    <a:pt x="468337" y="199923"/>
                  </a:lnTo>
                  <a:lnTo>
                    <a:pt x="463765" y="201447"/>
                  </a:lnTo>
                  <a:lnTo>
                    <a:pt x="460629" y="204495"/>
                  </a:lnTo>
                  <a:lnTo>
                    <a:pt x="457581" y="206019"/>
                  </a:lnTo>
                  <a:lnTo>
                    <a:pt x="449961" y="206019"/>
                  </a:lnTo>
                  <a:lnTo>
                    <a:pt x="446913" y="204495"/>
                  </a:lnTo>
                  <a:lnTo>
                    <a:pt x="445389" y="202971"/>
                  </a:lnTo>
                  <a:lnTo>
                    <a:pt x="442341" y="201447"/>
                  </a:lnTo>
                  <a:lnTo>
                    <a:pt x="440817" y="198399"/>
                  </a:lnTo>
                  <a:lnTo>
                    <a:pt x="440817" y="195262"/>
                  </a:lnTo>
                  <a:lnTo>
                    <a:pt x="439293" y="192214"/>
                  </a:lnTo>
                  <a:lnTo>
                    <a:pt x="439293" y="70192"/>
                  </a:lnTo>
                  <a:lnTo>
                    <a:pt x="376809" y="70192"/>
                  </a:lnTo>
                  <a:lnTo>
                    <a:pt x="376809" y="76288"/>
                  </a:lnTo>
                  <a:lnTo>
                    <a:pt x="382905" y="76288"/>
                  </a:lnTo>
                  <a:lnTo>
                    <a:pt x="387477" y="77812"/>
                  </a:lnTo>
                  <a:lnTo>
                    <a:pt x="389001" y="80860"/>
                  </a:lnTo>
                  <a:lnTo>
                    <a:pt x="392049" y="83908"/>
                  </a:lnTo>
                  <a:lnTo>
                    <a:pt x="392049" y="163258"/>
                  </a:lnTo>
                  <a:lnTo>
                    <a:pt x="392328" y="175856"/>
                  </a:lnTo>
                  <a:lnTo>
                    <a:pt x="393192" y="186321"/>
                  </a:lnTo>
                  <a:lnTo>
                    <a:pt x="394614" y="194805"/>
                  </a:lnTo>
                  <a:lnTo>
                    <a:pt x="396621" y="201447"/>
                  </a:lnTo>
                  <a:lnTo>
                    <a:pt x="398145" y="207543"/>
                  </a:lnTo>
                  <a:lnTo>
                    <a:pt x="402717" y="213639"/>
                  </a:lnTo>
                  <a:lnTo>
                    <a:pt x="410337" y="219735"/>
                  </a:lnTo>
                  <a:lnTo>
                    <a:pt x="416433" y="224307"/>
                  </a:lnTo>
                  <a:lnTo>
                    <a:pt x="424053" y="227355"/>
                  </a:lnTo>
                  <a:lnTo>
                    <a:pt x="442341" y="227355"/>
                  </a:lnTo>
                  <a:lnTo>
                    <a:pt x="449961" y="225831"/>
                  </a:lnTo>
                  <a:lnTo>
                    <a:pt x="457581" y="221259"/>
                  </a:lnTo>
                  <a:lnTo>
                    <a:pt x="463105" y="218198"/>
                  </a:lnTo>
                  <a:lnTo>
                    <a:pt x="468325" y="213829"/>
                  </a:lnTo>
                  <a:lnTo>
                    <a:pt x="479005" y="202971"/>
                  </a:lnTo>
                  <a:lnTo>
                    <a:pt x="479005" y="222783"/>
                  </a:lnTo>
                  <a:lnTo>
                    <a:pt x="541489" y="222783"/>
                  </a:lnTo>
                  <a:lnTo>
                    <a:pt x="541489" y="216687"/>
                  </a:lnTo>
                  <a:close/>
                </a:path>
              </a:pathLst>
            </a:custGeom>
            <a:solidFill>
              <a:srgbClr val="CC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135" name="object 135"/>
            <p:cNvPicPr/>
            <p:nvPr/>
          </p:nvPicPr>
          <p:blipFill>
            <a:blip r:embed="rId89"/>
            <a:stretch>
              <a:fillRect/>
            </a:stretch>
          </p:blipFill>
          <p:spPr>
            <a:xfrm>
              <a:off x="4804718" y="5064667"/>
              <a:ext cx="92869" cy="142706"/>
            </a:xfrm>
            <a:prstGeom prst="rect">
              <a:avLst/>
            </a:prstGeom>
          </p:spPr>
        </p:pic>
      </p:grpSp>
      <p:grpSp>
        <p:nvGrpSpPr>
          <p:cNvPr id="136" name="object 136"/>
          <p:cNvGrpSpPr/>
          <p:nvPr/>
        </p:nvGrpSpPr>
        <p:grpSpPr>
          <a:xfrm>
            <a:off x="4994486" y="5006765"/>
            <a:ext cx="624536" cy="259976"/>
            <a:chOff x="4994485" y="5006765"/>
            <a:chExt cx="624536" cy="259976"/>
          </a:xfrm>
        </p:grpSpPr>
        <p:sp>
          <p:nvSpPr>
            <p:cNvPr id="137" name="object 137"/>
            <p:cNvSpPr/>
            <p:nvPr/>
          </p:nvSpPr>
          <p:spPr>
            <a:xfrm>
              <a:off x="4994485" y="5006765"/>
              <a:ext cx="486335" cy="259976"/>
            </a:xfrm>
            <a:custGeom>
              <a:avLst/>
              <a:gdLst/>
              <a:ahLst/>
              <a:cxnLst/>
              <a:rect l="l" t="t" r="r" b="b"/>
              <a:pathLst>
                <a:path w="551179" h="294639">
                  <a:moveTo>
                    <a:pt x="105257" y="176974"/>
                  </a:moveTo>
                  <a:lnTo>
                    <a:pt x="85064" y="138493"/>
                  </a:lnTo>
                  <a:lnTo>
                    <a:pt x="54457" y="116154"/>
                  </a:lnTo>
                  <a:lnTo>
                    <a:pt x="46012" y="109829"/>
                  </a:lnTo>
                  <a:lnTo>
                    <a:pt x="40119" y="104686"/>
                  </a:lnTo>
                  <a:lnTo>
                    <a:pt x="36677" y="100672"/>
                  </a:lnTo>
                  <a:lnTo>
                    <a:pt x="33629" y="97624"/>
                  </a:lnTo>
                  <a:lnTo>
                    <a:pt x="33629" y="88480"/>
                  </a:lnTo>
                  <a:lnTo>
                    <a:pt x="35153" y="85432"/>
                  </a:lnTo>
                  <a:lnTo>
                    <a:pt x="41249" y="79336"/>
                  </a:lnTo>
                  <a:lnTo>
                    <a:pt x="44297" y="77812"/>
                  </a:lnTo>
                  <a:lnTo>
                    <a:pt x="56489" y="77812"/>
                  </a:lnTo>
                  <a:lnTo>
                    <a:pt x="86055" y="106908"/>
                  </a:lnTo>
                  <a:lnTo>
                    <a:pt x="91541" y="117538"/>
                  </a:lnTo>
                  <a:lnTo>
                    <a:pt x="96113" y="117538"/>
                  </a:lnTo>
                  <a:lnTo>
                    <a:pt x="94589" y="65620"/>
                  </a:lnTo>
                  <a:lnTo>
                    <a:pt x="88493" y="65620"/>
                  </a:lnTo>
                  <a:lnTo>
                    <a:pt x="85445" y="68668"/>
                  </a:lnTo>
                  <a:lnTo>
                    <a:pt x="83921" y="71716"/>
                  </a:lnTo>
                  <a:lnTo>
                    <a:pt x="82397" y="71716"/>
                  </a:lnTo>
                  <a:lnTo>
                    <a:pt x="82397" y="73240"/>
                  </a:lnTo>
                  <a:lnTo>
                    <a:pt x="74777" y="73240"/>
                  </a:lnTo>
                  <a:lnTo>
                    <a:pt x="62585" y="67144"/>
                  </a:lnTo>
                  <a:lnTo>
                    <a:pt x="54965" y="65620"/>
                  </a:lnTo>
                  <a:lnTo>
                    <a:pt x="47345" y="65620"/>
                  </a:lnTo>
                  <a:lnTo>
                    <a:pt x="36499" y="66484"/>
                  </a:lnTo>
                  <a:lnTo>
                    <a:pt x="2717" y="94195"/>
                  </a:lnTo>
                  <a:lnTo>
                    <a:pt x="0" y="111340"/>
                  </a:lnTo>
                  <a:lnTo>
                    <a:pt x="609" y="119354"/>
                  </a:lnTo>
                  <a:lnTo>
                    <a:pt x="22199" y="152400"/>
                  </a:lnTo>
                  <a:lnTo>
                    <a:pt x="50177" y="173240"/>
                  </a:lnTo>
                  <a:lnTo>
                    <a:pt x="56299" y="177927"/>
                  </a:lnTo>
                  <a:lnTo>
                    <a:pt x="60985" y="181762"/>
                  </a:lnTo>
                  <a:lnTo>
                    <a:pt x="64109" y="184594"/>
                  </a:lnTo>
                  <a:lnTo>
                    <a:pt x="68681" y="189166"/>
                  </a:lnTo>
                  <a:lnTo>
                    <a:pt x="70205" y="193738"/>
                  </a:lnTo>
                  <a:lnTo>
                    <a:pt x="70205" y="202971"/>
                  </a:lnTo>
                  <a:lnTo>
                    <a:pt x="67157" y="207543"/>
                  </a:lnTo>
                  <a:lnTo>
                    <a:pt x="61061" y="213639"/>
                  </a:lnTo>
                  <a:lnTo>
                    <a:pt x="56489" y="215163"/>
                  </a:lnTo>
                  <a:lnTo>
                    <a:pt x="51917" y="215163"/>
                  </a:lnTo>
                  <a:lnTo>
                    <a:pt x="15913" y="190741"/>
                  </a:lnTo>
                  <a:lnTo>
                    <a:pt x="7721" y="172402"/>
                  </a:lnTo>
                  <a:lnTo>
                    <a:pt x="1524" y="172402"/>
                  </a:lnTo>
                  <a:lnTo>
                    <a:pt x="4673" y="227355"/>
                  </a:lnTo>
                  <a:lnTo>
                    <a:pt x="9245" y="227355"/>
                  </a:lnTo>
                  <a:lnTo>
                    <a:pt x="12293" y="221259"/>
                  </a:lnTo>
                  <a:lnTo>
                    <a:pt x="15341" y="218211"/>
                  </a:lnTo>
                  <a:lnTo>
                    <a:pt x="19913" y="218211"/>
                  </a:lnTo>
                  <a:lnTo>
                    <a:pt x="21437" y="219735"/>
                  </a:lnTo>
                  <a:lnTo>
                    <a:pt x="34594" y="224142"/>
                  </a:lnTo>
                  <a:lnTo>
                    <a:pt x="42202" y="226021"/>
                  </a:lnTo>
                  <a:lnTo>
                    <a:pt x="48933" y="227050"/>
                  </a:lnTo>
                  <a:lnTo>
                    <a:pt x="54965" y="227355"/>
                  </a:lnTo>
                  <a:lnTo>
                    <a:pt x="61798" y="227050"/>
                  </a:lnTo>
                  <a:lnTo>
                    <a:pt x="95440" y="207759"/>
                  </a:lnTo>
                  <a:lnTo>
                    <a:pt x="105257" y="186118"/>
                  </a:lnTo>
                  <a:lnTo>
                    <a:pt x="105257" y="176974"/>
                  </a:lnTo>
                  <a:close/>
                </a:path>
                <a:path w="551179" h="294639">
                  <a:moveTo>
                    <a:pt x="205930" y="216687"/>
                  </a:moveTo>
                  <a:lnTo>
                    <a:pt x="199834" y="216687"/>
                  </a:lnTo>
                  <a:lnTo>
                    <a:pt x="193738" y="215163"/>
                  </a:lnTo>
                  <a:lnTo>
                    <a:pt x="192214" y="212115"/>
                  </a:lnTo>
                  <a:lnTo>
                    <a:pt x="189166" y="209067"/>
                  </a:lnTo>
                  <a:lnTo>
                    <a:pt x="187642" y="201447"/>
                  </a:lnTo>
                  <a:lnTo>
                    <a:pt x="187642" y="0"/>
                  </a:lnTo>
                  <a:lnTo>
                    <a:pt x="123634" y="0"/>
                  </a:lnTo>
                  <a:lnTo>
                    <a:pt x="123634" y="6096"/>
                  </a:lnTo>
                  <a:lnTo>
                    <a:pt x="131254" y="7620"/>
                  </a:lnTo>
                  <a:lnTo>
                    <a:pt x="135826" y="9144"/>
                  </a:lnTo>
                  <a:lnTo>
                    <a:pt x="138874" y="12192"/>
                  </a:lnTo>
                  <a:lnTo>
                    <a:pt x="140398" y="15240"/>
                  </a:lnTo>
                  <a:lnTo>
                    <a:pt x="141922" y="21336"/>
                  </a:lnTo>
                  <a:lnTo>
                    <a:pt x="141922" y="201447"/>
                  </a:lnTo>
                  <a:lnTo>
                    <a:pt x="140398" y="209067"/>
                  </a:lnTo>
                  <a:lnTo>
                    <a:pt x="138874" y="210591"/>
                  </a:lnTo>
                  <a:lnTo>
                    <a:pt x="135826" y="215163"/>
                  </a:lnTo>
                  <a:lnTo>
                    <a:pt x="131254" y="216687"/>
                  </a:lnTo>
                  <a:lnTo>
                    <a:pt x="123634" y="216687"/>
                  </a:lnTo>
                  <a:lnTo>
                    <a:pt x="123634" y="222783"/>
                  </a:lnTo>
                  <a:lnTo>
                    <a:pt x="205930" y="222783"/>
                  </a:lnTo>
                  <a:lnTo>
                    <a:pt x="205930" y="216687"/>
                  </a:lnTo>
                  <a:close/>
                </a:path>
                <a:path w="551179" h="294639">
                  <a:moveTo>
                    <a:pt x="366141" y="146494"/>
                  </a:moveTo>
                  <a:lnTo>
                    <a:pt x="356997" y="105244"/>
                  </a:lnTo>
                  <a:lnTo>
                    <a:pt x="333184" y="76288"/>
                  </a:lnTo>
                  <a:lnTo>
                    <a:pt x="331089" y="74764"/>
                  </a:lnTo>
                  <a:lnTo>
                    <a:pt x="321894" y="70764"/>
                  </a:lnTo>
                  <a:lnTo>
                    <a:pt x="317157" y="69291"/>
                  </a:lnTo>
                  <a:lnTo>
                    <a:pt x="317157" y="118376"/>
                  </a:lnTo>
                  <a:lnTo>
                    <a:pt x="317106" y="162166"/>
                  </a:lnTo>
                  <a:lnTo>
                    <a:pt x="312699" y="202971"/>
                  </a:lnTo>
                  <a:lnTo>
                    <a:pt x="298983" y="216687"/>
                  </a:lnTo>
                  <a:lnTo>
                    <a:pt x="288315" y="216687"/>
                  </a:lnTo>
                  <a:lnTo>
                    <a:pt x="283743" y="213639"/>
                  </a:lnTo>
                  <a:lnTo>
                    <a:pt x="276123" y="206019"/>
                  </a:lnTo>
                  <a:lnTo>
                    <a:pt x="273075" y="199923"/>
                  </a:lnTo>
                  <a:lnTo>
                    <a:pt x="273075" y="192214"/>
                  </a:lnTo>
                  <a:lnTo>
                    <a:pt x="271957" y="184213"/>
                  </a:lnTo>
                  <a:lnTo>
                    <a:pt x="270979" y="176212"/>
                  </a:lnTo>
                  <a:lnTo>
                    <a:pt x="270294" y="168211"/>
                  </a:lnTo>
                  <a:lnTo>
                    <a:pt x="270103" y="162166"/>
                  </a:lnTo>
                  <a:lnTo>
                    <a:pt x="270103" y="155422"/>
                  </a:lnTo>
                  <a:lnTo>
                    <a:pt x="270268" y="144183"/>
                  </a:lnTo>
                  <a:lnTo>
                    <a:pt x="270776" y="130810"/>
                  </a:lnTo>
                  <a:lnTo>
                    <a:pt x="271322" y="118376"/>
                  </a:lnTo>
                  <a:lnTo>
                    <a:pt x="271551" y="108292"/>
                  </a:lnTo>
                  <a:lnTo>
                    <a:pt x="288315" y="76288"/>
                  </a:lnTo>
                  <a:lnTo>
                    <a:pt x="298983" y="76288"/>
                  </a:lnTo>
                  <a:lnTo>
                    <a:pt x="303555" y="77812"/>
                  </a:lnTo>
                  <a:lnTo>
                    <a:pt x="309651" y="83908"/>
                  </a:lnTo>
                  <a:lnTo>
                    <a:pt x="312699" y="88480"/>
                  </a:lnTo>
                  <a:lnTo>
                    <a:pt x="314223" y="94576"/>
                  </a:lnTo>
                  <a:lnTo>
                    <a:pt x="315988" y="101206"/>
                  </a:lnTo>
                  <a:lnTo>
                    <a:pt x="316890" y="109829"/>
                  </a:lnTo>
                  <a:lnTo>
                    <a:pt x="317157" y="118376"/>
                  </a:lnTo>
                  <a:lnTo>
                    <a:pt x="317157" y="69291"/>
                  </a:lnTo>
                  <a:lnTo>
                    <a:pt x="312712" y="67906"/>
                  </a:lnTo>
                  <a:lnTo>
                    <a:pt x="303568" y="66192"/>
                  </a:lnTo>
                  <a:lnTo>
                    <a:pt x="294411" y="65620"/>
                  </a:lnTo>
                  <a:lnTo>
                    <a:pt x="278371" y="67081"/>
                  </a:lnTo>
                  <a:lnTo>
                    <a:pt x="241071" y="90004"/>
                  </a:lnTo>
                  <a:lnTo>
                    <a:pt x="223926" y="130810"/>
                  </a:lnTo>
                  <a:lnTo>
                    <a:pt x="222783" y="146494"/>
                  </a:lnTo>
                  <a:lnTo>
                    <a:pt x="223926" y="162166"/>
                  </a:lnTo>
                  <a:lnTo>
                    <a:pt x="241071" y="202971"/>
                  </a:lnTo>
                  <a:lnTo>
                    <a:pt x="278155" y="225907"/>
                  </a:lnTo>
                  <a:lnTo>
                    <a:pt x="294411" y="227355"/>
                  </a:lnTo>
                  <a:lnTo>
                    <a:pt x="310718" y="225666"/>
                  </a:lnTo>
                  <a:lnTo>
                    <a:pt x="325323" y="220687"/>
                  </a:lnTo>
                  <a:lnTo>
                    <a:pt x="331673" y="216687"/>
                  </a:lnTo>
                  <a:lnTo>
                    <a:pt x="338213" y="212572"/>
                  </a:lnTo>
                  <a:lnTo>
                    <a:pt x="349377" y="201447"/>
                  </a:lnTo>
                  <a:lnTo>
                    <a:pt x="356501" y="189395"/>
                  </a:lnTo>
                  <a:lnTo>
                    <a:pt x="361759" y="176225"/>
                  </a:lnTo>
                  <a:lnTo>
                    <a:pt x="365023" y="161925"/>
                  </a:lnTo>
                  <a:lnTo>
                    <a:pt x="366141" y="146494"/>
                  </a:lnTo>
                  <a:close/>
                </a:path>
                <a:path w="551179" h="294639">
                  <a:moveTo>
                    <a:pt x="550735" y="144970"/>
                  </a:moveTo>
                  <a:lnTo>
                    <a:pt x="543115" y="105257"/>
                  </a:lnTo>
                  <a:lnTo>
                    <a:pt x="531482" y="85445"/>
                  </a:lnTo>
                  <a:lnTo>
                    <a:pt x="528243" y="81673"/>
                  </a:lnTo>
                  <a:lnTo>
                    <a:pt x="521677" y="76301"/>
                  </a:lnTo>
                  <a:lnTo>
                    <a:pt x="514565" y="71412"/>
                  </a:lnTo>
                  <a:lnTo>
                    <a:pt x="507009" y="68110"/>
                  </a:lnTo>
                  <a:lnTo>
                    <a:pt x="501865" y="66878"/>
                  </a:lnTo>
                  <a:lnTo>
                    <a:pt x="501865" y="149542"/>
                  </a:lnTo>
                  <a:lnTo>
                    <a:pt x="501319" y="167284"/>
                  </a:lnTo>
                  <a:lnTo>
                    <a:pt x="489673" y="207556"/>
                  </a:lnTo>
                  <a:lnTo>
                    <a:pt x="485101" y="210604"/>
                  </a:lnTo>
                  <a:lnTo>
                    <a:pt x="479005" y="210604"/>
                  </a:lnTo>
                  <a:lnTo>
                    <a:pt x="471030" y="209435"/>
                  </a:lnTo>
                  <a:lnTo>
                    <a:pt x="466953" y="207556"/>
                  </a:lnTo>
                  <a:lnTo>
                    <a:pt x="463194" y="205828"/>
                  </a:lnTo>
                  <a:lnTo>
                    <a:pt x="455650" y="199631"/>
                  </a:lnTo>
                  <a:lnTo>
                    <a:pt x="448525" y="190690"/>
                  </a:lnTo>
                  <a:lnTo>
                    <a:pt x="448525" y="108305"/>
                  </a:lnTo>
                  <a:lnTo>
                    <a:pt x="454533" y="98298"/>
                  </a:lnTo>
                  <a:lnTo>
                    <a:pt x="461098" y="91160"/>
                  </a:lnTo>
                  <a:lnTo>
                    <a:pt x="463003" y="90017"/>
                  </a:lnTo>
                  <a:lnTo>
                    <a:pt x="468249" y="86868"/>
                  </a:lnTo>
                  <a:lnTo>
                    <a:pt x="475957" y="85445"/>
                  </a:lnTo>
                  <a:lnTo>
                    <a:pt x="483577" y="85445"/>
                  </a:lnTo>
                  <a:lnTo>
                    <a:pt x="501294" y="130670"/>
                  </a:lnTo>
                  <a:lnTo>
                    <a:pt x="501865" y="149542"/>
                  </a:lnTo>
                  <a:lnTo>
                    <a:pt x="501865" y="66878"/>
                  </a:lnTo>
                  <a:lnTo>
                    <a:pt x="499186" y="66217"/>
                  </a:lnTo>
                  <a:lnTo>
                    <a:pt x="491197" y="65633"/>
                  </a:lnTo>
                  <a:lnTo>
                    <a:pt x="484365" y="65963"/>
                  </a:lnTo>
                  <a:lnTo>
                    <a:pt x="477672" y="67157"/>
                  </a:lnTo>
                  <a:lnTo>
                    <a:pt x="471271" y="69481"/>
                  </a:lnTo>
                  <a:lnTo>
                    <a:pt x="465289" y="73253"/>
                  </a:lnTo>
                  <a:lnTo>
                    <a:pt x="459193" y="76301"/>
                  </a:lnTo>
                  <a:lnTo>
                    <a:pt x="454621" y="82397"/>
                  </a:lnTo>
                  <a:lnTo>
                    <a:pt x="448525" y="90017"/>
                  </a:lnTo>
                  <a:lnTo>
                    <a:pt x="448525" y="70205"/>
                  </a:lnTo>
                  <a:lnTo>
                    <a:pt x="384429" y="70205"/>
                  </a:lnTo>
                  <a:lnTo>
                    <a:pt x="384429" y="76301"/>
                  </a:lnTo>
                  <a:lnTo>
                    <a:pt x="392049" y="76301"/>
                  </a:lnTo>
                  <a:lnTo>
                    <a:pt x="396621" y="77825"/>
                  </a:lnTo>
                  <a:lnTo>
                    <a:pt x="399669" y="80873"/>
                  </a:lnTo>
                  <a:lnTo>
                    <a:pt x="401193" y="83921"/>
                  </a:lnTo>
                  <a:lnTo>
                    <a:pt x="402717" y="90017"/>
                  </a:lnTo>
                  <a:lnTo>
                    <a:pt x="402717" y="274612"/>
                  </a:lnTo>
                  <a:lnTo>
                    <a:pt x="401193" y="280797"/>
                  </a:lnTo>
                  <a:lnTo>
                    <a:pt x="399669" y="282321"/>
                  </a:lnTo>
                  <a:lnTo>
                    <a:pt x="396621" y="286893"/>
                  </a:lnTo>
                  <a:lnTo>
                    <a:pt x="390525" y="288417"/>
                  </a:lnTo>
                  <a:lnTo>
                    <a:pt x="384429" y="288417"/>
                  </a:lnTo>
                  <a:lnTo>
                    <a:pt x="384429" y="294513"/>
                  </a:lnTo>
                  <a:lnTo>
                    <a:pt x="471385" y="294513"/>
                  </a:lnTo>
                  <a:lnTo>
                    <a:pt x="471385" y="288417"/>
                  </a:lnTo>
                  <a:lnTo>
                    <a:pt x="459193" y="288417"/>
                  </a:lnTo>
                  <a:lnTo>
                    <a:pt x="456145" y="286893"/>
                  </a:lnTo>
                  <a:lnTo>
                    <a:pt x="454621" y="285369"/>
                  </a:lnTo>
                  <a:lnTo>
                    <a:pt x="451573" y="283845"/>
                  </a:lnTo>
                  <a:lnTo>
                    <a:pt x="450049" y="280797"/>
                  </a:lnTo>
                  <a:lnTo>
                    <a:pt x="450049" y="277660"/>
                  </a:lnTo>
                  <a:lnTo>
                    <a:pt x="448525" y="273088"/>
                  </a:lnTo>
                  <a:lnTo>
                    <a:pt x="448525" y="207556"/>
                  </a:lnTo>
                  <a:lnTo>
                    <a:pt x="460717" y="219748"/>
                  </a:lnTo>
                  <a:lnTo>
                    <a:pt x="466813" y="221272"/>
                  </a:lnTo>
                  <a:lnTo>
                    <a:pt x="472909" y="225844"/>
                  </a:lnTo>
                  <a:lnTo>
                    <a:pt x="482053" y="227368"/>
                  </a:lnTo>
                  <a:lnTo>
                    <a:pt x="489673" y="227368"/>
                  </a:lnTo>
                  <a:lnTo>
                    <a:pt x="528243" y="212166"/>
                  </a:lnTo>
                  <a:lnTo>
                    <a:pt x="546239" y="178193"/>
                  </a:lnTo>
                  <a:lnTo>
                    <a:pt x="550189" y="156997"/>
                  </a:lnTo>
                  <a:lnTo>
                    <a:pt x="550735" y="144970"/>
                  </a:lnTo>
                  <a:close/>
                </a:path>
              </a:pathLst>
            </a:custGeom>
            <a:solidFill>
              <a:srgbClr val="CC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138" name="object 138"/>
            <p:cNvPicPr/>
            <p:nvPr/>
          </p:nvPicPr>
          <p:blipFill>
            <a:blip r:embed="rId90"/>
            <a:stretch>
              <a:fillRect/>
            </a:stretch>
          </p:blipFill>
          <p:spPr>
            <a:xfrm>
              <a:off x="5505982" y="5064666"/>
              <a:ext cx="113039" cy="142706"/>
            </a:xfrm>
            <a:prstGeom prst="rect">
              <a:avLst/>
            </a:prstGeom>
          </p:spPr>
        </p:pic>
      </p:grpSp>
      <p:grpSp>
        <p:nvGrpSpPr>
          <p:cNvPr id="139" name="object 139"/>
          <p:cNvGrpSpPr/>
          <p:nvPr/>
        </p:nvGrpSpPr>
        <p:grpSpPr>
          <a:xfrm>
            <a:off x="5702478" y="4997348"/>
            <a:ext cx="629910" cy="210026"/>
            <a:chOff x="5702478" y="4997347"/>
            <a:chExt cx="629910" cy="210026"/>
          </a:xfrm>
        </p:grpSpPr>
        <p:sp>
          <p:nvSpPr>
            <p:cNvPr id="140" name="object 140"/>
            <p:cNvSpPr/>
            <p:nvPr/>
          </p:nvSpPr>
          <p:spPr>
            <a:xfrm>
              <a:off x="5702478" y="5067355"/>
              <a:ext cx="226359" cy="136151"/>
            </a:xfrm>
            <a:custGeom>
              <a:avLst/>
              <a:gdLst/>
              <a:ahLst/>
              <a:cxnLst/>
              <a:rect l="l" t="t" r="r" b="b"/>
              <a:pathLst>
                <a:path w="256540" h="154304">
                  <a:moveTo>
                    <a:pt x="256222" y="154114"/>
                  </a:moveTo>
                  <a:lnTo>
                    <a:pt x="183070" y="154114"/>
                  </a:lnTo>
                  <a:lnTo>
                    <a:pt x="183070" y="148018"/>
                  </a:lnTo>
                  <a:lnTo>
                    <a:pt x="192214" y="148018"/>
                  </a:lnTo>
                  <a:lnTo>
                    <a:pt x="201358" y="144970"/>
                  </a:lnTo>
                  <a:lnTo>
                    <a:pt x="202882" y="143446"/>
                  </a:lnTo>
                  <a:lnTo>
                    <a:pt x="204406" y="140398"/>
                  </a:lnTo>
                  <a:lnTo>
                    <a:pt x="205930" y="135826"/>
                  </a:lnTo>
                  <a:lnTo>
                    <a:pt x="205930" y="134302"/>
                  </a:lnTo>
                  <a:lnTo>
                    <a:pt x="207454" y="129730"/>
                  </a:lnTo>
                  <a:lnTo>
                    <a:pt x="207454" y="56483"/>
                  </a:lnTo>
                  <a:lnTo>
                    <a:pt x="207168" y="47879"/>
                  </a:lnTo>
                  <a:lnTo>
                    <a:pt x="190690" y="19812"/>
                  </a:lnTo>
                  <a:lnTo>
                    <a:pt x="175450" y="19812"/>
                  </a:lnTo>
                  <a:lnTo>
                    <a:pt x="170878" y="21336"/>
                  </a:lnTo>
                  <a:lnTo>
                    <a:pt x="164782" y="22860"/>
                  </a:lnTo>
                  <a:lnTo>
                    <a:pt x="159893" y="25693"/>
                  </a:lnTo>
                  <a:lnTo>
                    <a:pt x="154602" y="29527"/>
                  </a:lnTo>
                  <a:lnTo>
                    <a:pt x="149043" y="34218"/>
                  </a:lnTo>
                  <a:lnTo>
                    <a:pt x="143351" y="39624"/>
                  </a:lnTo>
                  <a:lnTo>
                    <a:pt x="143351" y="137350"/>
                  </a:lnTo>
                  <a:lnTo>
                    <a:pt x="144875" y="138874"/>
                  </a:lnTo>
                  <a:lnTo>
                    <a:pt x="146399" y="141922"/>
                  </a:lnTo>
                  <a:lnTo>
                    <a:pt x="150971" y="146494"/>
                  </a:lnTo>
                  <a:lnTo>
                    <a:pt x="154019" y="148018"/>
                  </a:lnTo>
                  <a:lnTo>
                    <a:pt x="167830" y="148018"/>
                  </a:lnTo>
                  <a:lnTo>
                    <a:pt x="167830" y="154114"/>
                  </a:lnTo>
                  <a:lnTo>
                    <a:pt x="91535" y="154114"/>
                  </a:lnTo>
                  <a:lnTo>
                    <a:pt x="91535" y="148018"/>
                  </a:lnTo>
                  <a:lnTo>
                    <a:pt x="105251" y="148018"/>
                  </a:lnTo>
                  <a:lnTo>
                    <a:pt x="108299" y="144970"/>
                  </a:lnTo>
                  <a:lnTo>
                    <a:pt x="111347" y="143446"/>
                  </a:lnTo>
                  <a:lnTo>
                    <a:pt x="114395" y="140398"/>
                  </a:lnTo>
                  <a:lnTo>
                    <a:pt x="115919" y="137350"/>
                  </a:lnTo>
                  <a:lnTo>
                    <a:pt x="115919" y="56483"/>
                  </a:lnTo>
                  <a:lnTo>
                    <a:pt x="99155" y="18288"/>
                  </a:lnTo>
                  <a:lnTo>
                    <a:pt x="83915" y="18288"/>
                  </a:lnTo>
                  <a:lnTo>
                    <a:pt x="51815" y="39624"/>
                  </a:lnTo>
                  <a:lnTo>
                    <a:pt x="51815" y="137350"/>
                  </a:lnTo>
                  <a:lnTo>
                    <a:pt x="53339" y="138874"/>
                  </a:lnTo>
                  <a:lnTo>
                    <a:pt x="54959" y="141922"/>
                  </a:lnTo>
                  <a:lnTo>
                    <a:pt x="59531" y="146494"/>
                  </a:lnTo>
                  <a:lnTo>
                    <a:pt x="62579" y="148018"/>
                  </a:lnTo>
                  <a:lnTo>
                    <a:pt x="76295" y="148018"/>
                  </a:lnTo>
                  <a:lnTo>
                    <a:pt x="76295" y="154114"/>
                  </a:lnTo>
                  <a:lnTo>
                    <a:pt x="1523" y="154114"/>
                  </a:lnTo>
                  <a:lnTo>
                    <a:pt x="1523" y="148018"/>
                  </a:lnTo>
                  <a:lnTo>
                    <a:pt x="13715" y="148018"/>
                  </a:lnTo>
                  <a:lnTo>
                    <a:pt x="19811" y="144970"/>
                  </a:lnTo>
                  <a:lnTo>
                    <a:pt x="24383" y="135826"/>
                  </a:lnTo>
                  <a:lnTo>
                    <a:pt x="24360" y="51094"/>
                  </a:lnTo>
                  <a:lnTo>
                    <a:pt x="24193" y="41921"/>
                  </a:lnTo>
                  <a:lnTo>
                    <a:pt x="23741" y="35053"/>
                  </a:lnTo>
                  <a:lnTo>
                    <a:pt x="22859" y="30480"/>
                  </a:lnTo>
                  <a:lnTo>
                    <a:pt x="22859" y="27432"/>
                  </a:lnTo>
                  <a:lnTo>
                    <a:pt x="21335" y="24384"/>
                  </a:lnTo>
                  <a:lnTo>
                    <a:pt x="19811" y="22860"/>
                  </a:lnTo>
                  <a:lnTo>
                    <a:pt x="18287" y="22860"/>
                  </a:lnTo>
                  <a:lnTo>
                    <a:pt x="15239" y="21336"/>
                  </a:lnTo>
                  <a:lnTo>
                    <a:pt x="10667" y="21336"/>
                  </a:lnTo>
                  <a:lnTo>
                    <a:pt x="1523" y="24384"/>
                  </a:lnTo>
                  <a:lnTo>
                    <a:pt x="0" y="18288"/>
                  </a:lnTo>
                  <a:lnTo>
                    <a:pt x="44195" y="0"/>
                  </a:lnTo>
                  <a:lnTo>
                    <a:pt x="51815" y="0"/>
                  </a:lnTo>
                  <a:lnTo>
                    <a:pt x="51815" y="32004"/>
                  </a:lnTo>
                  <a:lnTo>
                    <a:pt x="68840" y="14430"/>
                  </a:lnTo>
                  <a:lnTo>
                    <a:pt x="71723" y="12192"/>
                  </a:lnTo>
                  <a:lnTo>
                    <a:pt x="80867" y="6096"/>
                  </a:lnTo>
                  <a:lnTo>
                    <a:pt x="93059" y="0"/>
                  </a:lnTo>
                  <a:lnTo>
                    <a:pt x="103727" y="0"/>
                  </a:lnTo>
                  <a:lnTo>
                    <a:pt x="137255" y="18097"/>
                  </a:lnTo>
                  <a:lnTo>
                    <a:pt x="141827" y="32004"/>
                  </a:lnTo>
                  <a:lnTo>
                    <a:pt x="149795" y="22598"/>
                  </a:lnTo>
                  <a:lnTo>
                    <a:pt x="157495" y="15049"/>
                  </a:lnTo>
                  <a:lnTo>
                    <a:pt x="164624" y="9501"/>
                  </a:lnTo>
                  <a:lnTo>
                    <a:pt x="170878" y="6096"/>
                  </a:lnTo>
                  <a:lnTo>
                    <a:pt x="178498" y="1524"/>
                  </a:lnTo>
                  <a:lnTo>
                    <a:pt x="186118" y="0"/>
                  </a:lnTo>
                  <a:lnTo>
                    <a:pt x="202882" y="0"/>
                  </a:lnTo>
                  <a:lnTo>
                    <a:pt x="208978" y="1524"/>
                  </a:lnTo>
                  <a:lnTo>
                    <a:pt x="215074" y="6096"/>
                  </a:lnTo>
                  <a:lnTo>
                    <a:pt x="221170" y="9144"/>
                  </a:lnTo>
                  <a:lnTo>
                    <a:pt x="233314" y="46736"/>
                  </a:lnTo>
                  <a:lnTo>
                    <a:pt x="233362" y="129730"/>
                  </a:lnTo>
                  <a:lnTo>
                    <a:pt x="234886" y="135826"/>
                  </a:lnTo>
                  <a:lnTo>
                    <a:pt x="236410" y="140398"/>
                  </a:lnTo>
                  <a:lnTo>
                    <a:pt x="236410" y="141922"/>
                  </a:lnTo>
                  <a:lnTo>
                    <a:pt x="239458" y="143446"/>
                  </a:lnTo>
                  <a:lnTo>
                    <a:pt x="242506" y="146494"/>
                  </a:lnTo>
                  <a:lnTo>
                    <a:pt x="245554" y="148018"/>
                  </a:lnTo>
                  <a:lnTo>
                    <a:pt x="256222" y="148018"/>
                  </a:lnTo>
                  <a:lnTo>
                    <a:pt x="256222" y="154114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141" name="object 141"/>
            <p:cNvPicPr/>
            <p:nvPr/>
          </p:nvPicPr>
          <p:blipFill>
            <a:blip r:embed="rId91"/>
            <a:stretch>
              <a:fillRect/>
            </a:stretch>
          </p:blipFill>
          <p:spPr>
            <a:xfrm>
              <a:off x="5940742" y="4997347"/>
              <a:ext cx="391646" cy="210026"/>
            </a:xfrm>
            <a:prstGeom prst="rect">
              <a:avLst/>
            </a:prstGeom>
          </p:spPr>
        </p:pic>
      </p:grpSp>
      <p:pic>
        <p:nvPicPr>
          <p:cNvPr id="142" name="object 142"/>
          <p:cNvPicPr/>
          <p:nvPr/>
        </p:nvPicPr>
        <p:blipFill>
          <a:blip r:embed="rId92"/>
          <a:stretch>
            <a:fillRect/>
          </a:stretch>
        </p:blipFill>
        <p:spPr>
          <a:xfrm>
            <a:off x="6423828" y="4997347"/>
            <a:ext cx="1193847" cy="270621"/>
          </a:xfrm>
          <a:prstGeom prst="rect">
            <a:avLst/>
          </a:prstGeom>
        </p:spPr>
      </p:pic>
      <p:grpSp>
        <p:nvGrpSpPr>
          <p:cNvPr id="143" name="object 143"/>
          <p:cNvGrpSpPr/>
          <p:nvPr/>
        </p:nvGrpSpPr>
        <p:grpSpPr>
          <a:xfrm>
            <a:off x="7697095" y="4997347"/>
            <a:ext cx="524940" cy="210026"/>
            <a:chOff x="7697095" y="4997347"/>
            <a:chExt cx="524940" cy="210026"/>
          </a:xfrm>
        </p:grpSpPr>
        <p:pic>
          <p:nvPicPr>
            <p:cNvPr id="144" name="object 144"/>
            <p:cNvPicPr/>
            <p:nvPr/>
          </p:nvPicPr>
          <p:blipFill>
            <a:blip r:embed="rId93"/>
            <a:stretch>
              <a:fillRect/>
            </a:stretch>
          </p:blipFill>
          <p:spPr>
            <a:xfrm>
              <a:off x="7697095" y="5067355"/>
              <a:ext cx="234231" cy="140017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94"/>
            <a:stretch>
              <a:fillRect/>
            </a:stretch>
          </p:blipFill>
          <p:spPr>
            <a:xfrm>
              <a:off x="7951498" y="4997347"/>
              <a:ext cx="270537" cy="210026"/>
            </a:xfrm>
            <a:prstGeom prst="rect">
              <a:avLst/>
            </a:prstGeom>
          </p:spPr>
        </p:pic>
      </p:grpSp>
      <p:grpSp>
        <p:nvGrpSpPr>
          <p:cNvPr id="146" name="object 146"/>
          <p:cNvGrpSpPr/>
          <p:nvPr/>
        </p:nvGrpSpPr>
        <p:grpSpPr>
          <a:xfrm>
            <a:off x="730679" y="5352769"/>
            <a:ext cx="728158" cy="269276"/>
            <a:chOff x="730679" y="5352769"/>
            <a:chExt cx="728158" cy="269276"/>
          </a:xfrm>
        </p:grpSpPr>
        <p:pic>
          <p:nvPicPr>
            <p:cNvPr id="147" name="object 147"/>
            <p:cNvPicPr/>
            <p:nvPr/>
          </p:nvPicPr>
          <p:blipFill>
            <a:blip r:embed="rId95"/>
            <a:stretch>
              <a:fillRect/>
            </a:stretch>
          </p:blipFill>
          <p:spPr>
            <a:xfrm>
              <a:off x="730679" y="5422778"/>
              <a:ext cx="140017" cy="199268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96"/>
            <a:stretch>
              <a:fillRect/>
            </a:stretch>
          </p:blipFill>
          <p:spPr>
            <a:xfrm>
              <a:off x="889522" y="5352769"/>
              <a:ext cx="65974" cy="205991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97"/>
            <a:stretch>
              <a:fillRect/>
            </a:stretch>
          </p:blipFill>
          <p:spPr>
            <a:xfrm>
              <a:off x="974323" y="5422778"/>
              <a:ext cx="111694" cy="140017"/>
            </a:xfrm>
            <a:prstGeom prst="rect">
              <a:avLst/>
            </a:prstGeom>
          </p:spPr>
        </p:pic>
        <p:pic>
          <p:nvPicPr>
            <p:cNvPr id="150" name="object 150"/>
            <p:cNvPicPr/>
            <p:nvPr/>
          </p:nvPicPr>
          <p:blipFill>
            <a:blip r:embed="rId98"/>
            <a:stretch>
              <a:fillRect/>
            </a:stretch>
          </p:blipFill>
          <p:spPr>
            <a:xfrm>
              <a:off x="1104844" y="5422778"/>
              <a:ext cx="110350" cy="140017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99"/>
            <a:stretch>
              <a:fillRect/>
            </a:stretch>
          </p:blipFill>
          <p:spPr>
            <a:xfrm>
              <a:off x="1235448" y="5422778"/>
              <a:ext cx="111694" cy="140017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100"/>
            <a:stretch>
              <a:fillRect/>
            </a:stretch>
          </p:blipFill>
          <p:spPr>
            <a:xfrm>
              <a:off x="1368658" y="5422778"/>
              <a:ext cx="90179" cy="140017"/>
            </a:xfrm>
            <a:prstGeom prst="rect">
              <a:avLst/>
            </a:prstGeom>
          </p:spPr>
        </p:pic>
      </p:grpSp>
      <p:grpSp>
        <p:nvGrpSpPr>
          <p:cNvPr id="153" name="object 153"/>
          <p:cNvGrpSpPr/>
          <p:nvPr/>
        </p:nvGrpSpPr>
        <p:grpSpPr>
          <a:xfrm>
            <a:off x="1539604" y="5352782"/>
            <a:ext cx="688091" cy="270622"/>
            <a:chOff x="1539604" y="5352782"/>
            <a:chExt cx="688091" cy="270622"/>
          </a:xfrm>
        </p:grpSpPr>
        <p:pic>
          <p:nvPicPr>
            <p:cNvPr id="154" name="object 154"/>
            <p:cNvPicPr/>
            <p:nvPr/>
          </p:nvPicPr>
          <p:blipFill>
            <a:blip r:embed="rId101"/>
            <a:stretch>
              <a:fillRect/>
            </a:stretch>
          </p:blipFill>
          <p:spPr>
            <a:xfrm>
              <a:off x="1539604" y="5422777"/>
              <a:ext cx="138589" cy="199268"/>
            </a:xfrm>
            <a:prstGeom prst="rect">
              <a:avLst/>
            </a:prstGeom>
          </p:spPr>
        </p:pic>
        <p:sp>
          <p:nvSpPr>
            <p:cNvPr id="155" name="object 155"/>
            <p:cNvSpPr/>
            <p:nvPr/>
          </p:nvSpPr>
          <p:spPr>
            <a:xfrm>
              <a:off x="1697097" y="5352782"/>
              <a:ext cx="530599" cy="270622"/>
            </a:xfrm>
            <a:custGeom>
              <a:avLst/>
              <a:gdLst/>
              <a:ahLst/>
              <a:cxnLst/>
              <a:rect l="l" t="t" r="r" b="b"/>
              <a:pathLst>
                <a:path w="601344" h="306704">
                  <a:moveTo>
                    <a:pt x="56388" y="12192"/>
                  </a:moveTo>
                  <a:lnTo>
                    <a:pt x="50292" y="6096"/>
                  </a:lnTo>
                  <a:lnTo>
                    <a:pt x="47244" y="1524"/>
                  </a:lnTo>
                  <a:lnTo>
                    <a:pt x="44196" y="0"/>
                  </a:lnTo>
                  <a:lnTo>
                    <a:pt x="35052" y="0"/>
                  </a:lnTo>
                  <a:lnTo>
                    <a:pt x="30480" y="1524"/>
                  </a:lnTo>
                  <a:lnTo>
                    <a:pt x="27432" y="6096"/>
                  </a:lnTo>
                  <a:lnTo>
                    <a:pt x="24384" y="9144"/>
                  </a:lnTo>
                  <a:lnTo>
                    <a:pt x="22860" y="12192"/>
                  </a:lnTo>
                  <a:lnTo>
                    <a:pt x="22860" y="21336"/>
                  </a:lnTo>
                  <a:lnTo>
                    <a:pt x="24384" y="25908"/>
                  </a:lnTo>
                  <a:lnTo>
                    <a:pt x="30480" y="32004"/>
                  </a:lnTo>
                  <a:lnTo>
                    <a:pt x="35052" y="33528"/>
                  </a:lnTo>
                  <a:lnTo>
                    <a:pt x="44196" y="33528"/>
                  </a:lnTo>
                  <a:lnTo>
                    <a:pt x="47244" y="32004"/>
                  </a:lnTo>
                  <a:lnTo>
                    <a:pt x="50292" y="28956"/>
                  </a:lnTo>
                  <a:lnTo>
                    <a:pt x="54864" y="25908"/>
                  </a:lnTo>
                  <a:lnTo>
                    <a:pt x="56388" y="21336"/>
                  </a:lnTo>
                  <a:lnTo>
                    <a:pt x="56388" y="12192"/>
                  </a:lnTo>
                  <a:close/>
                </a:path>
                <a:path w="601344" h="306704">
                  <a:moveTo>
                    <a:pt x="76200" y="227355"/>
                  </a:moveTo>
                  <a:lnTo>
                    <a:pt x="64008" y="227355"/>
                  </a:lnTo>
                  <a:lnTo>
                    <a:pt x="57912" y="224307"/>
                  </a:lnTo>
                  <a:lnTo>
                    <a:pt x="53340" y="215163"/>
                  </a:lnTo>
                  <a:lnTo>
                    <a:pt x="53340" y="100672"/>
                  </a:lnTo>
                  <a:lnTo>
                    <a:pt x="53340" y="79336"/>
                  </a:lnTo>
                  <a:lnTo>
                    <a:pt x="45720" y="79336"/>
                  </a:lnTo>
                  <a:lnTo>
                    <a:pt x="0" y="97624"/>
                  </a:lnTo>
                  <a:lnTo>
                    <a:pt x="3048" y="103720"/>
                  </a:lnTo>
                  <a:lnTo>
                    <a:pt x="7620" y="102196"/>
                  </a:lnTo>
                  <a:lnTo>
                    <a:pt x="10668" y="100672"/>
                  </a:lnTo>
                  <a:lnTo>
                    <a:pt x="16764" y="100672"/>
                  </a:lnTo>
                  <a:lnTo>
                    <a:pt x="18288" y="102196"/>
                  </a:lnTo>
                  <a:lnTo>
                    <a:pt x="19812" y="102196"/>
                  </a:lnTo>
                  <a:lnTo>
                    <a:pt x="22860" y="103720"/>
                  </a:lnTo>
                  <a:lnTo>
                    <a:pt x="22860" y="106768"/>
                  </a:lnTo>
                  <a:lnTo>
                    <a:pt x="24384" y="109816"/>
                  </a:lnTo>
                  <a:lnTo>
                    <a:pt x="24625" y="114388"/>
                  </a:lnTo>
                  <a:lnTo>
                    <a:pt x="25146" y="121259"/>
                  </a:lnTo>
                  <a:lnTo>
                    <a:pt x="25666" y="130429"/>
                  </a:lnTo>
                  <a:lnTo>
                    <a:pt x="25908" y="141922"/>
                  </a:lnTo>
                  <a:lnTo>
                    <a:pt x="25908" y="208978"/>
                  </a:lnTo>
                  <a:lnTo>
                    <a:pt x="24384" y="215163"/>
                  </a:lnTo>
                  <a:lnTo>
                    <a:pt x="19812" y="224307"/>
                  </a:lnTo>
                  <a:lnTo>
                    <a:pt x="16764" y="225831"/>
                  </a:lnTo>
                  <a:lnTo>
                    <a:pt x="15240" y="227355"/>
                  </a:lnTo>
                  <a:lnTo>
                    <a:pt x="3048" y="227355"/>
                  </a:lnTo>
                  <a:lnTo>
                    <a:pt x="3048" y="233451"/>
                  </a:lnTo>
                  <a:lnTo>
                    <a:pt x="76200" y="233451"/>
                  </a:lnTo>
                  <a:lnTo>
                    <a:pt x="76200" y="227355"/>
                  </a:lnTo>
                  <a:close/>
                </a:path>
                <a:path w="601344" h="306704">
                  <a:moveTo>
                    <a:pt x="170789" y="227355"/>
                  </a:moveTo>
                  <a:lnTo>
                    <a:pt x="157073" y="227355"/>
                  </a:lnTo>
                  <a:lnTo>
                    <a:pt x="150977" y="224307"/>
                  </a:lnTo>
                  <a:lnTo>
                    <a:pt x="146405" y="215163"/>
                  </a:lnTo>
                  <a:lnTo>
                    <a:pt x="146405" y="0"/>
                  </a:lnTo>
                  <a:lnTo>
                    <a:pt x="138785" y="0"/>
                  </a:lnTo>
                  <a:lnTo>
                    <a:pt x="92964" y="18288"/>
                  </a:lnTo>
                  <a:lnTo>
                    <a:pt x="96012" y="24384"/>
                  </a:lnTo>
                  <a:lnTo>
                    <a:pt x="105257" y="21336"/>
                  </a:lnTo>
                  <a:lnTo>
                    <a:pt x="109829" y="21336"/>
                  </a:lnTo>
                  <a:lnTo>
                    <a:pt x="112877" y="22860"/>
                  </a:lnTo>
                  <a:lnTo>
                    <a:pt x="115925" y="25908"/>
                  </a:lnTo>
                  <a:lnTo>
                    <a:pt x="117449" y="28956"/>
                  </a:lnTo>
                  <a:lnTo>
                    <a:pt x="117449" y="32004"/>
                  </a:lnTo>
                  <a:lnTo>
                    <a:pt x="118325" y="36360"/>
                  </a:lnTo>
                  <a:lnTo>
                    <a:pt x="118783" y="42862"/>
                  </a:lnTo>
                  <a:lnTo>
                    <a:pt x="118948" y="51968"/>
                  </a:lnTo>
                  <a:lnTo>
                    <a:pt x="118973" y="208978"/>
                  </a:lnTo>
                  <a:lnTo>
                    <a:pt x="117449" y="215163"/>
                  </a:lnTo>
                  <a:lnTo>
                    <a:pt x="112877" y="224307"/>
                  </a:lnTo>
                  <a:lnTo>
                    <a:pt x="111353" y="225831"/>
                  </a:lnTo>
                  <a:lnTo>
                    <a:pt x="108305" y="227355"/>
                  </a:lnTo>
                  <a:lnTo>
                    <a:pt x="96012" y="227355"/>
                  </a:lnTo>
                  <a:lnTo>
                    <a:pt x="96012" y="233451"/>
                  </a:lnTo>
                  <a:lnTo>
                    <a:pt x="170789" y="233451"/>
                  </a:lnTo>
                  <a:lnTo>
                    <a:pt x="170789" y="227355"/>
                  </a:lnTo>
                  <a:close/>
                </a:path>
                <a:path w="601344" h="306704">
                  <a:moveTo>
                    <a:pt x="244030" y="12192"/>
                  </a:moveTo>
                  <a:lnTo>
                    <a:pt x="237934" y="6096"/>
                  </a:lnTo>
                  <a:lnTo>
                    <a:pt x="234886" y="1524"/>
                  </a:lnTo>
                  <a:lnTo>
                    <a:pt x="231838" y="0"/>
                  </a:lnTo>
                  <a:lnTo>
                    <a:pt x="222694" y="0"/>
                  </a:lnTo>
                  <a:lnTo>
                    <a:pt x="218122" y="1524"/>
                  </a:lnTo>
                  <a:lnTo>
                    <a:pt x="215074" y="6096"/>
                  </a:lnTo>
                  <a:lnTo>
                    <a:pt x="212026" y="9144"/>
                  </a:lnTo>
                  <a:lnTo>
                    <a:pt x="210502" y="12192"/>
                  </a:lnTo>
                  <a:lnTo>
                    <a:pt x="210502" y="21336"/>
                  </a:lnTo>
                  <a:lnTo>
                    <a:pt x="212026" y="25908"/>
                  </a:lnTo>
                  <a:lnTo>
                    <a:pt x="218122" y="32004"/>
                  </a:lnTo>
                  <a:lnTo>
                    <a:pt x="222694" y="33528"/>
                  </a:lnTo>
                  <a:lnTo>
                    <a:pt x="231838" y="33528"/>
                  </a:lnTo>
                  <a:lnTo>
                    <a:pt x="234886" y="32004"/>
                  </a:lnTo>
                  <a:lnTo>
                    <a:pt x="240982" y="25908"/>
                  </a:lnTo>
                  <a:lnTo>
                    <a:pt x="244030" y="21336"/>
                  </a:lnTo>
                  <a:lnTo>
                    <a:pt x="244030" y="12192"/>
                  </a:lnTo>
                  <a:close/>
                </a:path>
                <a:path w="601344" h="306704">
                  <a:moveTo>
                    <a:pt x="263842" y="227355"/>
                  </a:moveTo>
                  <a:lnTo>
                    <a:pt x="251650" y="227355"/>
                  </a:lnTo>
                  <a:lnTo>
                    <a:pt x="245554" y="224307"/>
                  </a:lnTo>
                  <a:lnTo>
                    <a:pt x="240982" y="215163"/>
                  </a:lnTo>
                  <a:lnTo>
                    <a:pt x="240982" y="100672"/>
                  </a:lnTo>
                  <a:lnTo>
                    <a:pt x="240982" y="79336"/>
                  </a:lnTo>
                  <a:lnTo>
                    <a:pt x="233362" y="79336"/>
                  </a:lnTo>
                  <a:lnTo>
                    <a:pt x="187540" y="97624"/>
                  </a:lnTo>
                  <a:lnTo>
                    <a:pt x="190588" y="103720"/>
                  </a:lnTo>
                  <a:lnTo>
                    <a:pt x="195160" y="102196"/>
                  </a:lnTo>
                  <a:lnTo>
                    <a:pt x="198208" y="100672"/>
                  </a:lnTo>
                  <a:lnTo>
                    <a:pt x="204304" y="100672"/>
                  </a:lnTo>
                  <a:lnTo>
                    <a:pt x="205828" y="102196"/>
                  </a:lnTo>
                  <a:lnTo>
                    <a:pt x="207352" y="102196"/>
                  </a:lnTo>
                  <a:lnTo>
                    <a:pt x="208978" y="103720"/>
                  </a:lnTo>
                  <a:lnTo>
                    <a:pt x="212026" y="109816"/>
                  </a:lnTo>
                  <a:lnTo>
                    <a:pt x="212267" y="114388"/>
                  </a:lnTo>
                  <a:lnTo>
                    <a:pt x="212788" y="121259"/>
                  </a:lnTo>
                  <a:lnTo>
                    <a:pt x="213309" y="130429"/>
                  </a:lnTo>
                  <a:lnTo>
                    <a:pt x="213550" y="141922"/>
                  </a:lnTo>
                  <a:lnTo>
                    <a:pt x="213550" y="208978"/>
                  </a:lnTo>
                  <a:lnTo>
                    <a:pt x="212026" y="215163"/>
                  </a:lnTo>
                  <a:lnTo>
                    <a:pt x="208978" y="221259"/>
                  </a:lnTo>
                  <a:lnTo>
                    <a:pt x="207352" y="224307"/>
                  </a:lnTo>
                  <a:lnTo>
                    <a:pt x="204304" y="225831"/>
                  </a:lnTo>
                  <a:lnTo>
                    <a:pt x="202780" y="227355"/>
                  </a:lnTo>
                  <a:lnTo>
                    <a:pt x="190588" y="227355"/>
                  </a:lnTo>
                  <a:lnTo>
                    <a:pt x="190588" y="233451"/>
                  </a:lnTo>
                  <a:lnTo>
                    <a:pt x="263842" y="233451"/>
                  </a:lnTo>
                  <a:lnTo>
                    <a:pt x="263842" y="227355"/>
                  </a:lnTo>
                  <a:close/>
                </a:path>
                <a:path w="601344" h="306704">
                  <a:moveTo>
                    <a:pt x="437769" y="227355"/>
                  </a:moveTo>
                  <a:lnTo>
                    <a:pt x="425577" y="227355"/>
                  </a:lnTo>
                  <a:lnTo>
                    <a:pt x="419379" y="224307"/>
                  </a:lnTo>
                  <a:lnTo>
                    <a:pt x="417855" y="221259"/>
                  </a:lnTo>
                  <a:lnTo>
                    <a:pt x="416331" y="219735"/>
                  </a:lnTo>
                  <a:lnTo>
                    <a:pt x="414807" y="215163"/>
                  </a:lnTo>
                  <a:lnTo>
                    <a:pt x="414807" y="135826"/>
                  </a:lnTo>
                  <a:lnTo>
                    <a:pt x="414553" y="126072"/>
                  </a:lnTo>
                  <a:lnTo>
                    <a:pt x="390423" y="80860"/>
                  </a:lnTo>
                  <a:lnTo>
                    <a:pt x="384327" y="79336"/>
                  </a:lnTo>
                  <a:lnTo>
                    <a:pt x="375183" y="79336"/>
                  </a:lnTo>
                  <a:lnTo>
                    <a:pt x="363474" y="81343"/>
                  </a:lnTo>
                  <a:lnTo>
                    <a:pt x="351180" y="87337"/>
                  </a:lnTo>
                  <a:lnTo>
                    <a:pt x="338328" y="97345"/>
                  </a:lnTo>
                  <a:lnTo>
                    <a:pt x="324891" y="111340"/>
                  </a:lnTo>
                  <a:lnTo>
                    <a:pt x="324891" y="79336"/>
                  </a:lnTo>
                  <a:lnTo>
                    <a:pt x="318795" y="79336"/>
                  </a:lnTo>
                  <a:lnTo>
                    <a:pt x="272986" y="97624"/>
                  </a:lnTo>
                  <a:lnTo>
                    <a:pt x="276034" y="103720"/>
                  </a:lnTo>
                  <a:lnTo>
                    <a:pt x="280606" y="102196"/>
                  </a:lnTo>
                  <a:lnTo>
                    <a:pt x="283654" y="100672"/>
                  </a:lnTo>
                  <a:lnTo>
                    <a:pt x="289750" y="100672"/>
                  </a:lnTo>
                  <a:lnTo>
                    <a:pt x="292798" y="103720"/>
                  </a:lnTo>
                  <a:lnTo>
                    <a:pt x="295846" y="105244"/>
                  </a:lnTo>
                  <a:lnTo>
                    <a:pt x="295846" y="106768"/>
                  </a:lnTo>
                  <a:lnTo>
                    <a:pt x="297370" y="111340"/>
                  </a:lnTo>
                  <a:lnTo>
                    <a:pt x="298653" y="131737"/>
                  </a:lnTo>
                  <a:lnTo>
                    <a:pt x="298894" y="143446"/>
                  </a:lnTo>
                  <a:lnTo>
                    <a:pt x="298894" y="210502"/>
                  </a:lnTo>
                  <a:lnTo>
                    <a:pt x="297370" y="218211"/>
                  </a:lnTo>
                  <a:lnTo>
                    <a:pt x="294322" y="221259"/>
                  </a:lnTo>
                  <a:lnTo>
                    <a:pt x="291274" y="225831"/>
                  </a:lnTo>
                  <a:lnTo>
                    <a:pt x="286702" y="227355"/>
                  </a:lnTo>
                  <a:lnTo>
                    <a:pt x="276034" y="227355"/>
                  </a:lnTo>
                  <a:lnTo>
                    <a:pt x="276034" y="233451"/>
                  </a:lnTo>
                  <a:lnTo>
                    <a:pt x="349275" y="233451"/>
                  </a:lnTo>
                  <a:lnTo>
                    <a:pt x="349275" y="227355"/>
                  </a:lnTo>
                  <a:lnTo>
                    <a:pt x="337083" y="227355"/>
                  </a:lnTo>
                  <a:lnTo>
                    <a:pt x="330987" y="224307"/>
                  </a:lnTo>
                  <a:lnTo>
                    <a:pt x="327939" y="218211"/>
                  </a:lnTo>
                  <a:lnTo>
                    <a:pt x="326415" y="216687"/>
                  </a:lnTo>
                  <a:lnTo>
                    <a:pt x="324891" y="210502"/>
                  </a:lnTo>
                  <a:lnTo>
                    <a:pt x="324891" y="120484"/>
                  </a:lnTo>
                  <a:lnTo>
                    <a:pt x="334949" y="111366"/>
                  </a:lnTo>
                  <a:lnTo>
                    <a:pt x="344703" y="104673"/>
                  </a:lnTo>
                  <a:lnTo>
                    <a:pt x="354469" y="100558"/>
                  </a:lnTo>
                  <a:lnTo>
                    <a:pt x="364515" y="99148"/>
                  </a:lnTo>
                  <a:lnTo>
                    <a:pt x="372135" y="99148"/>
                  </a:lnTo>
                  <a:lnTo>
                    <a:pt x="387375" y="138874"/>
                  </a:lnTo>
                  <a:lnTo>
                    <a:pt x="387375" y="215163"/>
                  </a:lnTo>
                  <a:lnTo>
                    <a:pt x="385851" y="219735"/>
                  </a:lnTo>
                  <a:lnTo>
                    <a:pt x="384327" y="222783"/>
                  </a:lnTo>
                  <a:lnTo>
                    <a:pt x="381279" y="224307"/>
                  </a:lnTo>
                  <a:lnTo>
                    <a:pt x="378231" y="227355"/>
                  </a:lnTo>
                  <a:lnTo>
                    <a:pt x="362991" y="227355"/>
                  </a:lnTo>
                  <a:lnTo>
                    <a:pt x="362991" y="233451"/>
                  </a:lnTo>
                  <a:lnTo>
                    <a:pt x="437769" y="233451"/>
                  </a:lnTo>
                  <a:lnTo>
                    <a:pt x="437769" y="227355"/>
                  </a:lnTo>
                  <a:close/>
                </a:path>
                <a:path w="601344" h="306704">
                  <a:moveTo>
                    <a:pt x="600938" y="93052"/>
                  </a:moveTo>
                  <a:lnTo>
                    <a:pt x="599414" y="91528"/>
                  </a:lnTo>
                  <a:lnTo>
                    <a:pt x="599414" y="90004"/>
                  </a:lnTo>
                  <a:lnTo>
                    <a:pt x="558266" y="90004"/>
                  </a:lnTo>
                  <a:lnTo>
                    <a:pt x="553085" y="86956"/>
                  </a:lnTo>
                  <a:lnTo>
                    <a:pt x="550633" y="85521"/>
                  </a:lnTo>
                  <a:lnTo>
                    <a:pt x="550633" y="138607"/>
                  </a:lnTo>
                  <a:lnTo>
                    <a:pt x="550557" y="141135"/>
                  </a:lnTo>
                  <a:lnTo>
                    <a:pt x="530834" y="176974"/>
                  </a:lnTo>
                  <a:lnTo>
                    <a:pt x="513969" y="176974"/>
                  </a:lnTo>
                  <a:lnTo>
                    <a:pt x="490397" y="138607"/>
                  </a:lnTo>
                  <a:lnTo>
                    <a:pt x="489585" y="126580"/>
                  </a:lnTo>
                  <a:lnTo>
                    <a:pt x="490131" y="117106"/>
                  </a:lnTo>
                  <a:lnTo>
                    <a:pt x="510921" y="86956"/>
                  </a:lnTo>
                  <a:lnTo>
                    <a:pt x="527685" y="86956"/>
                  </a:lnTo>
                  <a:lnTo>
                    <a:pt x="549948" y="125615"/>
                  </a:lnTo>
                  <a:lnTo>
                    <a:pt x="550633" y="138607"/>
                  </a:lnTo>
                  <a:lnTo>
                    <a:pt x="550633" y="85521"/>
                  </a:lnTo>
                  <a:lnTo>
                    <a:pt x="549973" y="85128"/>
                  </a:lnTo>
                  <a:lnTo>
                    <a:pt x="541108" y="81813"/>
                  </a:lnTo>
                  <a:lnTo>
                    <a:pt x="531647" y="79933"/>
                  </a:lnTo>
                  <a:lnTo>
                    <a:pt x="521589" y="79336"/>
                  </a:lnTo>
                  <a:lnTo>
                    <a:pt x="508685" y="80213"/>
                  </a:lnTo>
                  <a:lnTo>
                    <a:pt x="470268" y="103124"/>
                  </a:lnTo>
                  <a:lnTo>
                    <a:pt x="460629" y="134302"/>
                  </a:lnTo>
                  <a:lnTo>
                    <a:pt x="461175" y="141135"/>
                  </a:lnTo>
                  <a:lnTo>
                    <a:pt x="483031" y="174777"/>
                  </a:lnTo>
                  <a:lnTo>
                    <a:pt x="489585" y="178498"/>
                  </a:lnTo>
                  <a:lnTo>
                    <a:pt x="482180" y="185064"/>
                  </a:lnTo>
                  <a:lnTo>
                    <a:pt x="476059" y="191071"/>
                  </a:lnTo>
                  <a:lnTo>
                    <a:pt x="471373" y="196494"/>
                  </a:lnTo>
                  <a:lnTo>
                    <a:pt x="468249" y="201358"/>
                  </a:lnTo>
                  <a:lnTo>
                    <a:pt x="465201" y="205930"/>
                  </a:lnTo>
                  <a:lnTo>
                    <a:pt x="463677" y="210502"/>
                  </a:lnTo>
                  <a:lnTo>
                    <a:pt x="463677" y="218211"/>
                  </a:lnTo>
                  <a:lnTo>
                    <a:pt x="465201" y="221259"/>
                  </a:lnTo>
                  <a:lnTo>
                    <a:pt x="472821" y="228879"/>
                  </a:lnTo>
                  <a:lnTo>
                    <a:pt x="478917" y="231927"/>
                  </a:lnTo>
                  <a:lnTo>
                    <a:pt x="468249" y="242595"/>
                  </a:lnTo>
                  <a:lnTo>
                    <a:pt x="463677" y="248691"/>
                  </a:lnTo>
                  <a:lnTo>
                    <a:pt x="462153" y="250215"/>
                  </a:lnTo>
                  <a:lnTo>
                    <a:pt x="456057" y="257835"/>
                  </a:lnTo>
                  <a:lnTo>
                    <a:pt x="453009" y="262407"/>
                  </a:lnTo>
                  <a:lnTo>
                    <a:pt x="451485" y="266979"/>
                  </a:lnTo>
                  <a:lnTo>
                    <a:pt x="449961" y="270027"/>
                  </a:lnTo>
                  <a:lnTo>
                    <a:pt x="448437" y="271551"/>
                  </a:lnTo>
                  <a:lnTo>
                    <a:pt x="448437" y="280695"/>
                  </a:lnTo>
                  <a:lnTo>
                    <a:pt x="453009" y="286791"/>
                  </a:lnTo>
                  <a:lnTo>
                    <a:pt x="462153" y="291363"/>
                  </a:lnTo>
                  <a:lnTo>
                    <a:pt x="473278" y="298297"/>
                  </a:lnTo>
                  <a:lnTo>
                    <a:pt x="485965" y="303072"/>
                  </a:lnTo>
                  <a:lnTo>
                    <a:pt x="500087" y="305816"/>
                  </a:lnTo>
                  <a:lnTo>
                    <a:pt x="515493" y="306705"/>
                  </a:lnTo>
                  <a:lnTo>
                    <a:pt x="535000" y="305028"/>
                  </a:lnTo>
                  <a:lnTo>
                    <a:pt x="552348" y="300215"/>
                  </a:lnTo>
                  <a:lnTo>
                    <a:pt x="567664" y="292519"/>
                  </a:lnTo>
                  <a:lnTo>
                    <a:pt x="575144" y="286791"/>
                  </a:lnTo>
                  <a:lnTo>
                    <a:pt x="581126" y="282219"/>
                  </a:lnTo>
                  <a:lnTo>
                    <a:pt x="589127" y="273951"/>
                  </a:lnTo>
                  <a:lnTo>
                    <a:pt x="594842" y="265264"/>
                  </a:lnTo>
                  <a:lnTo>
                    <a:pt x="598271" y="256286"/>
                  </a:lnTo>
                  <a:lnTo>
                    <a:pt x="599414" y="247167"/>
                  </a:lnTo>
                  <a:lnTo>
                    <a:pt x="599414" y="238023"/>
                  </a:lnTo>
                  <a:lnTo>
                    <a:pt x="597585" y="233451"/>
                  </a:lnTo>
                  <a:lnTo>
                    <a:pt x="596366" y="230403"/>
                  </a:lnTo>
                  <a:lnTo>
                    <a:pt x="590270" y="224307"/>
                  </a:lnTo>
                  <a:lnTo>
                    <a:pt x="587222" y="221907"/>
                  </a:lnTo>
                  <a:lnTo>
                    <a:pt x="587222" y="248691"/>
                  </a:lnTo>
                  <a:lnTo>
                    <a:pt x="587222" y="253263"/>
                  </a:lnTo>
                  <a:lnTo>
                    <a:pt x="555409" y="283743"/>
                  </a:lnTo>
                  <a:lnTo>
                    <a:pt x="529310" y="286791"/>
                  </a:lnTo>
                  <a:lnTo>
                    <a:pt x="515010" y="285978"/>
                  </a:lnTo>
                  <a:lnTo>
                    <a:pt x="475869" y="273075"/>
                  </a:lnTo>
                  <a:lnTo>
                    <a:pt x="472821" y="268503"/>
                  </a:lnTo>
                  <a:lnTo>
                    <a:pt x="472821" y="257835"/>
                  </a:lnTo>
                  <a:lnTo>
                    <a:pt x="475869" y="248691"/>
                  </a:lnTo>
                  <a:lnTo>
                    <a:pt x="478917" y="244119"/>
                  </a:lnTo>
                  <a:lnTo>
                    <a:pt x="483489" y="239547"/>
                  </a:lnTo>
                  <a:lnTo>
                    <a:pt x="488061" y="233451"/>
                  </a:lnTo>
                  <a:lnTo>
                    <a:pt x="499224" y="234594"/>
                  </a:lnTo>
                  <a:lnTo>
                    <a:pt x="512267" y="235737"/>
                  </a:lnTo>
                  <a:lnTo>
                    <a:pt x="544550" y="238023"/>
                  </a:lnTo>
                  <a:lnTo>
                    <a:pt x="556209" y="238290"/>
                  </a:lnTo>
                  <a:lnTo>
                    <a:pt x="565886" y="238975"/>
                  </a:lnTo>
                  <a:lnTo>
                    <a:pt x="573265" y="239953"/>
                  </a:lnTo>
                  <a:lnTo>
                    <a:pt x="578078" y="241071"/>
                  </a:lnTo>
                  <a:lnTo>
                    <a:pt x="584174" y="244119"/>
                  </a:lnTo>
                  <a:lnTo>
                    <a:pt x="587222" y="248691"/>
                  </a:lnTo>
                  <a:lnTo>
                    <a:pt x="587222" y="221907"/>
                  </a:lnTo>
                  <a:lnTo>
                    <a:pt x="549490" y="212026"/>
                  </a:lnTo>
                  <a:lnTo>
                    <a:pt x="521589" y="210502"/>
                  </a:lnTo>
                  <a:lnTo>
                    <a:pt x="498729" y="210502"/>
                  </a:lnTo>
                  <a:lnTo>
                    <a:pt x="489585" y="207454"/>
                  </a:lnTo>
                  <a:lnTo>
                    <a:pt x="485013" y="202882"/>
                  </a:lnTo>
                  <a:lnTo>
                    <a:pt x="485013" y="198310"/>
                  </a:lnTo>
                  <a:lnTo>
                    <a:pt x="486537" y="196786"/>
                  </a:lnTo>
                  <a:lnTo>
                    <a:pt x="488061" y="192214"/>
                  </a:lnTo>
                  <a:lnTo>
                    <a:pt x="489585" y="189166"/>
                  </a:lnTo>
                  <a:lnTo>
                    <a:pt x="497205" y="181546"/>
                  </a:lnTo>
                  <a:lnTo>
                    <a:pt x="504825" y="184594"/>
                  </a:lnTo>
                  <a:lnTo>
                    <a:pt x="520065" y="184594"/>
                  </a:lnTo>
                  <a:lnTo>
                    <a:pt x="533234" y="183730"/>
                  </a:lnTo>
                  <a:lnTo>
                    <a:pt x="543344" y="181546"/>
                  </a:lnTo>
                  <a:lnTo>
                    <a:pt x="545109" y="181165"/>
                  </a:lnTo>
                  <a:lnTo>
                    <a:pt x="575983" y="153733"/>
                  </a:lnTo>
                  <a:lnTo>
                    <a:pt x="579602" y="134302"/>
                  </a:lnTo>
                  <a:lnTo>
                    <a:pt x="579031" y="125615"/>
                  </a:lnTo>
                  <a:lnTo>
                    <a:pt x="577316" y="117830"/>
                  </a:lnTo>
                  <a:lnTo>
                    <a:pt x="574459" y="110629"/>
                  </a:lnTo>
                  <a:lnTo>
                    <a:pt x="570458" y="103720"/>
                  </a:lnTo>
                  <a:lnTo>
                    <a:pt x="599414" y="103720"/>
                  </a:lnTo>
                  <a:lnTo>
                    <a:pt x="599452" y="102146"/>
                  </a:lnTo>
                  <a:lnTo>
                    <a:pt x="600938" y="100672"/>
                  </a:lnTo>
                  <a:lnTo>
                    <a:pt x="600938" y="93052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pic>
        <p:nvPicPr>
          <p:cNvPr id="156" name="object 156"/>
          <p:cNvPicPr/>
          <p:nvPr/>
        </p:nvPicPr>
        <p:blipFill>
          <a:blip r:embed="rId102"/>
          <a:stretch>
            <a:fillRect/>
          </a:stretch>
        </p:blipFill>
        <p:spPr>
          <a:xfrm>
            <a:off x="2304069" y="5422778"/>
            <a:ext cx="286674" cy="199268"/>
          </a:xfrm>
          <a:prstGeom prst="rect">
            <a:avLst/>
          </a:prstGeom>
        </p:spPr>
      </p:pic>
      <p:pic>
        <p:nvPicPr>
          <p:cNvPr id="157" name="object 157"/>
          <p:cNvPicPr/>
          <p:nvPr/>
        </p:nvPicPr>
        <p:blipFill>
          <a:blip r:embed="rId103"/>
          <a:stretch>
            <a:fillRect/>
          </a:stretch>
        </p:blipFill>
        <p:spPr>
          <a:xfrm>
            <a:off x="2684957" y="5382353"/>
            <a:ext cx="201874" cy="179097"/>
          </a:xfrm>
          <a:prstGeom prst="rect">
            <a:avLst/>
          </a:prstGeom>
        </p:spPr>
      </p:pic>
      <p:pic>
        <p:nvPicPr>
          <p:cNvPr id="158" name="object 158"/>
          <p:cNvPicPr/>
          <p:nvPr/>
        </p:nvPicPr>
        <p:blipFill>
          <a:blip r:embed="rId104"/>
          <a:stretch>
            <a:fillRect/>
          </a:stretch>
        </p:blipFill>
        <p:spPr>
          <a:xfrm>
            <a:off x="2963563" y="5352769"/>
            <a:ext cx="351304" cy="210026"/>
          </a:xfrm>
          <a:prstGeom prst="rect">
            <a:avLst/>
          </a:prstGeom>
        </p:spPr>
      </p:pic>
      <p:grpSp>
        <p:nvGrpSpPr>
          <p:cNvPr id="159" name="object 159"/>
          <p:cNvGrpSpPr/>
          <p:nvPr/>
        </p:nvGrpSpPr>
        <p:grpSpPr>
          <a:xfrm>
            <a:off x="3395634" y="5352770"/>
            <a:ext cx="518132" cy="210026"/>
            <a:chOff x="3395634" y="5352769"/>
            <a:chExt cx="518132" cy="210026"/>
          </a:xfrm>
        </p:grpSpPr>
        <p:pic>
          <p:nvPicPr>
            <p:cNvPr id="160" name="object 160"/>
            <p:cNvPicPr/>
            <p:nvPr/>
          </p:nvPicPr>
          <p:blipFill>
            <a:blip r:embed="rId105"/>
            <a:stretch>
              <a:fillRect/>
            </a:stretch>
          </p:blipFill>
          <p:spPr>
            <a:xfrm>
              <a:off x="3395634" y="5352769"/>
              <a:ext cx="138589" cy="210026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106"/>
            <a:stretch>
              <a:fillRect/>
            </a:stretch>
          </p:blipFill>
          <p:spPr>
            <a:xfrm>
              <a:off x="3555738" y="5422778"/>
              <a:ext cx="223473" cy="140017"/>
            </a:xfrm>
            <a:prstGeom prst="rect">
              <a:avLst/>
            </a:prstGeom>
          </p:spPr>
        </p:pic>
        <p:pic>
          <p:nvPicPr>
            <p:cNvPr id="162" name="object 162"/>
            <p:cNvPicPr/>
            <p:nvPr/>
          </p:nvPicPr>
          <p:blipFill>
            <a:blip r:embed="rId107"/>
            <a:stretch>
              <a:fillRect/>
            </a:stretch>
          </p:blipFill>
          <p:spPr>
            <a:xfrm>
              <a:off x="3800727" y="5422778"/>
              <a:ext cx="113039" cy="140017"/>
            </a:xfrm>
            <a:prstGeom prst="rect">
              <a:avLst/>
            </a:prstGeom>
          </p:spPr>
        </p:pic>
      </p:grpSp>
      <p:grpSp>
        <p:nvGrpSpPr>
          <p:cNvPr id="163" name="object 163"/>
          <p:cNvGrpSpPr/>
          <p:nvPr/>
        </p:nvGrpSpPr>
        <p:grpSpPr>
          <a:xfrm>
            <a:off x="4007980" y="5354114"/>
            <a:ext cx="266503" cy="208681"/>
            <a:chOff x="4007980" y="5354114"/>
            <a:chExt cx="266503" cy="208681"/>
          </a:xfrm>
        </p:grpSpPr>
        <p:pic>
          <p:nvPicPr>
            <p:cNvPr id="164" name="object 164"/>
            <p:cNvPicPr/>
            <p:nvPr/>
          </p:nvPicPr>
          <p:blipFill>
            <a:blip r:embed="rId108"/>
            <a:stretch>
              <a:fillRect/>
            </a:stretch>
          </p:blipFill>
          <p:spPr>
            <a:xfrm>
              <a:off x="4007980" y="5422778"/>
              <a:ext cx="126486" cy="140017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109"/>
            <a:stretch>
              <a:fillRect/>
            </a:stretch>
          </p:blipFill>
          <p:spPr>
            <a:xfrm>
              <a:off x="4157410" y="5354114"/>
              <a:ext cx="117073" cy="204647"/>
            </a:xfrm>
            <a:prstGeom prst="rect">
              <a:avLst/>
            </a:prstGeom>
          </p:spPr>
        </p:pic>
      </p:grpSp>
      <p:grpSp>
        <p:nvGrpSpPr>
          <p:cNvPr id="166" name="object 166"/>
          <p:cNvGrpSpPr/>
          <p:nvPr/>
        </p:nvGrpSpPr>
        <p:grpSpPr>
          <a:xfrm>
            <a:off x="4330961" y="5382353"/>
            <a:ext cx="582846" cy="239692"/>
            <a:chOff x="4330961" y="5382354"/>
            <a:chExt cx="582846" cy="239692"/>
          </a:xfrm>
        </p:grpSpPr>
        <p:pic>
          <p:nvPicPr>
            <p:cNvPr id="167" name="object 167"/>
            <p:cNvPicPr/>
            <p:nvPr/>
          </p:nvPicPr>
          <p:blipFill>
            <a:blip r:embed="rId110"/>
            <a:stretch>
              <a:fillRect/>
            </a:stretch>
          </p:blipFill>
          <p:spPr>
            <a:xfrm>
              <a:off x="4330961" y="5382354"/>
              <a:ext cx="306929" cy="180443"/>
            </a:xfrm>
            <a:prstGeom prst="rect">
              <a:avLst/>
            </a:prstGeom>
          </p:spPr>
        </p:pic>
        <p:pic>
          <p:nvPicPr>
            <p:cNvPr id="168" name="object 168"/>
            <p:cNvPicPr/>
            <p:nvPr/>
          </p:nvPicPr>
          <p:blipFill>
            <a:blip r:embed="rId111"/>
            <a:stretch>
              <a:fillRect/>
            </a:stretch>
          </p:blipFill>
          <p:spPr>
            <a:xfrm>
              <a:off x="4656717" y="5422778"/>
              <a:ext cx="257090" cy="199268"/>
            </a:xfrm>
            <a:prstGeom prst="rect">
              <a:avLst/>
            </a:prstGeom>
          </p:spPr>
        </p:pic>
      </p:grpSp>
      <p:grpSp>
        <p:nvGrpSpPr>
          <p:cNvPr id="169" name="object 169"/>
          <p:cNvGrpSpPr/>
          <p:nvPr/>
        </p:nvGrpSpPr>
        <p:grpSpPr>
          <a:xfrm>
            <a:off x="5008020" y="5352770"/>
            <a:ext cx="650223" cy="210166"/>
            <a:chOff x="5008020" y="5352769"/>
            <a:chExt cx="650223" cy="210166"/>
          </a:xfrm>
        </p:grpSpPr>
        <p:pic>
          <p:nvPicPr>
            <p:cNvPr id="170" name="object 170"/>
            <p:cNvPicPr/>
            <p:nvPr/>
          </p:nvPicPr>
          <p:blipFill>
            <a:blip r:embed="rId112"/>
            <a:stretch>
              <a:fillRect/>
            </a:stretch>
          </p:blipFill>
          <p:spPr>
            <a:xfrm>
              <a:off x="5008020" y="5422778"/>
              <a:ext cx="111694" cy="140017"/>
            </a:xfrm>
            <a:prstGeom prst="rect">
              <a:avLst/>
            </a:prstGeom>
          </p:spPr>
        </p:pic>
        <p:pic>
          <p:nvPicPr>
            <p:cNvPr id="171" name="object 171"/>
            <p:cNvPicPr/>
            <p:nvPr/>
          </p:nvPicPr>
          <p:blipFill>
            <a:blip r:embed="rId113"/>
            <a:stretch>
              <a:fillRect/>
            </a:stretch>
          </p:blipFill>
          <p:spPr>
            <a:xfrm>
              <a:off x="5137197" y="5352769"/>
              <a:ext cx="148085" cy="205991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114"/>
            <a:stretch>
              <a:fillRect/>
            </a:stretch>
          </p:blipFill>
          <p:spPr>
            <a:xfrm>
              <a:off x="5305453" y="5354114"/>
              <a:ext cx="289363" cy="208681"/>
            </a:xfrm>
            <a:prstGeom prst="rect">
              <a:avLst/>
            </a:prstGeom>
          </p:spPr>
        </p:pic>
        <p:sp>
          <p:nvSpPr>
            <p:cNvPr id="173" name="object 173"/>
            <p:cNvSpPr/>
            <p:nvPr/>
          </p:nvSpPr>
          <p:spPr>
            <a:xfrm>
              <a:off x="5625745" y="5530438"/>
              <a:ext cx="32497" cy="32497"/>
            </a:xfrm>
            <a:custGeom>
              <a:avLst/>
              <a:gdLst/>
              <a:ahLst/>
              <a:cxnLst/>
              <a:rect l="l" t="t" r="r" b="b"/>
              <a:pathLst>
                <a:path w="36829" h="36829">
                  <a:moveTo>
                    <a:pt x="22859" y="36671"/>
                  </a:moveTo>
                  <a:lnTo>
                    <a:pt x="13715" y="36671"/>
                  </a:lnTo>
                  <a:lnTo>
                    <a:pt x="9143" y="35147"/>
                  </a:lnTo>
                  <a:lnTo>
                    <a:pt x="4571" y="32099"/>
                  </a:lnTo>
                  <a:lnTo>
                    <a:pt x="1523" y="27527"/>
                  </a:lnTo>
                  <a:lnTo>
                    <a:pt x="0" y="24479"/>
                  </a:lnTo>
                  <a:lnTo>
                    <a:pt x="0" y="13811"/>
                  </a:lnTo>
                  <a:lnTo>
                    <a:pt x="1523" y="9144"/>
                  </a:lnTo>
                  <a:lnTo>
                    <a:pt x="4571" y="6096"/>
                  </a:lnTo>
                  <a:lnTo>
                    <a:pt x="9143" y="3048"/>
                  </a:lnTo>
                  <a:lnTo>
                    <a:pt x="12191" y="0"/>
                  </a:lnTo>
                  <a:lnTo>
                    <a:pt x="18287" y="0"/>
                  </a:lnTo>
                  <a:lnTo>
                    <a:pt x="22859" y="0"/>
                  </a:lnTo>
                  <a:lnTo>
                    <a:pt x="27431" y="1524"/>
                  </a:lnTo>
                  <a:lnTo>
                    <a:pt x="30479" y="6096"/>
                  </a:lnTo>
                  <a:lnTo>
                    <a:pt x="35147" y="9144"/>
                  </a:lnTo>
                  <a:lnTo>
                    <a:pt x="36671" y="13811"/>
                  </a:lnTo>
                  <a:lnTo>
                    <a:pt x="36671" y="24479"/>
                  </a:lnTo>
                  <a:lnTo>
                    <a:pt x="35147" y="27527"/>
                  </a:lnTo>
                  <a:lnTo>
                    <a:pt x="27431" y="35147"/>
                  </a:lnTo>
                  <a:lnTo>
                    <a:pt x="22859" y="36671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sp>
        <p:nvSpPr>
          <p:cNvPr id="174" name="Slide Number Placeholder 173">
            <a:extLst>
              <a:ext uri="{FF2B5EF4-FFF2-40B4-BE49-F238E27FC236}">
                <a16:creationId xmlns:a16="http://schemas.microsoft.com/office/drawing/2014/main" id="{55AE3596-5E8A-51E2-9484-43ADD5149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1600" smtClean="0"/>
              <a:t>54</a:t>
            </a:fld>
            <a:endParaRPr lang="en-US" sz="1600" dirty="0"/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48087" y="5962426"/>
            <a:ext cx="71718" cy="71718"/>
          </a:xfrm>
          <a:custGeom>
            <a:avLst/>
            <a:gdLst/>
            <a:ahLst/>
            <a:cxnLst/>
            <a:rect l="l" t="t" r="r" b="b"/>
            <a:pathLst>
              <a:path w="81280" h="81279">
                <a:moveTo>
                  <a:pt x="80771" y="80771"/>
                </a:moveTo>
                <a:lnTo>
                  <a:pt x="0" y="80771"/>
                </a:lnTo>
                <a:lnTo>
                  <a:pt x="0" y="0"/>
                </a:lnTo>
                <a:lnTo>
                  <a:pt x="80771" y="0"/>
                </a:lnTo>
                <a:lnTo>
                  <a:pt x="80771" y="80771"/>
                </a:lnTo>
                <a:close/>
              </a:path>
            </a:pathLst>
          </a:custGeom>
          <a:solidFill>
            <a:srgbClr val="568962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/>
          <a:stretch>
            <a:fillRect/>
          </a:stretch>
        </p:blipFill>
        <p:spPr>
          <a:xfrm>
            <a:off x="3164092" y="5919563"/>
            <a:ext cx="294742" cy="16691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/>
          <a:stretch>
            <a:fillRect/>
          </a:stretch>
        </p:blipFill>
        <p:spPr>
          <a:xfrm>
            <a:off x="3530188" y="5915528"/>
            <a:ext cx="1056518" cy="173635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4655372" y="5915530"/>
            <a:ext cx="223388" cy="173633"/>
            <a:chOff x="4655372" y="5915530"/>
            <a:chExt cx="223388" cy="173633"/>
          </a:xfrm>
        </p:grpSpPr>
        <p:pic>
          <p:nvPicPr>
            <p:cNvPr id="6" name="object 6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4655372" y="5973351"/>
              <a:ext cx="106316" cy="1158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4781857" y="5915530"/>
              <a:ext cx="96903" cy="170945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4923220" y="5915530"/>
            <a:ext cx="440055" cy="173635"/>
            <a:chOff x="4923220" y="5915528"/>
            <a:chExt cx="440055" cy="173635"/>
          </a:xfrm>
        </p:grpSpPr>
        <p:pic>
          <p:nvPicPr>
            <p:cNvPr id="9" name="object 9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4923220" y="5915528"/>
              <a:ext cx="267848" cy="17363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5212583" y="5939733"/>
              <a:ext cx="150691" cy="149430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8"/>
          <a:stretch>
            <a:fillRect/>
          </a:stretch>
        </p:blipFill>
        <p:spPr>
          <a:xfrm>
            <a:off x="5426561" y="5915528"/>
            <a:ext cx="880194" cy="22347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9"/>
          <a:stretch>
            <a:fillRect/>
          </a:stretch>
        </p:blipFill>
        <p:spPr>
          <a:xfrm>
            <a:off x="875404" y="619909"/>
            <a:ext cx="7253343" cy="4838251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029E3A3-507E-4972-3230-1977D8174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1600" smtClean="0"/>
              <a:t>55</a:t>
            </a:fld>
            <a:endParaRPr lang="en-US" sz="1600" dirty="0"/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56840" y="5693401"/>
            <a:ext cx="531663" cy="173635"/>
            <a:chOff x="2956840" y="5693401"/>
            <a:chExt cx="531663" cy="173635"/>
          </a:xfrm>
        </p:grpSpPr>
        <p:pic>
          <p:nvPicPr>
            <p:cNvPr id="3" name="object 3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2956840" y="5701469"/>
              <a:ext cx="135899" cy="16287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111565" y="5693401"/>
              <a:ext cx="376938" cy="173635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3567840" y="5693400"/>
            <a:ext cx="594949" cy="223473"/>
            <a:chOff x="3567840" y="5693400"/>
            <a:chExt cx="594949" cy="223473"/>
          </a:xfrm>
        </p:grpSpPr>
        <p:pic>
          <p:nvPicPr>
            <p:cNvPr id="6" name="object 6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3567840" y="5693400"/>
              <a:ext cx="388956" cy="22347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3975707" y="5751306"/>
              <a:ext cx="92869" cy="1157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4088746" y="5751222"/>
              <a:ext cx="74043" cy="115812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7"/>
          <a:stretch>
            <a:fillRect/>
          </a:stretch>
        </p:blipFill>
        <p:spPr>
          <a:xfrm>
            <a:off x="4231369" y="5751222"/>
            <a:ext cx="422658" cy="115812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4720001" y="5693401"/>
            <a:ext cx="600242" cy="211370"/>
            <a:chOff x="4720001" y="5693400"/>
            <a:chExt cx="600242" cy="211370"/>
          </a:xfrm>
        </p:grpSpPr>
        <p:pic>
          <p:nvPicPr>
            <p:cNvPr id="11" name="object 11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4720001" y="5701469"/>
              <a:ext cx="145312" cy="16287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4889518" y="5693400"/>
              <a:ext cx="430725" cy="211370"/>
            </a:xfrm>
            <a:prstGeom prst="rect">
              <a:avLst/>
            </a:prstGeom>
          </p:spPr>
        </p:pic>
      </p:grpSp>
      <p:pic>
        <p:nvPicPr>
          <p:cNvPr id="13" name="object 13"/>
          <p:cNvPicPr/>
          <p:nvPr/>
        </p:nvPicPr>
        <p:blipFill>
          <a:blip r:embed="rId10"/>
          <a:stretch>
            <a:fillRect/>
          </a:stretch>
        </p:blipFill>
        <p:spPr>
          <a:xfrm>
            <a:off x="5410424" y="5693400"/>
            <a:ext cx="772534" cy="17497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1"/>
          <a:stretch>
            <a:fillRect/>
          </a:stretch>
        </p:blipFill>
        <p:spPr>
          <a:xfrm>
            <a:off x="948017" y="619909"/>
            <a:ext cx="6884893" cy="4590825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C727878-033F-6AF5-62A5-9D453B74E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1600" smtClean="0"/>
              <a:t>56</a:t>
            </a:fld>
            <a:endParaRPr lang="en-US" sz="1600" dirty="0"/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2980" y="5479676"/>
            <a:ext cx="64994" cy="64994"/>
          </a:xfrm>
          <a:custGeom>
            <a:avLst/>
            <a:gdLst/>
            <a:ahLst/>
            <a:cxnLst/>
            <a:rect l="l" t="t" r="r" b="b"/>
            <a:pathLst>
              <a:path w="73659" h="73660">
                <a:moveTo>
                  <a:pt x="73152" y="73151"/>
                </a:moveTo>
                <a:lnTo>
                  <a:pt x="0" y="73151"/>
                </a:lnTo>
                <a:lnTo>
                  <a:pt x="0" y="0"/>
                </a:lnTo>
                <a:lnTo>
                  <a:pt x="73152" y="0"/>
                </a:lnTo>
                <a:lnTo>
                  <a:pt x="73152" y="73151"/>
                </a:lnTo>
                <a:close/>
              </a:path>
            </a:pathLst>
          </a:custGeom>
          <a:solidFill>
            <a:srgbClr val="568962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309407" y="5440259"/>
            <a:ext cx="356682" cy="154809"/>
            <a:chOff x="1309407" y="5440259"/>
            <a:chExt cx="356682" cy="154809"/>
          </a:xfrm>
        </p:grpSpPr>
        <p:pic>
          <p:nvPicPr>
            <p:cNvPr id="4" name="object 4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309407" y="5440259"/>
              <a:ext cx="103710" cy="15480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431943" y="5444294"/>
              <a:ext cx="234146" cy="148085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2760333" y="5437575"/>
            <a:ext cx="667871" cy="158003"/>
          </a:xfrm>
          <a:custGeom>
            <a:avLst/>
            <a:gdLst/>
            <a:ahLst/>
            <a:cxnLst/>
            <a:rect l="l" t="t" r="r" b="b"/>
            <a:pathLst>
              <a:path w="756920" h="179070">
                <a:moveTo>
                  <a:pt x="169265" y="83908"/>
                </a:moveTo>
                <a:lnTo>
                  <a:pt x="105257" y="83908"/>
                </a:lnTo>
                <a:lnTo>
                  <a:pt x="105257" y="88480"/>
                </a:lnTo>
                <a:lnTo>
                  <a:pt x="117449" y="88480"/>
                </a:lnTo>
                <a:lnTo>
                  <a:pt x="118973" y="90004"/>
                </a:lnTo>
                <a:lnTo>
                  <a:pt x="126593" y="160210"/>
                </a:lnTo>
                <a:lnTo>
                  <a:pt x="105257" y="169354"/>
                </a:lnTo>
                <a:lnTo>
                  <a:pt x="93065" y="169354"/>
                </a:lnTo>
                <a:lnTo>
                  <a:pt x="55041" y="155041"/>
                </a:lnTo>
                <a:lnTo>
                  <a:pt x="34099" y="121577"/>
                </a:lnTo>
                <a:lnTo>
                  <a:pt x="28956" y="88480"/>
                </a:lnTo>
                <a:lnTo>
                  <a:pt x="29819" y="74193"/>
                </a:lnTo>
                <a:lnTo>
                  <a:pt x="42672" y="38188"/>
                </a:lnTo>
                <a:lnTo>
                  <a:pt x="76365" y="13881"/>
                </a:lnTo>
                <a:lnTo>
                  <a:pt x="91541" y="12192"/>
                </a:lnTo>
                <a:lnTo>
                  <a:pt x="102425" y="13068"/>
                </a:lnTo>
                <a:lnTo>
                  <a:pt x="138595" y="39103"/>
                </a:lnTo>
                <a:lnTo>
                  <a:pt x="146405" y="56476"/>
                </a:lnTo>
                <a:lnTo>
                  <a:pt x="150977" y="56476"/>
                </a:lnTo>
                <a:lnTo>
                  <a:pt x="146405" y="3048"/>
                </a:lnTo>
                <a:lnTo>
                  <a:pt x="141833" y="3048"/>
                </a:lnTo>
                <a:lnTo>
                  <a:pt x="141833" y="7620"/>
                </a:lnTo>
                <a:lnTo>
                  <a:pt x="140309" y="10668"/>
                </a:lnTo>
                <a:lnTo>
                  <a:pt x="140309" y="12192"/>
                </a:lnTo>
                <a:lnTo>
                  <a:pt x="138785" y="13716"/>
                </a:lnTo>
                <a:lnTo>
                  <a:pt x="131165" y="13716"/>
                </a:lnTo>
                <a:lnTo>
                  <a:pt x="126593" y="12192"/>
                </a:lnTo>
                <a:lnTo>
                  <a:pt x="117449" y="7620"/>
                </a:lnTo>
                <a:lnTo>
                  <a:pt x="109829" y="6096"/>
                </a:lnTo>
                <a:lnTo>
                  <a:pt x="105257" y="4572"/>
                </a:lnTo>
                <a:lnTo>
                  <a:pt x="100685" y="4572"/>
                </a:lnTo>
                <a:lnTo>
                  <a:pt x="94589" y="3048"/>
                </a:lnTo>
                <a:lnTo>
                  <a:pt x="88493" y="3048"/>
                </a:lnTo>
                <a:lnTo>
                  <a:pt x="76415" y="3860"/>
                </a:lnTo>
                <a:lnTo>
                  <a:pt x="35102" y="21170"/>
                </a:lnTo>
                <a:lnTo>
                  <a:pt x="10668" y="51904"/>
                </a:lnTo>
                <a:lnTo>
                  <a:pt x="0" y="93052"/>
                </a:lnTo>
                <a:lnTo>
                  <a:pt x="1168" y="108292"/>
                </a:lnTo>
                <a:lnTo>
                  <a:pt x="19812" y="148018"/>
                </a:lnTo>
                <a:lnTo>
                  <a:pt x="50685" y="170688"/>
                </a:lnTo>
                <a:lnTo>
                  <a:pt x="93065" y="178498"/>
                </a:lnTo>
                <a:lnTo>
                  <a:pt x="101041" y="178231"/>
                </a:lnTo>
                <a:lnTo>
                  <a:pt x="150977" y="163258"/>
                </a:lnTo>
                <a:lnTo>
                  <a:pt x="150977" y="103720"/>
                </a:lnTo>
                <a:lnTo>
                  <a:pt x="152501" y="97624"/>
                </a:lnTo>
                <a:lnTo>
                  <a:pt x="154025" y="94576"/>
                </a:lnTo>
                <a:lnTo>
                  <a:pt x="155549" y="90004"/>
                </a:lnTo>
                <a:lnTo>
                  <a:pt x="160121" y="88480"/>
                </a:lnTo>
                <a:lnTo>
                  <a:pt x="169265" y="88480"/>
                </a:lnTo>
                <a:lnTo>
                  <a:pt x="169265" y="83908"/>
                </a:lnTo>
                <a:close/>
              </a:path>
              <a:path w="756920" h="179070">
                <a:moveTo>
                  <a:pt x="254711" y="68681"/>
                </a:moveTo>
                <a:lnTo>
                  <a:pt x="253187" y="65633"/>
                </a:lnTo>
                <a:lnTo>
                  <a:pt x="247091" y="59537"/>
                </a:lnTo>
                <a:lnTo>
                  <a:pt x="244043" y="58013"/>
                </a:lnTo>
                <a:lnTo>
                  <a:pt x="239471" y="58013"/>
                </a:lnTo>
                <a:lnTo>
                  <a:pt x="231724" y="59702"/>
                </a:lnTo>
                <a:lnTo>
                  <a:pt x="224421" y="64681"/>
                </a:lnTo>
                <a:lnTo>
                  <a:pt x="217385" y="72796"/>
                </a:lnTo>
                <a:lnTo>
                  <a:pt x="210515" y="83921"/>
                </a:lnTo>
                <a:lnTo>
                  <a:pt x="210515" y="58013"/>
                </a:lnTo>
                <a:lnTo>
                  <a:pt x="204419" y="58013"/>
                </a:lnTo>
                <a:lnTo>
                  <a:pt x="170789" y="71729"/>
                </a:lnTo>
                <a:lnTo>
                  <a:pt x="172313" y="76301"/>
                </a:lnTo>
                <a:lnTo>
                  <a:pt x="175361" y="74777"/>
                </a:lnTo>
                <a:lnTo>
                  <a:pt x="184607" y="74777"/>
                </a:lnTo>
                <a:lnTo>
                  <a:pt x="189179" y="79349"/>
                </a:lnTo>
                <a:lnTo>
                  <a:pt x="189179" y="83921"/>
                </a:lnTo>
                <a:lnTo>
                  <a:pt x="190703" y="93065"/>
                </a:lnTo>
                <a:lnTo>
                  <a:pt x="190703" y="155638"/>
                </a:lnTo>
                <a:lnTo>
                  <a:pt x="189179" y="160210"/>
                </a:lnTo>
                <a:lnTo>
                  <a:pt x="189179" y="163258"/>
                </a:lnTo>
                <a:lnTo>
                  <a:pt x="187655" y="166306"/>
                </a:lnTo>
                <a:lnTo>
                  <a:pt x="181559" y="169354"/>
                </a:lnTo>
                <a:lnTo>
                  <a:pt x="172313" y="169354"/>
                </a:lnTo>
                <a:lnTo>
                  <a:pt x="172313" y="173926"/>
                </a:lnTo>
                <a:lnTo>
                  <a:pt x="230327" y="173926"/>
                </a:lnTo>
                <a:lnTo>
                  <a:pt x="230327" y="169354"/>
                </a:lnTo>
                <a:lnTo>
                  <a:pt x="221183" y="169354"/>
                </a:lnTo>
                <a:lnTo>
                  <a:pt x="215087" y="166306"/>
                </a:lnTo>
                <a:lnTo>
                  <a:pt x="213563" y="164782"/>
                </a:lnTo>
                <a:lnTo>
                  <a:pt x="210515" y="158686"/>
                </a:lnTo>
                <a:lnTo>
                  <a:pt x="210515" y="94589"/>
                </a:lnTo>
                <a:lnTo>
                  <a:pt x="213563" y="86969"/>
                </a:lnTo>
                <a:lnTo>
                  <a:pt x="218135" y="80873"/>
                </a:lnTo>
                <a:lnTo>
                  <a:pt x="221183" y="77825"/>
                </a:lnTo>
                <a:lnTo>
                  <a:pt x="224231" y="76301"/>
                </a:lnTo>
                <a:lnTo>
                  <a:pt x="225755" y="74777"/>
                </a:lnTo>
                <a:lnTo>
                  <a:pt x="228803" y="74777"/>
                </a:lnTo>
                <a:lnTo>
                  <a:pt x="230327" y="76301"/>
                </a:lnTo>
                <a:lnTo>
                  <a:pt x="234899" y="79349"/>
                </a:lnTo>
                <a:lnTo>
                  <a:pt x="237947" y="82397"/>
                </a:lnTo>
                <a:lnTo>
                  <a:pt x="240995" y="83921"/>
                </a:lnTo>
                <a:lnTo>
                  <a:pt x="247091" y="83921"/>
                </a:lnTo>
                <a:lnTo>
                  <a:pt x="250139" y="82397"/>
                </a:lnTo>
                <a:lnTo>
                  <a:pt x="251663" y="80873"/>
                </a:lnTo>
                <a:lnTo>
                  <a:pt x="254711" y="74777"/>
                </a:lnTo>
                <a:lnTo>
                  <a:pt x="254711" y="68681"/>
                </a:lnTo>
                <a:close/>
              </a:path>
              <a:path w="756920" h="179070">
                <a:moveTo>
                  <a:pt x="370624" y="115925"/>
                </a:moveTo>
                <a:lnTo>
                  <a:pt x="356908" y="77825"/>
                </a:lnTo>
                <a:lnTo>
                  <a:pt x="347675" y="68592"/>
                </a:lnTo>
                <a:lnTo>
                  <a:pt x="347675" y="123736"/>
                </a:lnTo>
                <a:lnTo>
                  <a:pt x="347560" y="129298"/>
                </a:lnTo>
                <a:lnTo>
                  <a:pt x="335572" y="166306"/>
                </a:lnTo>
                <a:lnTo>
                  <a:pt x="327952" y="169354"/>
                </a:lnTo>
                <a:lnTo>
                  <a:pt x="320332" y="169354"/>
                </a:lnTo>
                <a:lnTo>
                  <a:pt x="290410" y="141617"/>
                </a:lnTo>
                <a:lnTo>
                  <a:pt x="285178" y="108305"/>
                </a:lnTo>
                <a:lnTo>
                  <a:pt x="285280" y="98590"/>
                </a:lnTo>
                <a:lnTo>
                  <a:pt x="303568" y="67157"/>
                </a:lnTo>
                <a:lnTo>
                  <a:pt x="321856" y="67157"/>
                </a:lnTo>
                <a:lnTo>
                  <a:pt x="344525" y="98590"/>
                </a:lnTo>
                <a:lnTo>
                  <a:pt x="347675" y="123736"/>
                </a:lnTo>
                <a:lnTo>
                  <a:pt x="347675" y="68592"/>
                </a:lnTo>
                <a:lnTo>
                  <a:pt x="345516" y="67157"/>
                </a:lnTo>
                <a:lnTo>
                  <a:pt x="339763" y="63347"/>
                </a:lnTo>
                <a:lnTo>
                  <a:pt x="328612" y="59385"/>
                </a:lnTo>
                <a:lnTo>
                  <a:pt x="315760" y="58013"/>
                </a:lnTo>
                <a:lnTo>
                  <a:pt x="308927" y="58559"/>
                </a:lnTo>
                <a:lnTo>
                  <a:pt x="273685" y="81064"/>
                </a:lnTo>
                <a:lnTo>
                  <a:pt x="262318" y="119062"/>
                </a:lnTo>
                <a:lnTo>
                  <a:pt x="262940" y="129298"/>
                </a:lnTo>
                <a:lnTo>
                  <a:pt x="282892" y="166281"/>
                </a:lnTo>
                <a:lnTo>
                  <a:pt x="315760" y="178498"/>
                </a:lnTo>
                <a:lnTo>
                  <a:pt x="322834" y="177927"/>
                </a:lnTo>
                <a:lnTo>
                  <a:pt x="330047" y="176212"/>
                </a:lnTo>
                <a:lnTo>
                  <a:pt x="336981" y="173355"/>
                </a:lnTo>
                <a:lnTo>
                  <a:pt x="343192" y="169354"/>
                </a:lnTo>
                <a:lnTo>
                  <a:pt x="349504" y="165354"/>
                </a:lnTo>
                <a:lnTo>
                  <a:pt x="368528" y="131241"/>
                </a:lnTo>
                <a:lnTo>
                  <a:pt x="370078" y="123736"/>
                </a:lnTo>
                <a:lnTo>
                  <a:pt x="370624" y="115925"/>
                </a:lnTo>
                <a:close/>
              </a:path>
              <a:path w="756920" h="179070">
                <a:moveTo>
                  <a:pt x="562838" y="61061"/>
                </a:moveTo>
                <a:lnTo>
                  <a:pt x="527786" y="61061"/>
                </a:lnTo>
                <a:lnTo>
                  <a:pt x="527786" y="65633"/>
                </a:lnTo>
                <a:lnTo>
                  <a:pt x="532358" y="67157"/>
                </a:lnTo>
                <a:lnTo>
                  <a:pt x="535406" y="67157"/>
                </a:lnTo>
                <a:lnTo>
                  <a:pt x="539978" y="71729"/>
                </a:lnTo>
                <a:lnTo>
                  <a:pt x="539978" y="74777"/>
                </a:lnTo>
                <a:lnTo>
                  <a:pt x="536930" y="83921"/>
                </a:lnTo>
                <a:lnTo>
                  <a:pt x="514070" y="144970"/>
                </a:lnTo>
                <a:lnTo>
                  <a:pt x="488073" y="80873"/>
                </a:lnTo>
                <a:lnTo>
                  <a:pt x="486549" y="79349"/>
                </a:lnTo>
                <a:lnTo>
                  <a:pt x="486549" y="73253"/>
                </a:lnTo>
                <a:lnTo>
                  <a:pt x="488073" y="70205"/>
                </a:lnTo>
                <a:lnTo>
                  <a:pt x="489597" y="70205"/>
                </a:lnTo>
                <a:lnTo>
                  <a:pt x="492645" y="67157"/>
                </a:lnTo>
                <a:lnTo>
                  <a:pt x="495693" y="67157"/>
                </a:lnTo>
                <a:lnTo>
                  <a:pt x="501878" y="65633"/>
                </a:lnTo>
                <a:lnTo>
                  <a:pt x="501878" y="61061"/>
                </a:lnTo>
                <a:lnTo>
                  <a:pt x="448449" y="61061"/>
                </a:lnTo>
                <a:lnTo>
                  <a:pt x="448449" y="65633"/>
                </a:lnTo>
                <a:lnTo>
                  <a:pt x="453021" y="67157"/>
                </a:lnTo>
                <a:lnTo>
                  <a:pt x="456069" y="67157"/>
                </a:lnTo>
                <a:lnTo>
                  <a:pt x="462165" y="70205"/>
                </a:lnTo>
                <a:lnTo>
                  <a:pt x="466737" y="79349"/>
                </a:lnTo>
                <a:lnTo>
                  <a:pt x="472833" y="94589"/>
                </a:lnTo>
                <a:lnTo>
                  <a:pt x="448449" y="148018"/>
                </a:lnTo>
                <a:lnTo>
                  <a:pt x="424065" y="83921"/>
                </a:lnTo>
                <a:lnTo>
                  <a:pt x="422541" y="79349"/>
                </a:lnTo>
                <a:lnTo>
                  <a:pt x="422541" y="70205"/>
                </a:lnTo>
                <a:lnTo>
                  <a:pt x="425589" y="67157"/>
                </a:lnTo>
                <a:lnTo>
                  <a:pt x="428637" y="67157"/>
                </a:lnTo>
                <a:lnTo>
                  <a:pt x="433209" y="65633"/>
                </a:lnTo>
                <a:lnTo>
                  <a:pt x="433209" y="61061"/>
                </a:lnTo>
                <a:lnTo>
                  <a:pt x="385864" y="61061"/>
                </a:lnTo>
                <a:lnTo>
                  <a:pt x="385864" y="65633"/>
                </a:lnTo>
                <a:lnTo>
                  <a:pt x="390436" y="67157"/>
                </a:lnTo>
                <a:lnTo>
                  <a:pt x="393484" y="68681"/>
                </a:lnTo>
                <a:lnTo>
                  <a:pt x="398157" y="73253"/>
                </a:lnTo>
                <a:lnTo>
                  <a:pt x="401205" y="77825"/>
                </a:lnTo>
                <a:lnTo>
                  <a:pt x="402729" y="83921"/>
                </a:lnTo>
                <a:lnTo>
                  <a:pt x="439305" y="178498"/>
                </a:lnTo>
                <a:lnTo>
                  <a:pt x="443877" y="178498"/>
                </a:lnTo>
                <a:lnTo>
                  <a:pt x="477405" y="105257"/>
                </a:lnTo>
                <a:lnTo>
                  <a:pt x="504926" y="178498"/>
                </a:lnTo>
                <a:lnTo>
                  <a:pt x="509498" y="178498"/>
                </a:lnTo>
                <a:lnTo>
                  <a:pt x="547598" y="80873"/>
                </a:lnTo>
                <a:lnTo>
                  <a:pt x="550646" y="71729"/>
                </a:lnTo>
                <a:lnTo>
                  <a:pt x="556742" y="67157"/>
                </a:lnTo>
                <a:lnTo>
                  <a:pt x="562838" y="65633"/>
                </a:lnTo>
                <a:lnTo>
                  <a:pt x="562838" y="61061"/>
                </a:lnTo>
                <a:close/>
              </a:path>
              <a:path w="756920" h="179070">
                <a:moveTo>
                  <a:pt x="631520" y="152590"/>
                </a:moveTo>
                <a:lnTo>
                  <a:pt x="626948" y="152590"/>
                </a:lnTo>
                <a:lnTo>
                  <a:pt x="625424" y="155638"/>
                </a:lnTo>
                <a:lnTo>
                  <a:pt x="619328" y="161734"/>
                </a:lnTo>
                <a:lnTo>
                  <a:pt x="610184" y="161734"/>
                </a:lnTo>
                <a:lnTo>
                  <a:pt x="607034" y="160210"/>
                </a:lnTo>
                <a:lnTo>
                  <a:pt x="605510" y="158686"/>
                </a:lnTo>
                <a:lnTo>
                  <a:pt x="603986" y="155638"/>
                </a:lnTo>
                <a:lnTo>
                  <a:pt x="602462" y="151066"/>
                </a:lnTo>
                <a:lnTo>
                  <a:pt x="602462" y="70192"/>
                </a:lnTo>
                <a:lnTo>
                  <a:pt x="628472" y="70192"/>
                </a:lnTo>
                <a:lnTo>
                  <a:pt x="628472" y="61048"/>
                </a:lnTo>
                <a:lnTo>
                  <a:pt x="602462" y="61048"/>
                </a:lnTo>
                <a:lnTo>
                  <a:pt x="602462" y="24384"/>
                </a:lnTo>
                <a:lnTo>
                  <a:pt x="597890" y="24384"/>
                </a:lnTo>
                <a:lnTo>
                  <a:pt x="593318" y="38188"/>
                </a:lnTo>
                <a:lnTo>
                  <a:pt x="590270" y="41236"/>
                </a:lnTo>
                <a:lnTo>
                  <a:pt x="587222" y="47332"/>
                </a:lnTo>
                <a:lnTo>
                  <a:pt x="582650" y="53428"/>
                </a:lnTo>
                <a:lnTo>
                  <a:pt x="578078" y="56476"/>
                </a:lnTo>
                <a:lnTo>
                  <a:pt x="573506" y="61048"/>
                </a:lnTo>
                <a:lnTo>
                  <a:pt x="568934" y="64096"/>
                </a:lnTo>
                <a:lnTo>
                  <a:pt x="564362" y="65620"/>
                </a:lnTo>
                <a:lnTo>
                  <a:pt x="564362" y="70192"/>
                </a:lnTo>
                <a:lnTo>
                  <a:pt x="582650" y="70192"/>
                </a:lnTo>
                <a:lnTo>
                  <a:pt x="582650" y="160210"/>
                </a:lnTo>
                <a:lnTo>
                  <a:pt x="584174" y="164782"/>
                </a:lnTo>
                <a:lnTo>
                  <a:pt x="585698" y="167830"/>
                </a:lnTo>
                <a:lnTo>
                  <a:pt x="588746" y="170878"/>
                </a:lnTo>
                <a:lnTo>
                  <a:pt x="593318" y="173926"/>
                </a:lnTo>
                <a:lnTo>
                  <a:pt x="599414" y="176974"/>
                </a:lnTo>
                <a:lnTo>
                  <a:pt x="610184" y="176974"/>
                </a:lnTo>
                <a:lnTo>
                  <a:pt x="619328" y="170878"/>
                </a:lnTo>
                <a:lnTo>
                  <a:pt x="625424" y="166306"/>
                </a:lnTo>
                <a:lnTo>
                  <a:pt x="629996" y="160210"/>
                </a:lnTo>
                <a:lnTo>
                  <a:pt x="631520" y="152590"/>
                </a:lnTo>
                <a:close/>
              </a:path>
              <a:path w="756920" h="179070">
                <a:moveTo>
                  <a:pt x="756577" y="169354"/>
                </a:moveTo>
                <a:lnTo>
                  <a:pt x="747433" y="169354"/>
                </a:lnTo>
                <a:lnTo>
                  <a:pt x="745909" y="167830"/>
                </a:lnTo>
                <a:lnTo>
                  <a:pt x="742861" y="167830"/>
                </a:lnTo>
                <a:lnTo>
                  <a:pt x="742861" y="166306"/>
                </a:lnTo>
                <a:lnTo>
                  <a:pt x="741337" y="163258"/>
                </a:lnTo>
                <a:lnTo>
                  <a:pt x="739813" y="161734"/>
                </a:lnTo>
                <a:lnTo>
                  <a:pt x="739813" y="109816"/>
                </a:lnTo>
                <a:lnTo>
                  <a:pt x="739546" y="99517"/>
                </a:lnTo>
                <a:lnTo>
                  <a:pt x="738860" y="91338"/>
                </a:lnTo>
                <a:lnTo>
                  <a:pt x="737882" y="85178"/>
                </a:lnTo>
                <a:lnTo>
                  <a:pt x="736765" y="80860"/>
                </a:lnTo>
                <a:lnTo>
                  <a:pt x="735241" y="73240"/>
                </a:lnTo>
                <a:lnTo>
                  <a:pt x="732193" y="67144"/>
                </a:lnTo>
                <a:lnTo>
                  <a:pt x="727621" y="64096"/>
                </a:lnTo>
                <a:lnTo>
                  <a:pt x="723049" y="59524"/>
                </a:lnTo>
                <a:lnTo>
                  <a:pt x="716953" y="58000"/>
                </a:lnTo>
                <a:lnTo>
                  <a:pt x="704659" y="58000"/>
                </a:lnTo>
                <a:lnTo>
                  <a:pt x="672655" y="82384"/>
                </a:lnTo>
                <a:lnTo>
                  <a:pt x="672655" y="0"/>
                </a:lnTo>
                <a:lnTo>
                  <a:pt x="666559" y="0"/>
                </a:lnTo>
                <a:lnTo>
                  <a:pt x="633031" y="13716"/>
                </a:lnTo>
                <a:lnTo>
                  <a:pt x="634555" y="18288"/>
                </a:lnTo>
                <a:lnTo>
                  <a:pt x="639127" y="16764"/>
                </a:lnTo>
                <a:lnTo>
                  <a:pt x="642175" y="15240"/>
                </a:lnTo>
                <a:lnTo>
                  <a:pt x="645223" y="15240"/>
                </a:lnTo>
                <a:lnTo>
                  <a:pt x="646747" y="16764"/>
                </a:lnTo>
                <a:lnTo>
                  <a:pt x="648271" y="16764"/>
                </a:lnTo>
                <a:lnTo>
                  <a:pt x="651319" y="19812"/>
                </a:lnTo>
                <a:lnTo>
                  <a:pt x="651319" y="22860"/>
                </a:lnTo>
                <a:lnTo>
                  <a:pt x="652843" y="25908"/>
                </a:lnTo>
                <a:lnTo>
                  <a:pt x="652843" y="155638"/>
                </a:lnTo>
                <a:lnTo>
                  <a:pt x="651319" y="160210"/>
                </a:lnTo>
                <a:lnTo>
                  <a:pt x="651319" y="163258"/>
                </a:lnTo>
                <a:lnTo>
                  <a:pt x="646747" y="167830"/>
                </a:lnTo>
                <a:lnTo>
                  <a:pt x="643699" y="169354"/>
                </a:lnTo>
                <a:lnTo>
                  <a:pt x="634555" y="169354"/>
                </a:lnTo>
                <a:lnTo>
                  <a:pt x="634555" y="173926"/>
                </a:lnTo>
                <a:lnTo>
                  <a:pt x="690943" y="173926"/>
                </a:lnTo>
                <a:lnTo>
                  <a:pt x="690943" y="169354"/>
                </a:lnTo>
                <a:lnTo>
                  <a:pt x="681799" y="169354"/>
                </a:lnTo>
                <a:lnTo>
                  <a:pt x="678751" y="167830"/>
                </a:lnTo>
                <a:lnTo>
                  <a:pt x="672655" y="161734"/>
                </a:lnTo>
                <a:lnTo>
                  <a:pt x="672655" y="90004"/>
                </a:lnTo>
                <a:lnTo>
                  <a:pt x="678751" y="82384"/>
                </a:lnTo>
                <a:lnTo>
                  <a:pt x="684847" y="79336"/>
                </a:lnTo>
                <a:lnTo>
                  <a:pt x="687895" y="76288"/>
                </a:lnTo>
                <a:lnTo>
                  <a:pt x="697039" y="73240"/>
                </a:lnTo>
                <a:lnTo>
                  <a:pt x="704659" y="73240"/>
                </a:lnTo>
                <a:lnTo>
                  <a:pt x="713803" y="77812"/>
                </a:lnTo>
                <a:lnTo>
                  <a:pt x="715429" y="80860"/>
                </a:lnTo>
                <a:lnTo>
                  <a:pt x="716953" y="85432"/>
                </a:lnTo>
                <a:lnTo>
                  <a:pt x="718477" y="88480"/>
                </a:lnTo>
                <a:lnTo>
                  <a:pt x="718477" y="163258"/>
                </a:lnTo>
                <a:lnTo>
                  <a:pt x="716953" y="166306"/>
                </a:lnTo>
                <a:lnTo>
                  <a:pt x="713803" y="167830"/>
                </a:lnTo>
                <a:lnTo>
                  <a:pt x="712279" y="169354"/>
                </a:lnTo>
                <a:lnTo>
                  <a:pt x="701611" y="169354"/>
                </a:lnTo>
                <a:lnTo>
                  <a:pt x="701611" y="173926"/>
                </a:lnTo>
                <a:lnTo>
                  <a:pt x="756577" y="173926"/>
                </a:lnTo>
                <a:lnTo>
                  <a:pt x="756577" y="169354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3518086" y="5437570"/>
            <a:ext cx="201875" cy="157499"/>
            <a:chOff x="3518086" y="5437570"/>
            <a:chExt cx="201875" cy="157499"/>
          </a:xfrm>
        </p:grpSpPr>
        <p:pic>
          <p:nvPicPr>
            <p:cNvPr id="8" name="object 8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3518086" y="5488753"/>
              <a:ext cx="96903" cy="10631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3632471" y="5437570"/>
              <a:ext cx="87490" cy="153464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6"/>
          <a:stretch>
            <a:fillRect/>
          </a:stretch>
        </p:blipFill>
        <p:spPr>
          <a:xfrm>
            <a:off x="3785935" y="5437570"/>
            <a:ext cx="296087" cy="15749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/>
          <a:stretch>
            <a:fillRect/>
          </a:stretch>
        </p:blipFill>
        <p:spPr>
          <a:xfrm>
            <a:off x="4932633" y="5437570"/>
            <a:ext cx="790014" cy="157498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/>
          <a:stretch>
            <a:fillRect/>
          </a:stretch>
        </p:blipFill>
        <p:spPr>
          <a:xfrm>
            <a:off x="1750891" y="5440259"/>
            <a:ext cx="1274613" cy="39450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9"/>
          <a:stretch>
            <a:fillRect/>
          </a:stretch>
        </p:blipFill>
        <p:spPr>
          <a:xfrm>
            <a:off x="5806105" y="5437570"/>
            <a:ext cx="265159" cy="157498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6157408" y="5437575"/>
            <a:ext cx="493059" cy="158003"/>
          </a:xfrm>
          <a:custGeom>
            <a:avLst/>
            <a:gdLst/>
            <a:ahLst/>
            <a:cxnLst/>
            <a:rect l="l" t="t" r="r" b="b"/>
            <a:pathLst>
              <a:path w="558800" h="179070">
                <a:moveTo>
                  <a:pt x="178396" y="61061"/>
                </a:moveTo>
                <a:lnTo>
                  <a:pt x="143344" y="61061"/>
                </a:lnTo>
                <a:lnTo>
                  <a:pt x="143344" y="65633"/>
                </a:lnTo>
                <a:lnTo>
                  <a:pt x="147916" y="67157"/>
                </a:lnTo>
                <a:lnTo>
                  <a:pt x="150964" y="67157"/>
                </a:lnTo>
                <a:lnTo>
                  <a:pt x="154012" y="70205"/>
                </a:lnTo>
                <a:lnTo>
                  <a:pt x="154012" y="79349"/>
                </a:lnTo>
                <a:lnTo>
                  <a:pt x="152488" y="83921"/>
                </a:lnTo>
                <a:lnTo>
                  <a:pt x="128104" y="144970"/>
                </a:lnTo>
                <a:lnTo>
                  <a:pt x="102196" y="80873"/>
                </a:lnTo>
                <a:lnTo>
                  <a:pt x="102196" y="70205"/>
                </a:lnTo>
                <a:lnTo>
                  <a:pt x="103720" y="70205"/>
                </a:lnTo>
                <a:lnTo>
                  <a:pt x="106768" y="67157"/>
                </a:lnTo>
                <a:lnTo>
                  <a:pt x="111340" y="67157"/>
                </a:lnTo>
                <a:lnTo>
                  <a:pt x="117436" y="65633"/>
                </a:lnTo>
                <a:lnTo>
                  <a:pt x="117436" y="61061"/>
                </a:lnTo>
                <a:lnTo>
                  <a:pt x="62484" y="61061"/>
                </a:lnTo>
                <a:lnTo>
                  <a:pt x="62484" y="65633"/>
                </a:lnTo>
                <a:lnTo>
                  <a:pt x="68580" y="67157"/>
                </a:lnTo>
                <a:lnTo>
                  <a:pt x="71628" y="67157"/>
                </a:lnTo>
                <a:lnTo>
                  <a:pt x="73152" y="68681"/>
                </a:lnTo>
                <a:lnTo>
                  <a:pt x="76288" y="70205"/>
                </a:lnTo>
                <a:lnTo>
                  <a:pt x="79336" y="73253"/>
                </a:lnTo>
                <a:lnTo>
                  <a:pt x="80860" y="79349"/>
                </a:lnTo>
                <a:lnTo>
                  <a:pt x="86956" y="94589"/>
                </a:lnTo>
                <a:lnTo>
                  <a:pt x="62484" y="148018"/>
                </a:lnTo>
                <a:lnTo>
                  <a:pt x="38100" y="79349"/>
                </a:lnTo>
                <a:lnTo>
                  <a:pt x="36576" y="76301"/>
                </a:lnTo>
                <a:lnTo>
                  <a:pt x="36576" y="71729"/>
                </a:lnTo>
                <a:lnTo>
                  <a:pt x="39624" y="68681"/>
                </a:lnTo>
                <a:lnTo>
                  <a:pt x="39624" y="67157"/>
                </a:lnTo>
                <a:lnTo>
                  <a:pt x="42672" y="67157"/>
                </a:lnTo>
                <a:lnTo>
                  <a:pt x="47244" y="65633"/>
                </a:lnTo>
                <a:lnTo>
                  <a:pt x="47244" y="61061"/>
                </a:lnTo>
                <a:lnTo>
                  <a:pt x="0" y="61061"/>
                </a:lnTo>
                <a:lnTo>
                  <a:pt x="0" y="65633"/>
                </a:lnTo>
                <a:lnTo>
                  <a:pt x="9144" y="68681"/>
                </a:lnTo>
                <a:lnTo>
                  <a:pt x="10668" y="71729"/>
                </a:lnTo>
                <a:lnTo>
                  <a:pt x="13716" y="73253"/>
                </a:lnTo>
                <a:lnTo>
                  <a:pt x="15240" y="77825"/>
                </a:lnTo>
                <a:lnTo>
                  <a:pt x="18288" y="83921"/>
                </a:lnTo>
                <a:lnTo>
                  <a:pt x="54864" y="178498"/>
                </a:lnTo>
                <a:lnTo>
                  <a:pt x="59436" y="178498"/>
                </a:lnTo>
                <a:lnTo>
                  <a:pt x="91528" y="105257"/>
                </a:lnTo>
                <a:lnTo>
                  <a:pt x="120484" y="178498"/>
                </a:lnTo>
                <a:lnTo>
                  <a:pt x="125056" y="178498"/>
                </a:lnTo>
                <a:lnTo>
                  <a:pt x="163156" y="80873"/>
                </a:lnTo>
                <a:lnTo>
                  <a:pt x="166204" y="71729"/>
                </a:lnTo>
                <a:lnTo>
                  <a:pt x="170776" y="67157"/>
                </a:lnTo>
                <a:lnTo>
                  <a:pt x="178396" y="65633"/>
                </a:lnTo>
                <a:lnTo>
                  <a:pt x="178396" y="61061"/>
                </a:lnTo>
                <a:close/>
              </a:path>
              <a:path w="558800" h="179070">
                <a:moveTo>
                  <a:pt x="294411" y="115925"/>
                </a:moveTo>
                <a:lnTo>
                  <a:pt x="280606" y="77825"/>
                </a:lnTo>
                <a:lnTo>
                  <a:pt x="271373" y="69164"/>
                </a:lnTo>
                <a:lnTo>
                  <a:pt x="271373" y="123736"/>
                </a:lnTo>
                <a:lnTo>
                  <a:pt x="271259" y="129298"/>
                </a:lnTo>
                <a:lnTo>
                  <a:pt x="257746" y="166306"/>
                </a:lnTo>
                <a:lnTo>
                  <a:pt x="251650" y="169354"/>
                </a:lnTo>
                <a:lnTo>
                  <a:pt x="244030" y="169354"/>
                </a:lnTo>
                <a:lnTo>
                  <a:pt x="213880" y="141617"/>
                </a:lnTo>
                <a:lnTo>
                  <a:pt x="207454" y="108305"/>
                </a:lnTo>
                <a:lnTo>
                  <a:pt x="207543" y="98590"/>
                </a:lnTo>
                <a:lnTo>
                  <a:pt x="208978" y="90017"/>
                </a:lnTo>
                <a:lnTo>
                  <a:pt x="215074" y="77825"/>
                </a:lnTo>
                <a:lnTo>
                  <a:pt x="218122" y="73253"/>
                </a:lnTo>
                <a:lnTo>
                  <a:pt x="227266" y="67157"/>
                </a:lnTo>
                <a:lnTo>
                  <a:pt x="245554" y="67157"/>
                </a:lnTo>
                <a:lnTo>
                  <a:pt x="268033" y="98590"/>
                </a:lnTo>
                <a:lnTo>
                  <a:pt x="271373" y="123736"/>
                </a:lnTo>
                <a:lnTo>
                  <a:pt x="271373" y="69164"/>
                </a:lnTo>
                <a:lnTo>
                  <a:pt x="268249" y="67157"/>
                </a:lnTo>
                <a:lnTo>
                  <a:pt x="262318" y="63347"/>
                </a:lnTo>
                <a:lnTo>
                  <a:pt x="251460" y="59385"/>
                </a:lnTo>
                <a:lnTo>
                  <a:pt x="239458" y="58013"/>
                </a:lnTo>
                <a:lnTo>
                  <a:pt x="232613" y="58559"/>
                </a:lnTo>
                <a:lnTo>
                  <a:pt x="225933" y="60109"/>
                </a:lnTo>
                <a:lnTo>
                  <a:pt x="192214" y="88493"/>
                </a:lnTo>
                <a:lnTo>
                  <a:pt x="184594" y="119062"/>
                </a:lnTo>
                <a:lnTo>
                  <a:pt x="185445" y="129298"/>
                </a:lnTo>
                <a:lnTo>
                  <a:pt x="205994" y="166281"/>
                </a:lnTo>
                <a:lnTo>
                  <a:pt x="237934" y="178498"/>
                </a:lnTo>
                <a:lnTo>
                  <a:pt x="245668" y="177927"/>
                </a:lnTo>
                <a:lnTo>
                  <a:pt x="282740" y="153924"/>
                </a:lnTo>
                <a:lnTo>
                  <a:pt x="293865" y="123736"/>
                </a:lnTo>
                <a:lnTo>
                  <a:pt x="294411" y="115925"/>
                </a:lnTo>
                <a:close/>
              </a:path>
              <a:path w="558800" h="179070">
                <a:moveTo>
                  <a:pt x="420992" y="115925"/>
                </a:moveTo>
                <a:lnTo>
                  <a:pt x="407276" y="77825"/>
                </a:lnTo>
                <a:lnTo>
                  <a:pt x="398056" y="68567"/>
                </a:lnTo>
                <a:lnTo>
                  <a:pt x="398056" y="123736"/>
                </a:lnTo>
                <a:lnTo>
                  <a:pt x="397929" y="129298"/>
                </a:lnTo>
                <a:lnTo>
                  <a:pt x="385851" y="166306"/>
                </a:lnTo>
                <a:lnTo>
                  <a:pt x="378231" y="169354"/>
                </a:lnTo>
                <a:lnTo>
                  <a:pt x="370611" y="169354"/>
                </a:lnTo>
                <a:lnTo>
                  <a:pt x="340702" y="141617"/>
                </a:lnTo>
                <a:lnTo>
                  <a:pt x="335559" y="108305"/>
                </a:lnTo>
                <a:lnTo>
                  <a:pt x="335648" y="98590"/>
                </a:lnTo>
                <a:lnTo>
                  <a:pt x="353847" y="67157"/>
                </a:lnTo>
                <a:lnTo>
                  <a:pt x="372135" y="67157"/>
                </a:lnTo>
                <a:lnTo>
                  <a:pt x="394855" y="98590"/>
                </a:lnTo>
                <a:lnTo>
                  <a:pt x="398056" y="123736"/>
                </a:lnTo>
                <a:lnTo>
                  <a:pt x="398056" y="68567"/>
                </a:lnTo>
                <a:lnTo>
                  <a:pt x="395960" y="67157"/>
                </a:lnTo>
                <a:lnTo>
                  <a:pt x="390283" y="63347"/>
                </a:lnTo>
                <a:lnTo>
                  <a:pt x="379552" y="59385"/>
                </a:lnTo>
                <a:lnTo>
                  <a:pt x="367563" y="58013"/>
                </a:lnTo>
                <a:lnTo>
                  <a:pt x="360057" y="58559"/>
                </a:lnTo>
                <a:lnTo>
                  <a:pt x="324269" y="81064"/>
                </a:lnTo>
                <a:lnTo>
                  <a:pt x="312699" y="119062"/>
                </a:lnTo>
                <a:lnTo>
                  <a:pt x="313537" y="129298"/>
                </a:lnTo>
                <a:lnTo>
                  <a:pt x="333463" y="166281"/>
                </a:lnTo>
                <a:lnTo>
                  <a:pt x="366039" y="178498"/>
                </a:lnTo>
                <a:lnTo>
                  <a:pt x="373748" y="177927"/>
                </a:lnTo>
                <a:lnTo>
                  <a:pt x="380898" y="176212"/>
                </a:lnTo>
                <a:lnTo>
                  <a:pt x="387464" y="173355"/>
                </a:lnTo>
                <a:lnTo>
                  <a:pt x="393471" y="169354"/>
                </a:lnTo>
                <a:lnTo>
                  <a:pt x="399834" y="165354"/>
                </a:lnTo>
                <a:lnTo>
                  <a:pt x="419468" y="131241"/>
                </a:lnTo>
                <a:lnTo>
                  <a:pt x="420662" y="123736"/>
                </a:lnTo>
                <a:lnTo>
                  <a:pt x="420992" y="115925"/>
                </a:lnTo>
                <a:close/>
              </a:path>
              <a:path w="558800" h="179070">
                <a:moveTo>
                  <a:pt x="558253" y="164782"/>
                </a:moveTo>
                <a:lnTo>
                  <a:pt x="556729" y="160210"/>
                </a:lnTo>
                <a:lnTo>
                  <a:pt x="552157" y="161734"/>
                </a:lnTo>
                <a:lnTo>
                  <a:pt x="544537" y="161734"/>
                </a:lnTo>
                <a:lnTo>
                  <a:pt x="539965" y="157162"/>
                </a:lnTo>
                <a:lnTo>
                  <a:pt x="539965" y="151066"/>
                </a:lnTo>
                <a:lnTo>
                  <a:pt x="538480" y="143611"/>
                </a:lnTo>
                <a:lnTo>
                  <a:pt x="538441" y="67144"/>
                </a:lnTo>
                <a:lnTo>
                  <a:pt x="538441" y="15240"/>
                </a:lnTo>
                <a:lnTo>
                  <a:pt x="538441" y="0"/>
                </a:lnTo>
                <a:lnTo>
                  <a:pt x="533869" y="0"/>
                </a:lnTo>
                <a:lnTo>
                  <a:pt x="500253" y="13716"/>
                </a:lnTo>
                <a:lnTo>
                  <a:pt x="501777" y="18288"/>
                </a:lnTo>
                <a:lnTo>
                  <a:pt x="504913" y="16764"/>
                </a:lnTo>
                <a:lnTo>
                  <a:pt x="507961" y="15240"/>
                </a:lnTo>
                <a:lnTo>
                  <a:pt x="512533" y="15240"/>
                </a:lnTo>
                <a:lnTo>
                  <a:pt x="514057" y="16764"/>
                </a:lnTo>
                <a:lnTo>
                  <a:pt x="515581" y="16764"/>
                </a:lnTo>
                <a:lnTo>
                  <a:pt x="515581" y="18288"/>
                </a:lnTo>
                <a:lnTo>
                  <a:pt x="517105" y="19812"/>
                </a:lnTo>
                <a:lnTo>
                  <a:pt x="517105" y="22860"/>
                </a:lnTo>
                <a:lnTo>
                  <a:pt x="518629" y="25908"/>
                </a:lnTo>
                <a:lnTo>
                  <a:pt x="518629" y="67144"/>
                </a:lnTo>
                <a:lnTo>
                  <a:pt x="518629" y="90004"/>
                </a:lnTo>
                <a:lnTo>
                  <a:pt x="518629" y="152590"/>
                </a:lnTo>
                <a:lnTo>
                  <a:pt x="511009" y="160210"/>
                </a:lnTo>
                <a:lnTo>
                  <a:pt x="504913" y="164782"/>
                </a:lnTo>
                <a:lnTo>
                  <a:pt x="497205" y="164782"/>
                </a:lnTo>
                <a:lnTo>
                  <a:pt x="464629" y="134861"/>
                </a:lnTo>
                <a:lnTo>
                  <a:pt x="462153" y="112864"/>
                </a:lnTo>
                <a:lnTo>
                  <a:pt x="462737" y="101155"/>
                </a:lnTo>
                <a:lnTo>
                  <a:pt x="485013" y="65620"/>
                </a:lnTo>
                <a:lnTo>
                  <a:pt x="495681" y="65620"/>
                </a:lnTo>
                <a:lnTo>
                  <a:pt x="500253" y="67144"/>
                </a:lnTo>
                <a:lnTo>
                  <a:pt x="504913" y="70192"/>
                </a:lnTo>
                <a:lnTo>
                  <a:pt x="507961" y="71716"/>
                </a:lnTo>
                <a:lnTo>
                  <a:pt x="512533" y="74764"/>
                </a:lnTo>
                <a:lnTo>
                  <a:pt x="514057" y="79336"/>
                </a:lnTo>
                <a:lnTo>
                  <a:pt x="517105" y="83908"/>
                </a:lnTo>
                <a:lnTo>
                  <a:pt x="518629" y="90004"/>
                </a:lnTo>
                <a:lnTo>
                  <a:pt x="518629" y="67144"/>
                </a:lnTo>
                <a:lnTo>
                  <a:pt x="516686" y="65620"/>
                </a:lnTo>
                <a:lnTo>
                  <a:pt x="513537" y="63144"/>
                </a:lnTo>
                <a:lnTo>
                  <a:pt x="507568" y="60286"/>
                </a:lnTo>
                <a:lnTo>
                  <a:pt x="501015" y="58572"/>
                </a:lnTo>
                <a:lnTo>
                  <a:pt x="494157" y="58000"/>
                </a:lnTo>
                <a:lnTo>
                  <a:pt x="482384" y="59385"/>
                </a:lnTo>
                <a:lnTo>
                  <a:pt x="447649" y="88366"/>
                </a:lnTo>
                <a:lnTo>
                  <a:pt x="439293" y="122110"/>
                </a:lnTo>
                <a:lnTo>
                  <a:pt x="440143" y="134086"/>
                </a:lnTo>
                <a:lnTo>
                  <a:pt x="460146" y="168859"/>
                </a:lnTo>
                <a:lnTo>
                  <a:pt x="485013" y="178498"/>
                </a:lnTo>
                <a:lnTo>
                  <a:pt x="491109" y="178498"/>
                </a:lnTo>
                <a:lnTo>
                  <a:pt x="497205" y="176974"/>
                </a:lnTo>
                <a:lnTo>
                  <a:pt x="501777" y="173926"/>
                </a:lnTo>
                <a:lnTo>
                  <a:pt x="507961" y="172402"/>
                </a:lnTo>
                <a:lnTo>
                  <a:pt x="515581" y="164782"/>
                </a:lnTo>
                <a:lnTo>
                  <a:pt x="518629" y="161734"/>
                </a:lnTo>
                <a:lnTo>
                  <a:pt x="518629" y="178498"/>
                </a:lnTo>
                <a:lnTo>
                  <a:pt x="524725" y="178498"/>
                </a:lnTo>
                <a:lnTo>
                  <a:pt x="558253" y="164782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740158" y="5437575"/>
            <a:ext cx="461682" cy="158003"/>
          </a:xfrm>
          <a:custGeom>
            <a:avLst/>
            <a:gdLst/>
            <a:ahLst/>
            <a:cxnLst/>
            <a:rect l="l" t="t" r="r" b="b"/>
            <a:pathLst>
              <a:path w="523240" h="179070">
                <a:moveTo>
                  <a:pt x="99161" y="15240"/>
                </a:moveTo>
                <a:lnTo>
                  <a:pt x="91541" y="7620"/>
                </a:lnTo>
                <a:lnTo>
                  <a:pt x="85445" y="3048"/>
                </a:lnTo>
                <a:lnTo>
                  <a:pt x="76301" y="0"/>
                </a:lnTo>
                <a:lnTo>
                  <a:pt x="68681" y="0"/>
                </a:lnTo>
                <a:lnTo>
                  <a:pt x="30480" y="18288"/>
                </a:lnTo>
                <a:lnTo>
                  <a:pt x="21336" y="54952"/>
                </a:lnTo>
                <a:lnTo>
                  <a:pt x="21336" y="61048"/>
                </a:lnTo>
                <a:lnTo>
                  <a:pt x="0" y="61048"/>
                </a:lnTo>
                <a:lnTo>
                  <a:pt x="0" y="70192"/>
                </a:lnTo>
                <a:lnTo>
                  <a:pt x="21336" y="70192"/>
                </a:lnTo>
                <a:lnTo>
                  <a:pt x="21336" y="158686"/>
                </a:lnTo>
                <a:lnTo>
                  <a:pt x="19812" y="160210"/>
                </a:lnTo>
                <a:lnTo>
                  <a:pt x="16764" y="166306"/>
                </a:lnTo>
                <a:lnTo>
                  <a:pt x="10668" y="169354"/>
                </a:lnTo>
                <a:lnTo>
                  <a:pt x="0" y="169354"/>
                </a:lnTo>
                <a:lnTo>
                  <a:pt x="0" y="173926"/>
                </a:lnTo>
                <a:lnTo>
                  <a:pt x="67157" y="173926"/>
                </a:lnTo>
                <a:lnTo>
                  <a:pt x="67157" y="169354"/>
                </a:lnTo>
                <a:lnTo>
                  <a:pt x="51816" y="169354"/>
                </a:lnTo>
                <a:lnTo>
                  <a:pt x="47244" y="167830"/>
                </a:lnTo>
                <a:lnTo>
                  <a:pt x="44196" y="164782"/>
                </a:lnTo>
                <a:lnTo>
                  <a:pt x="42672" y="161734"/>
                </a:lnTo>
                <a:lnTo>
                  <a:pt x="41148" y="155638"/>
                </a:lnTo>
                <a:lnTo>
                  <a:pt x="41148" y="70192"/>
                </a:lnTo>
                <a:lnTo>
                  <a:pt x="70205" y="70192"/>
                </a:lnTo>
                <a:lnTo>
                  <a:pt x="70205" y="61048"/>
                </a:lnTo>
                <a:lnTo>
                  <a:pt x="41148" y="61048"/>
                </a:lnTo>
                <a:lnTo>
                  <a:pt x="41389" y="41732"/>
                </a:lnTo>
                <a:lnTo>
                  <a:pt x="42672" y="21336"/>
                </a:lnTo>
                <a:lnTo>
                  <a:pt x="44196" y="16764"/>
                </a:lnTo>
                <a:lnTo>
                  <a:pt x="45720" y="13716"/>
                </a:lnTo>
                <a:lnTo>
                  <a:pt x="48768" y="12192"/>
                </a:lnTo>
                <a:lnTo>
                  <a:pt x="51816" y="9144"/>
                </a:lnTo>
                <a:lnTo>
                  <a:pt x="64109" y="9144"/>
                </a:lnTo>
                <a:lnTo>
                  <a:pt x="70205" y="12192"/>
                </a:lnTo>
                <a:lnTo>
                  <a:pt x="71729" y="15240"/>
                </a:lnTo>
                <a:lnTo>
                  <a:pt x="77825" y="24384"/>
                </a:lnTo>
                <a:lnTo>
                  <a:pt x="82397" y="28956"/>
                </a:lnTo>
                <a:lnTo>
                  <a:pt x="85445" y="30480"/>
                </a:lnTo>
                <a:lnTo>
                  <a:pt x="91541" y="30480"/>
                </a:lnTo>
                <a:lnTo>
                  <a:pt x="93065" y="28956"/>
                </a:lnTo>
                <a:lnTo>
                  <a:pt x="96113" y="27432"/>
                </a:lnTo>
                <a:lnTo>
                  <a:pt x="97637" y="25908"/>
                </a:lnTo>
                <a:lnTo>
                  <a:pt x="99161" y="22860"/>
                </a:lnTo>
                <a:lnTo>
                  <a:pt x="99161" y="15240"/>
                </a:lnTo>
                <a:close/>
              </a:path>
              <a:path w="523240" h="179070">
                <a:moveTo>
                  <a:pt x="175450" y="103733"/>
                </a:moveTo>
                <a:lnTo>
                  <a:pt x="174929" y="97637"/>
                </a:lnTo>
                <a:lnTo>
                  <a:pt x="174625" y="94018"/>
                </a:lnTo>
                <a:lnTo>
                  <a:pt x="172212" y="85255"/>
                </a:lnTo>
                <a:lnTo>
                  <a:pt x="168389" y="77368"/>
                </a:lnTo>
                <a:lnTo>
                  <a:pt x="163258" y="70205"/>
                </a:lnTo>
                <a:lnTo>
                  <a:pt x="159105" y="67157"/>
                </a:lnTo>
                <a:lnTo>
                  <a:pt x="156286" y="65074"/>
                </a:lnTo>
                <a:lnTo>
                  <a:pt x="149453" y="61544"/>
                </a:lnTo>
                <a:lnTo>
                  <a:pt x="149453" y="90017"/>
                </a:lnTo>
                <a:lnTo>
                  <a:pt x="149453" y="97637"/>
                </a:lnTo>
                <a:lnTo>
                  <a:pt x="97637" y="97637"/>
                </a:lnTo>
                <a:lnTo>
                  <a:pt x="97637" y="86969"/>
                </a:lnTo>
                <a:lnTo>
                  <a:pt x="100685" y="80873"/>
                </a:lnTo>
                <a:lnTo>
                  <a:pt x="111353" y="70205"/>
                </a:lnTo>
                <a:lnTo>
                  <a:pt x="117449" y="67157"/>
                </a:lnTo>
                <a:lnTo>
                  <a:pt x="129641" y="67157"/>
                </a:lnTo>
                <a:lnTo>
                  <a:pt x="132689" y="68681"/>
                </a:lnTo>
                <a:lnTo>
                  <a:pt x="137261" y="71729"/>
                </a:lnTo>
                <a:lnTo>
                  <a:pt x="141833" y="73253"/>
                </a:lnTo>
                <a:lnTo>
                  <a:pt x="144881" y="77825"/>
                </a:lnTo>
                <a:lnTo>
                  <a:pt x="146405" y="82397"/>
                </a:lnTo>
                <a:lnTo>
                  <a:pt x="147929" y="85445"/>
                </a:lnTo>
                <a:lnTo>
                  <a:pt x="131165" y="58013"/>
                </a:lnTo>
                <a:lnTo>
                  <a:pt x="120307" y="59131"/>
                </a:lnTo>
                <a:lnTo>
                  <a:pt x="87706" y="83604"/>
                </a:lnTo>
                <a:lnTo>
                  <a:pt x="79349" y="119062"/>
                </a:lnTo>
                <a:lnTo>
                  <a:pt x="80225" y="131940"/>
                </a:lnTo>
                <a:lnTo>
                  <a:pt x="101968" y="168859"/>
                </a:lnTo>
                <a:lnTo>
                  <a:pt x="128117" y="178498"/>
                </a:lnTo>
                <a:lnTo>
                  <a:pt x="137617" y="177647"/>
                </a:lnTo>
                <a:lnTo>
                  <a:pt x="170116" y="149352"/>
                </a:lnTo>
                <a:lnTo>
                  <a:pt x="175450" y="132778"/>
                </a:lnTo>
                <a:lnTo>
                  <a:pt x="170878" y="131254"/>
                </a:lnTo>
                <a:lnTo>
                  <a:pt x="167830" y="140398"/>
                </a:lnTo>
                <a:lnTo>
                  <a:pt x="163258" y="148018"/>
                </a:lnTo>
                <a:lnTo>
                  <a:pt x="157073" y="151066"/>
                </a:lnTo>
                <a:lnTo>
                  <a:pt x="152501" y="155638"/>
                </a:lnTo>
                <a:lnTo>
                  <a:pt x="144881" y="157162"/>
                </a:lnTo>
                <a:lnTo>
                  <a:pt x="138785" y="157162"/>
                </a:lnTo>
                <a:lnTo>
                  <a:pt x="130187" y="156311"/>
                </a:lnTo>
                <a:lnTo>
                  <a:pt x="100304" y="126479"/>
                </a:lnTo>
                <a:lnTo>
                  <a:pt x="97637" y="103733"/>
                </a:lnTo>
                <a:lnTo>
                  <a:pt x="175450" y="103733"/>
                </a:lnTo>
                <a:close/>
              </a:path>
              <a:path w="523240" h="179070">
                <a:moveTo>
                  <a:pt x="305092" y="169354"/>
                </a:moveTo>
                <a:lnTo>
                  <a:pt x="295948" y="169354"/>
                </a:lnTo>
                <a:lnTo>
                  <a:pt x="294424" y="167830"/>
                </a:lnTo>
                <a:lnTo>
                  <a:pt x="292900" y="167830"/>
                </a:lnTo>
                <a:lnTo>
                  <a:pt x="291376" y="166306"/>
                </a:lnTo>
                <a:lnTo>
                  <a:pt x="288328" y="160210"/>
                </a:lnTo>
                <a:lnTo>
                  <a:pt x="288328" y="83921"/>
                </a:lnTo>
                <a:lnTo>
                  <a:pt x="285280" y="77825"/>
                </a:lnTo>
                <a:lnTo>
                  <a:pt x="283756" y="71729"/>
                </a:lnTo>
                <a:lnTo>
                  <a:pt x="279184" y="65633"/>
                </a:lnTo>
                <a:lnTo>
                  <a:pt x="274612" y="62585"/>
                </a:lnTo>
                <a:lnTo>
                  <a:pt x="271564" y="59537"/>
                </a:lnTo>
                <a:lnTo>
                  <a:pt x="265379" y="58013"/>
                </a:lnTo>
                <a:lnTo>
                  <a:pt x="259283" y="58013"/>
                </a:lnTo>
                <a:lnTo>
                  <a:pt x="250113" y="59677"/>
                </a:lnTo>
                <a:lnTo>
                  <a:pt x="240804" y="64490"/>
                </a:lnTo>
                <a:lnTo>
                  <a:pt x="231203" y="72148"/>
                </a:lnTo>
                <a:lnTo>
                  <a:pt x="221183" y="82397"/>
                </a:lnTo>
                <a:lnTo>
                  <a:pt x="221183" y="58013"/>
                </a:lnTo>
                <a:lnTo>
                  <a:pt x="216611" y="58013"/>
                </a:lnTo>
                <a:lnTo>
                  <a:pt x="183083" y="71729"/>
                </a:lnTo>
                <a:lnTo>
                  <a:pt x="184607" y="76301"/>
                </a:lnTo>
                <a:lnTo>
                  <a:pt x="187655" y="74777"/>
                </a:lnTo>
                <a:lnTo>
                  <a:pt x="196799" y="74777"/>
                </a:lnTo>
                <a:lnTo>
                  <a:pt x="196799" y="76301"/>
                </a:lnTo>
                <a:lnTo>
                  <a:pt x="199847" y="79349"/>
                </a:lnTo>
                <a:lnTo>
                  <a:pt x="199847" y="82397"/>
                </a:lnTo>
                <a:lnTo>
                  <a:pt x="201371" y="85445"/>
                </a:lnTo>
                <a:lnTo>
                  <a:pt x="201371" y="157162"/>
                </a:lnTo>
                <a:lnTo>
                  <a:pt x="199847" y="163258"/>
                </a:lnTo>
                <a:lnTo>
                  <a:pt x="196799" y="169354"/>
                </a:lnTo>
                <a:lnTo>
                  <a:pt x="184607" y="169354"/>
                </a:lnTo>
                <a:lnTo>
                  <a:pt x="184607" y="173926"/>
                </a:lnTo>
                <a:lnTo>
                  <a:pt x="239471" y="173926"/>
                </a:lnTo>
                <a:lnTo>
                  <a:pt x="239471" y="169354"/>
                </a:lnTo>
                <a:lnTo>
                  <a:pt x="230327" y="169354"/>
                </a:lnTo>
                <a:lnTo>
                  <a:pt x="227279" y="167830"/>
                </a:lnTo>
                <a:lnTo>
                  <a:pt x="225755" y="167830"/>
                </a:lnTo>
                <a:lnTo>
                  <a:pt x="224231" y="164782"/>
                </a:lnTo>
                <a:lnTo>
                  <a:pt x="222707" y="163258"/>
                </a:lnTo>
                <a:lnTo>
                  <a:pt x="222707" y="161734"/>
                </a:lnTo>
                <a:lnTo>
                  <a:pt x="221183" y="157162"/>
                </a:lnTo>
                <a:lnTo>
                  <a:pt x="221183" y="90017"/>
                </a:lnTo>
                <a:lnTo>
                  <a:pt x="228917" y="82892"/>
                </a:lnTo>
                <a:lnTo>
                  <a:pt x="236232" y="77635"/>
                </a:lnTo>
                <a:lnTo>
                  <a:pt x="243255" y="74371"/>
                </a:lnTo>
                <a:lnTo>
                  <a:pt x="250139" y="73253"/>
                </a:lnTo>
                <a:lnTo>
                  <a:pt x="257759" y="73253"/>
                </a:lnTo>
                <a:lnTo>
                  <a:pt x="260807" y="76301"/>
                </a:lnTo>
                <a:lnTo>
                  <a:pt x="266903" y="85445"/>
                </a:lnTo>
                <a:lnTo>
                  <a:pt x="268427" y="93065"/>
                </a:lnTo>
                <a:lnTo>
                  <a:pt x="268427" y="158686"/>
                </a:lnTo>
                <a:lnTo>
                  <a:pt x="266903" y="160210"/>
                </a:lnTo>
                <a:lnTo>
                  <a:pt x="266903" y="163258"/>
                </a:lnTo>
                <a:lnTo>
                  <a:pt x="265379" y="166306"/>
                </a:lnTo>
                <a:lnTo>
                  <a:pt x="263855" y="167830"/>
                </a:lnTo>
                <a:lnTo>
                  <a:pt x="260807" y="169354"/>
                </a:lnTo>
                <a:lnTo>
                  <a:pt x="250139" y="169354"/>
                </a:lnTo>
                <a:lnTo>
                  <a:pt x="250139" y="173926"/>
                </a:lnTo>
                <a:lnTo>
                  <a:pt x="305092" y="173926"/>
                </a:lnTo>
                <a:lnTo>
                  <a:pt x="305092" y="169354"/>
                </a:lnTo>
                <a:close/>
              </a:path>
              <a:path w="523240" h="179070">
                <a:moveTo>
                  <a:pt x="411861" y="131254"/>
                </a:moveTo>
                <a:lnTo>
                  <a:pt x="408813" y="129730"/>
                </a:lnTo>
                <a:lnTo>
                  <a:pt x="404241" y="140398"/>
                </a:lnTo>
                <a:lnTo>
                  <a:pt x="399669" y="146494"/>
                </a:lnTo>
                <a:lnTo>
                  <a:pt x="395097" y="151066"/>
                </a:lnTo>
                <a:lnTo>
                  <a:pt x="389001" y="155638"/>
                </a:lnTo>
                <a:lnTo>
                  <a:pt x="381381" y="158686"/>
                </a:lnTo>
                <a:lnTo>
                  <a:pt x="373672" y="158686"/>
                </a:lnTo>
                <a:lnTo>
                  <a:pt x="342239" y="135178"/>
                </a:lnTo>
                <a:lnTo>
                  <a:pt x="337096" y="108305"/>
                </a:lnTo>
                <a:lnTo>
                  <a:pt x="337667" y="98590"/>
                </a:lnTo>
                <a:lnTo>
                  <a:pt x="358432" y="67157"/>
                </a:lnTo>
                <a:lnTo>
                  <a:pt x="375196" y="67157"/>
                </a:lnTo>
                <a:lnTo>
                  <a:pt x="381381" y="73253"/>
                </a:lnTo>
                <a:lnTo>
                  <a:pt x="382905" y="76301"/>
                </a:lnTo>
                <a:lnTo>
                  <a:pt x="382905" y="80873"/>
                </a:lnTo>
                <a:lnTo>
                  <a:pt x="384429" y="86969"/>
                </a:lnTo>
                <a:lnTo>
                  <a:pt x="370624" y="58013"/>
                </a:lnTo>
                <a:lnTo>
                  <a:pt x="359740" y="59131"/>
                </a:lnTo>
                <a:lnTo>
                  <a:pt x="325640" y="83578"/>
                </a:lnTo>
                <a:lnTo>
                  <a:pt x="317284" y="117449"/>
                </a:lnTo>
                <a:lnTo>
                  <a:pt x="318135" y="131267"/>
                </a:lnTo>
                <a:lnTo>
                  <a:pt x="338378" y="168859"/>
                </a:lnTo>
                <a:lnTo>
                  <a:pt x="364528" y="178498"/>
                </a:lnTo>
                <a:lnTo>
                  <a:pt x="372287" y="177660"/>
                </a:lnTo>
                <a:lnTo>
                  <a:pt x="405003" y="151638"/>
                </a:lnTo>
                <a:lnTo>
                  <a:pt x="409003" y="142087"/>
                </a:lnTo>
                <a:lnTo>
                  <a:pt x="411861" y="131254"/>
                </a:lnTo>
                <a:close/>
              </a:path>
              <a:path w="523240" h="179070">
                <a:moveTo>
                  <a:pt x="523214" y="103733"/>
                </a:moveTo>
                <a:lnTo>
                  <a:pt x="522820" y="97637"/>
                </a:lnTo>
                <a:lnTo>
                  <a:pt x="522592" y="94018"/>
                </a:lnTo>
                <a:lnTo>
                  <a:pt x="520547" y="85255"/>
                </a:lnTo>
                <a:lnTo>
                  <a:pt x="516788" y="77368"/>
                </a:lnTo>
                <a:lnTo>
                  <a:pt x="511022" y="70205"/>
                </a:lnTo>
                <a:lnTo>
                  <a:pt x="507288" y="67157"/>
                </a:lnTo>
                <a:lnTo>
                  <a:pt x="504761" y="65074"/>
                </a:lnTo>
                <a:lnTo>
                  <a:pt x="497484" y="61252"/>
                </a:lnTo>
                <a:lnTo>
                  <a:pt x="497306" y="61201"/>
                </a:lnTo>
                <a:lnTo>
                  <a:pt x="497306" y="90017"/>
                </a:lnTo>
                <a:lnTo>
                  <a:pt x="497306" y="97637"/>
                </a:lnTo>
                <a:lnTo>
                  <a:pt x="445389" y="97637"/>
                </a:lnTo>
                <a:lnTo>
                  <a:pt x="446913" y="86969"/>
                </a:lnTo>
                <a:lnTo>
                  <a:pt x="449961" y="80873"/>
                </a:lnTo>
                <a:lnTo>
                  <a:pt x="454533" y="74777"/>
                </a:lnTo>
                <a:lnTo>
                  <a:pt x="460629" y="70205"/>
                </a:lnTo>
                <a:lnTo>
                  <a:pt x="466725" y="67157"/>
                </a:lnTo>
                <a:lnTo>
                  <a:pt x="477393" y="67157"/>
                </a:lnTo>
                <a:lnTo>
                  <a:pt x="481965" y="68681"/>
                </a:lnTo>
                <a:lnTo>
                  <a:pt x="486638" y="71729"/>
                </a:lnTo>
                <a:lnTo>
                  <a:pt x="489686" y="73253"/>
                </a:lnTo>
                <a:lnTo>
                  <a:pt x="495782" y="82397"/>
                </a:lnTo>
                <a:lnTo>
                  <a:pt x="495782" y="85445"/>
                </a:lnTo>
                <a:lnTo>
                  <a:pt x="497306" y="90017"/>
                </a:lnTo>
                <a:lnTo>
                  <a:pt x="497306" y="61201"/>
                </a:lnTo>
                <a:lnTo>
                  <a:pt x="489331" y="58839"/>
                </a:lnTo>
                <a:lnTo>
                  <a:pt x="480441" y="58013"/>
                </a:lnTo>
                <a:lnTo>
                  <a:pt x="469569" y="59131"/>
                </a:lnTo>
                <a:lnTo>
                  <a:pt x="436346" y="83604"/>
                </a:lnTo>
                <a:lnTo>
                  <a:pt x="428625" y="119062"/>
                </a:lnTo>
                <a:lnTo>
                  <a:pt x="429488" y="131940"/>
                </a:lnTo>
                <a:lnTo>
                  <a:pt x="449757" y="168859"/>
                </a:lnTo>
                <a:lnTo>
                  <a:pt x="477393" y="178498"/>
                </a:lnTo>
                <a:lnTo>
                  <a:pt x="486283" y="177647"/>
                </a:lnTo>
                <a:lnTo>
                  <a:pt x="518452" y="149352"/>
                </a:lnTo>
                <a:lnTo>
                  <a:pt x="523214" y="132778"/>
                </a:lnTo>
                <a:lnTo>
                  <a:pt x="520166" y="131254"/>
                </a:lnTo>
                <a:lnTo>
                  <a:pt x="515594" y="140398"/>
                </a:lnTo>
                <a:lnTo>
                  <a:pt x="511022" y="148018"/>
                </a:lnTo>
                <a:lnTo>
                  <a:pt x="506450" y="151066"/>
                </a:lnTo>
                <a:lnTo>
                  <a:pt x="500354" y="155638"/>
                </a:lnTo>
                <a:lnTo>
                  <a:pt x="494258" y="157162"/>
                </a:lnTo>
                <a:lnTo>
                  <a:pt x="486638" y="157162"/>
                </a:lnTo>
                <a:lnTo>
                  <a:pt x="478624" y="156311"/>
                </a:lnTo>
                <a:lnTo>
                  <a:pt x="448627" y="126479"/>
                </a:lnTo>
                <a:lnTo>
                  <a:pt x="445389" y="103733"/>
                </a:lnTo>
                <a:lnTo>
                  <a:pt x="523214" y="103733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pic>
        <p:nvPicPr>
          <p:cNvPr id="16" name="object 16"/>
          <p:cNvPicPr/>
          <p:nvPr/>
        </p:nvPicPr>
        <p:blipFill>
          <a:blip r:embed="rId10"/>
          <a:stretch>
            <a:fillRect/>
          </a:stretch>
        </p:blipFill>
        <p:spPr>
          <a:xfrm>
            <a:off x="7831734" y="5488752"/>
            <a:ext cx="380888" cy="106316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1"/>
          <a:stretch>
            <a:fillRect/>
          </a:stretch>
        </p:blipFill>
        <p:spPr>
          <a:xfrm>
            <a:off x="8293305" y="5437570"/>
            <a:ext cx="265243" cy="157498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1309396" y="5677180"/>
            <a:ext cx="466165" cy="158003"/>
          </a:xfrm>
          <a:custGeom>
            <a:avLst/>
            <a:gdLst/>
            <a:ahLst/>
            <a:cxnLst/>
            <a:rect l="l" t="t" r="r" b="b"/>
            <a:pathLst>
              <a:path w="528319" h="179070">
                <a:moveTo>
                  <a:pt x="76301" y="144970"/>
                </a:moveTo>
                <a:lnTo>
                  <a:pt x="51917" y="112966"/>
                </a:lnTo>
                <a:lnTo>
                  <a:pt x="33629" y="103822"/>
                </a:lnTo>
                <a:lnTo>
                  <a:pt x="26009" y="99250"/>
                </a:lnTo>
                <a:lnTo>
                  <a:pt x="21437" y="96202"/>
                </a:lnTo>
                <a:lnTo>
                  <a:pt x="15341" y="90017"/>
                </a:lnTo>
                <a:lnTo>
                  <a:pt x="13817" y="85445"/>
                </a:lnTo>
                <a:lnTo>
                  <a:pt x="13817" y="77825"/>
                </a:lnTo>
                <a:lnTo>
                  <a:pt x="22961" y="68681"/>
                </a:lnTo>
                <a:lnTo>
                  <a:pt x="27533" y="67157"/>
                </a:lnTo>
                <a:lnTo>
                  <a:pt x="41249" y="67157"/>
                </a:lnTo>
                <a:lnTo>
                  <a:pt x="64109" y="97726"/>
                </a:lnTo>
                <a:lnTo>
                  <a:pt x="68681" y="97726"/>
                </a:lnTo>
                <a:lnTo>
                  <a:pt x="68681" y="59537"/>
                </a:lnTo>
                <a:lnTo>
                  <a:pt x="64109" y="59537"/>
                </a:lnTo>
                <a:lnTo>
                  <a:pt x="62585" y="61061"/>
                </a:lnTo>
                <a:lnTo>
                  <a:pt x="62585" y="62585"/>
                </a:lnTo>
                <a:lnTo>
                  <a:pt x="61061" y="62585"/>
                </a:lnTo>
                <a:lnTo>
                  <a:pt x="61061" y="64109"/>
                </a:lnTo>
                <a:lnTo>
                  <a:pt x="56489" y="64109"/>
                </a:lnTo>
                <a:lnTo>
                  <a:pt x="54965" y="62585"/>
                </a:lnTo>
                <a:lnTo>
                  <a:pt x="50393" y="62585"/>
                </a:lnTo>
                <a:lnTo>
                  <a:pt x="44297" y="59537"/>
                </a:lnTo>
                <a:lnTo>
                  <a:pt x="33629" y="59537"/>
                </a:lnTo>
                <a:lnTo>
                  <a:pt x="0" y="82397"/>
                </a:lnTo>
                <a:lnTo>
                  <a:pt x="0" y="99250"/>
                </a:lnTo>
                <a:lnTo>
                  <a:pt x="1524" y="105346"/>
                </a:lnTo>
                <a:lnTo>
                  <a:pt x="6197" y="109918"/>
                </a:lnTo>
                <a:lnTo>
                  <a:pt x="9334" y="113372"/>
                </a:lnTo>
                <a:lnTo>
                  <a:pt x="14198" y="116967"/>
                </a:lnTo>
                <a:lnTo>
                  <a:pt x="20764" y="120853"/>
                </a:lnTo>
                <a:lnTo>
                  <a:pt x="37338" y="129476"/>
                </a:lnTo>
                <a:lnTo>
                  <a:pt x="43916" y="133350"/>
                </a:lnTo>
                <a:lnTo>
                  <a:pt x="48768" y="136956"/>
                </a:lnTo>
                <a:lnTo>
                  <a:pt x="51917" y="140398"/>
                </a:lnTo>
                <a:lnTo>
                  <a:pt x="56489" y="143446"/>
                </a:lnTo>
                <a:lnTo>
                  <a:pt x="58013" y="148018"/>
                </a:lnTo>
                <a:lnTo>
                  <a:pt x="58013" y="158686"/>
                </a:lnTo>
                <a:lnTo>
                  <a:pt x="56489" y="163258"/>
                </a:lnTo>
                <a:lnTo>
                  <a:pt x="53441" y="166306"/>
                </a:lnTo>
                <a:lnTo>
                  <a:pt x="48869" y="169354"/>
                </a:lnTo>
                <a:lnTo>
                  <a:pt x="44297" y="170878"/>
                </a:lnTo>
                <a:lnTo>
                  <a:pt x="30581" y="170878"/>
                </a:lnTo>
                <a:lnTo>
                  <a:pt x="4572" y="137350"/>
                </a:lnTo>
                <a:lnTo>
                  <a:pt x="0" y="137350"/>
                </a:lnTo>
                <a:lnTo>
                  <a:pt x="0" y="177076"/>
                </a:lnTo>
                <a:lnTo>
                  <a:pt x="4572" y="177076"/>
                </a:lnTo>
                <a:lnTo>
                  <a:pt x="6197" y="173926"/>
                </a:lnTo>
                <a:lnTo>
                  <a:pt x="12293" y="173926"/>
                </a:lnTo>
                <a:lnTo>
                  <a:pt x="15341" y="175450"/>
                </a:lnTo>
                <a:lnTo>
                  <a:pt x="32105" y="178600"/>
                </a:lnTo>
                <a:lnTo>
                  <a:pt x="39725" y="178600"/>
                </a:lnTo>
                <a:lnTo>
                  <a:pt x="73825" y="158305"/>
                </a:lnTo>
                <a:lnTo>
                  <a:pt x="75704" y="151790"/>
                </a:lnTo>
                <a:lnTo>
                  <a:pt x="76301" y="144970"/>
                </a:lnTo>
                <a:close/>
              </a:path>
              <a:path w="528319" h="179070">
                <a:moveTo>
                  <a:pt x="208991" y="170891"/>
                </a:moveTo>
                <a:lnTo>
                  <a:pt x="204419" y="170891"/>
                </a:lnTo>
                <a:lnTo>
                  <a:pt x="201371" y="169367"/>
                </a:lnTo>
                <a:lnTo>
                  <a:pt x="198323" y="169367"/>
                </a:lnTo>
                <a:lnTo>
                  <a:pt x="195275" y="166306"/>
                </a:lnTo>
                <a:lnTo>
                  <a:pt x="195275" y="164782"/>
                </a:lnTo>
                <a:lnTo>
                  <a:pt x="193751" y="161734"/>
                </a:lnTo>
                <a:lnTo>
                  <a:pt x="193751" y="109918"/>
                </a:lnTo>
                <a:lnTo>
                  <a:pt x="193484" y="100457"/>
                </a:lnTo>
                <a:lnTo>
                  <a:pt x="180035" y="64109"/>
                </a:lnTo>
                <a:lnTo>
                  <a:pt x="170891" y="59537"/>
                </a:lnTo>
                <a:lnTo>
                  <a:pt x="158699" y="59537"/>
                </a:lnTo>
                <a:lnTo>
                  <a:pt x="152603" y="61061"/>
                </a:lnTo>
                <a:lnTo>
                  <a:pt x="148031" y="64109"/>
                </a:lnTo>
                <a:lnTo>
                  <a:pt x="144043" y="66319"/>
                </a:lnTo>
                <a:lnTo>
                  <a:pt x="139077" y="70396"/>
                </a:lnTo>
                <a:lnTo>
                  <a:pt x="133235" y="75895"/>
                </a:lnTo>
                <a:lnTo>
                  <a:pt x="126695" y="82397"/>
                </a:lnTo>
                <a:lnTo>
                  <a:pt x="126695" y="0"/>
                </a:lnTo>
                <a:lnTo>
                  <a:pt x="120599" y="0"/>
                </a:lnTo>
                <a:lnTo>
                  <a:pt x="86969" y="13817"/>
                </a:lnTo>
                <a:lnTo>
                  <a:pt x="88493" y="18389"/>
                </a:lnTo>
                <a:lnTo>
                  <a:pt x="93065" y="16865"/>
                </a:lnTo>
                <a:lnTo>
                  <a:pt x="100685" y="16865"/>
                </a:lnTo>
                <a:lnTo>
                  <a:pt x="103733" y="19913"/>
                </a:lnTo>
                <a:lnTo>
                  <a:pt x="103733" y="21437"/>
                </a:lnTo>
                <a:lnTo>
                  <a:pt x="105257" y="24485"/>
                </a:lnTo>
                <a:lnTo>
                  <a:pt x="105257" y="161734"/>
                </a:lnTo>
                <a:lnTo>
                  <a:pt x="103733" y="163258"/>
                </a:lnTo>
                <a:lnTo>
                  <a:pt x="103733" y="166306"/>
                </a:lnTo>
                <a:lnTo>
                  <a:pt x="102209" y="167843"/>
                </a:lnTo>
                <a:lnTo>
                  <a:pt x="100685" y="167843"/>
                </a:lnTo>
                <a:lnTo>
                  <a:pt x="97637" y="169367"/>
                </a:lnTo>
                <a:lnTo>
                  <a:pt x="93065" y="170891"/>
                </a:lnTo>
                <a:lnTo>
                  <a:pt x="88493" y="170891"/>
                </a:lnTo>
                <a:lnTo>
                  <a:pt x="88493" y="175450"/>
                </a:lnTo>
                <a:lnTo>
                  <a:pt x="144983" y="175450"/>
                </a:lnTo>
                <a:lnTo>
                  <a:pt x="144983" y="170891"/>
                </a:lnTo>
                <a:lnTo>
                  <a:pt x="138887" y="170891"/>
                </a:lnTo>
                <a:lnTo>
                  <a:pt x="134315" y="169367"/>
                </a:lnTo>
                <a:lnTo>
                  <a:pt x="132791" y="169367"/>
                </a:lnTo>
                <a:lnTo>
                  <a:pt x="129743" y="167843"/>
                </a:lnTo>
                <a:lnTo>
                  <a:pt x="128219" y="166306"/>
                </a:lnTo>
                <a:lnTo>
                  <a:pt x="128219" y="164782"/>
                </a:lnTo>
                <a:lnTo>
                  <a:pt x="126695" y="161734"/>
                </a:lnTo>
                <a:lnTo>
                  <a:pt x="126695" y="90017"/>
                </a:lnTo>
                <a:lnTo>
                  <a:pt x="137363" y="79349"/>
                </a:lnTo>
                <a:lnTo>
                  <a:pt x="141935" y="77825"/>
                </a:lnTo>
                <a:lnTo>
                  <a:pt x="146507" y="74777"/>
                </a:lnTo>
                <a:lnTo>
                  <a:pt x="161747" y="74777"/>
                </a:lnTo>
                <a:lnTo>
                  <a:pt x="164795" y="76301"/>
                </a:lnTo>
                <a:lnTo>
                  <a:pt x="167843" y="79349"/>
                </a:lnTo>
                <a:lnTo>
                  <a:pt x="170891" y="85445"/>
                </a:lnTo>
                <a:lnTo>
                  <a:pt x="172415" y="90017"/>
                </a:lnTo>
                <a:lnTo>
                  <a:pt x="172415" y="161734"/>
                </a:lnTo>
                <a:lnTo>
                  <a:pt x="170891" y="164782"/>
                </a:lnTo>
                <a:lnTo>
                  <a:pt x="166319" y="169367"/>
                </a:lnTo>
                <a:lnTo>
                  <a:pt x="161747" y="170891"/>
                </a:lnTo>
                <a:lnTo>
                  <a:pt x="154127" y="170891"/>
                </a:lnTo>
                <a:lnTo>
                  <a:pt x="154127" y="175450"/>
                </a:lnTo>
                <a:lnTo>
                  <a:pt x="208991" y="175450"/>
                </a:lnTo>
                <a:lnTo>
                  <a:pt x="208991" y="170891"/>
                </a:lnTo>
                <a:close/>
              </a:path>
              <a:path w="528319" h="179070">
                <a:moveTo>
                  <a:pt x="329577" y="117551"/>
                </a:moveTo>
                <a:lnTo>
                  <a:pt x="315760" y="79349"/>
                </a:lnTo>
                <a:lnTo>
                  <a:pt x="306489" y="70040"/>
                </a:lnTo>
                <a:lnTo>
                  <a:pt x="306489" y="124663"/>
                </a:lnTo>
                <a:lnTo>
                  <a:pt x="306412" y="130619"/>
                </a:lnTo>
                <a:lnTo>
                  <a:pt x="292900" y="166319"/>
                </a:lnTo>
                <a:lnTo>
                  <a:pt x="286804" y="169367"/>
                </a:lnTo>
                <a:lnTo>
                  <a:pt x="279184" y="169367"/>
                </a:lnTo>
                <a:lnTo>
                  <a:pt x="249275" y="143141"/>
                </a:lnTo>
                <a:lnTo>
                  <a:pt x="244182" y="102438"/>
                </a:lnTo>
                <a:lnTo>
                  <a:pt x="244513" y="95783"/>
                </a:lnTo>
                <a:lnTo>
                  <a:pt x="257848" y="71729"/>
                </a:lnTo>
                <a:lnTo>
                  <a:pt x="262420" y="68681"/>
                </a:lnTo>
                <a:lnTo>
                  <a:pt x="266992" y="67157"/>
                </a:lnTo>
                <a:lnTo>
                  <a:pt x="280708" y="67157"/>
                </a:lnTo>
                <a:lnTo>
                  <a:pt x="288328" y="71729"/>
                </a:lnTo>
                <a:lnTo>
                  <a:pt x="292900" y="79349"/>
                </a:lnTo>
                <a:lnTo>
                  <a:pt x="298907" y="88455"/>
                </a:lnTo>
                <a:lnTo>
                  <a:pt x="303187" y="99593"/>
                </a:lnTo>
                <a:lnTo>
                  <a:pt x="305765" y="112433"/>
                </a:lnTo>
                <a:lnTo>
                  <a:pt x="306489" y="124663"/>
                </a:lnTo>
                <a:lnTo>
                  <a:pt x="306489" y="70040"/>
                </a:lnTo>
                <a:lnTo>
                  <a:pt x="301967" y="67157"/>
                </a:lnTo>
                <a:lnTo>
                  <a:pt x="297472" y="64300"/>
                </a:lnTo>
                <a:lnTo>
                  <a:pt x="286613" y="60706"/>
                </a:lnTo>
                <a:lnTo>
                  <a:pt x="274612" y="59537"/>
                </a:lnTo>
                <a:lnTo>
                  <a:pt x="267779" y="59867"/>
                </a:lnTo>
                <a:lnTo>
                  <a:pt x="232625" y="81940"/>
                </a:lnTo>
                <a:lnTo>
                  <a:pt x="221399" y="117551"/>
                </a:lnTo>
                <a:lnTo>
                  <a:pt x="221526" y="124663"/>
                </a:lnTo>
                <a:lnTo>
                  <a:pt x="241160" y="167589"/>
                </a:lnTo>
                <a:lnTo>
                  <a:pt x="273088" y="178600"/>
                </a:lnTo>
                <a:lnTo>
                  <a:pt x="280822" y="178041"/>
                </a:lnTo>
                <a:lnTo>
                  <a:pt x="317906" y="154597"/>
                </a:lnTo>
                <a:lnTo>
                  <a:pt x="329006" y="124663"/>
                </a:lnTo>
                <a:lnTo>
                  <a:pt x="329577" y="117551"/>
                </a:lnTo>
                <a:close/>
              </a:path>
              <a:path w="528319" h="179070">
                <a:moveTo>
                  <a:pt x="424053" y="65633"/>
                </a:moveTo>
                <a:lnTo>
                  <a:pt x="421005" y="64109"/>
                </a:lnTo>
                <a:lnTo>
                  <a:pt x="417957" y="61061"/>
                </a:lnTo>
                <a:lnTo>
                  <a:pt x="413385" y="59537"/>
                </a:lnTo>
                <a:lnTo>
                  <a:pt x="408813" y="59537"/>
                </a:lnTo>
                <a:lnTo>
                  <a:pt x="401726" y="60985"/>
                </a:lnTo>
                <a:lnTo>
                  <a:pt x="394335" y="65443"/>
                </a:lnTo>
                <a:lnTo>
                  <a:pt x="386956" y="73037"/>
                </a:lnTo>
                <a:lnTo>
                  <a:pt x="379857" y="83921"/>
                </a:lnTo>
                <a:lnTo>
                  <a:pt x="379857" y="59537"/>
                </a:lnTo>
                <a:lnTo>
                  <a:pt x="375285" y="59537"/>
                </a:lnTo>
                <a:lnTo>
                  <a:pt x="341757" y="73253"/>
                </a:lnTo>
                <a:lnTo>
                  <a:pt x="341757" y="77825"/>
                </a:lnTo>
                <a:lnTo>
                  <a:pt x="344805" y="76301"/>
                </a:lnTo>
                <a:lnTo>
                  <a:pt x="355473" y="76301"/>
                </a:lnTo>
                <a:lnTo>
                  <a:pt x="355473" y="77825"/>
                </a:lnTo>
                <a:lnTo>
                  <a:pt x="356997" y="77825"/>
                </a:lnTo>
                <a:lnTo>
                  <a:pt x="358521" y="80873"/>
                </a:lnTo>
                <a:lnTo>
                  <a:pt x="358521" y="82397"/>
                </a:lnTo>
                <a:lnTo>
                  <a:pt x="360045" y="85445"/>
                </a:lnTo>
                <a:lnTo>
                  <a:pt x="360045" y="161734"/>
                </a:lnTo>
                <a:lnTo>
                  <a:pt x="358521" y="164782"/>
                </a:lnTo>
                <a:lnTo>
                  <a:pt x="355473" y="167830"/>
                </a:lnTo>
                <a:lnTo>
                  <a:pt x="352425" y="169354"/>
                </a:lnTo>
                <a:lnTo>
                  <a:pt x="347853" y="170878"/>
                </a:lnTo>
                <a:lnTo>
                  <a:pt x="341757" y="170878"/>
                </a:lnTo>
                <a:lnTo>
                  <a:pt x="341757" y="175450"/>
                </a:lnTo>
                <a:lnTo>
                  <a:pt x="399669" y="175450"/>
                </a:lnTo>
                <a:lnTo>
                  <a:pt x="399669" y="170878"/>
                </a:lnTo>
                <a:lnTo>
                  <a:pt x="395097" y="170878"/>
                </a:lnTo>
                <a:lnTo>
                  <a:pt x="390525" y="169354"/>
                </a:lnTo>
                <a:lnTo>
                  <a:pt x="387477" y="167830"/>
                </a:lnTo>
                <a:lnTo>
                  <a:pt x="385953" y="166306"/>
                </a:lnTo>
                <a:lnTo>
                  <a:pt x="382905" y="164782"/>
                </a:lnTo>
                <a:lnTo>
                  <a:pt x="382905" y="163258"/>
                </a:lnTo>
                <a:lnTo>
                  <a:pt x="381381" y="160210"/>
                </a:lnTo>
                <a:lnTo>
                  <a:pt x="379857" y="155638"/>
                </a:lnTo>
                <a:lnTo>
                  <a:pt x="379857" y="94678"/>
                </a:lnTo>
                <a:lnTo>
                  <a:pt x="384429" y="86969"/>
                </a:lnTo>
                <a:lnTo>
                  <a:pt x="387477" y="80873"/>
                </a:lnTo>
                <a:lnTo>
                  <a:pt x="392049" y="77825"/>
                </a:lnTo>
                <a:lnTo>
                  <a:pt x="393573" y="76301"/>
                </a:lnTo>
                <a:lnTo>
                  <a:pt x="398145" y="76301"/>
                </a:lnTo>
                <a:lnTo>
                  <a:pt x="404241" y="79349"/>
                </a:lnTo>
                <a:lnTo>
                  <a:pt x="407289" y="82397"/>
                </a:lnTo>
                <a:lnTo>
                  <a:pt x="411861" y="83921"/>
                </a:lnTo>
                <a:lnTo>
                  <a:pt x="419481" y="83921"/>
                </a:lnTo>
                <a:lnTo>
                  <a:pt x="421005" y="80873"/>
                </a:lnTo>
                <a:lnTo>
                  <a:pt x="424053" y="79349"/>
                </a:lnTo>
                <a:lnTo>
                  <a:pt x="424053" y="65633"/>
                </a:lnTo>
                <a:close/>
              </a:path>
              <a:path w="528319" h="179070">
                <a:moveTo>
                  <a:pt x="527786" y="105346"/>
                </a:moveTo>
                <a:lnTo>
                  <a:pt x="510628" y="67157"/>
                </a:lnTo>
                <a:lnTo>
                  <a:pt x="509333" y="65963"/>
                </a:lnTo>
                <a:lnTo>
                  <a:pt x="502069" y="62204"/>
                </a:lnTo>
                <a:lnTo>
                  <a:pt x="501878" y="62166"/>
                </a:lnTo>
                <a:lnTo>
                  <a:pt x="501878" y="90017"/>
                </a:lnTo>
                <a:lnTo>
                  <a:pt x="501878" y="97726"/>
                </a:lnTo>
                <a:lnTo>
                  <a:pt x="450062" y="97726"/>
                </a:lnTo>
                <a:lnTo>
                  <a:pt x="451586" y="88493"/>
                </a:lnTo>
                <a:lnTo>
                  <a:pt x="454634" y="80873"/>
                </a:lnTo>
                <a:lnTo>
                  <a:pt x="465302" y="70205"/>
                </a:lnTo>
                <a:lnTo>
                  <a:pt x="471398" y="67157"/>
                </a:lnTo>
                <a:lnTo>
                  <a:pt x="482066" y="67157"/>
                </a:lnTo>
                <a:lnTo>
                  <a:pt x="486638" y="68681"/>
                </a:lnTo>
                <a:lnTo>
                  <a:pt x="489686" y="71729"/>
                </a:lnTo>
                <a:lnTo>
                  <a:pt x="494258" y="74777"/>
                </a:lnTo>
                <a:lnTo>
                  <a:pt x="497306" y="77825"/>
                </a:lnTo>
                <a:lnTo>
                  <a:pt x="498830" y="82397"/>
                </a:lnTo>
                <a:lnTo>
                  <a:pt x="500354" y="85445"/>
                </a:lnTo>
                <a:lnTo>
                  <a:pt x="501878" y="90017"/>
                </a:lnTo>
                <a:lnTo>
                  <a:pt x="501878" y="62166"/>
                </a:lnTo>
                <a:lnTo>
                  <a:pt x="493953" y="60159"/>
                </a:lnTo>
                <a:lnTo>
                  <a:pt x="485114" y="59537"/>
                </a:lnTo>
                <a:lnTo>
                  <a:pt x="474230" y="60413"/>
                </a:lnTo>
                <a:lnTo>
                  <a:pt x="440994" y="83654"/>
                </a:lnTo>
                <a:lnTo>
                  <a:pt x="433209" y="120586"/>
                </a:lnTo>
                <a:lnTo>
                  <a:pt x="434073" y="133477"/>
                </a:lnTo>
                <a:lnTo>
                  <a:pt x="454418" y="170167"/>
                </a:lnTo>
                <a:lnTo>
                  <a:pt x="482066" y="178600"/>
                </a:lnTo>
                <a:lnTo>
                  <a:pt x="490905" y="177723"/>
                </a:lnTo>
                <a:lnTo>
                  <a:pt x="499021" y="175120"/>
                </a:lnTo>
                <a:lnTo>
                  <a:pt x="506285" y="170802"/>
                </a:lnTo>
                <a:lnTo>
                  <a:pt x="512546" y="164782"/>
                </a:lnTo>
                <a:lnTo>
                  <a:pt x="517702" y="158686"/>
                </a:lnTo>
                <a:lnTo>
                  <a:pt x="518566" y="157670"/>
                </a:lnTo>
                <a:lnTo>
                  <a:pt x="523024" y="150114"/>
                </a:lnTo>
                <a:lnTo>
                  <a:pt x="526046" y="142290"/>
                </a:lnTo>
                <a:lnTo>
                  <a:pt x="527786" y="134302"/>
                </a:lnTo>
                <a:lnTo>
                  <a:pt x="523214" y="131254"/>
                </a:lnTo>
                <a:lnTo>
                  <a:pt x="520166" y="141922"/>
                </a:lnTo>
                <a:lnTo>
                  <a:pt x="515594" y="148018"/>
                </a:lnTo>
                <a:lnTo>
                  <a:pt x="511022" y="152590"/>
                </a:lnTo>
                <a:lnTo>
                  <a:pt x="504926" y="157162"/>
                </a:lnTo>
                <a:lnTo>
                  <a:pt x="498830" y="158686"/>
                </a:lnTo>
                <a:lnTo>
                  <a:pt x="491210" y="158686"/>
                </a:lnTo>
                <a:lnTo>
                  <a:pt x="457136" y="136639"/>
                </a:lnTo>
                <a:lnTo>
                  <a:pt x="450062" y="105346"/>
                </a:lnTo>
                <a:lnTo>
                  <a:pt x="527786" y="105346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pic>
        <p:nvPicPr>
          <p:cNvPr id="19" name="object 19"/>
          <p:cNvPicPr/>
          <p:nvPr/>
        </p:nvPicPr>
        <p:blipFill>
          <a:blip r:embed="rId12"/>
          <a:stretch>
            <a:fillRect/>
          </a:stretch>
        </p:blipFill>
        <p:spPr>
          <a:xfrm>
            <a:off x="4169512" y="5437570"/>
            <a:ext cx="1422614" cy="397192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3139889" y="5677180"/>
            <a:ext cx="331049" cy="157582"/>
            <a:chOff x="3139889" y="5677179"/>
            <a:chExt cx="331049" cy="157582"/>
          </a:xfrm>
        </p:grpSpPr>
        <p:pic>
          <p:nvPicPr>
            <p:cNvPr id="21" name="object 21"/>
            <p:cNvPicPr/>
            <p:nvPr/>
          </p:nvPicPr>
          <p:blipFill>
            <a:blip r:embed="rId13"/>
            <a:stretch>
              <a:fillRect/>
            </a:stretch>
          </p:blipFill>
          <p:spPr>
            <a:xfrm>
              <a:off x="3139889" y="5681214"/>
              <a:ext cx="98247" cy="15354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/>
            <a:stretch>
              <a:fillRect/>
            </a:stretch>
          </p:blipFill>
          <p:spPr>
            <a:xfrm>
              <a:off x="3258307" y="5677179"/>
              <a:ext cx="212631" cy="156237"/>
            </a:xfrm>
            <a:prstGeom prst="rect">
              <a:avLst/>
            </a:prstGeom>
          </p:spPr>
        </p:pic>
      </p:grpSp>
      <p:pic>
        <p:nvPicPr>
          <p:cNvPr id="23" name="object 23"/>
          <p:cNvPicPr/>
          <p:nvPr/>
        </p:nvPicPr>
        <p:blipFill>
          <a:blip r:embed="rId15"/>
          <a:stretch>
            <a:fillRect/>
          </a:stretch>
        </p:blipFill>
        <p:spPr>
          <a:xfrm>
            <a:off x="6278516" y="5677180"/>
            <a:ext cx="332478" cy="157582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6"/>
          <a:stretch>
            <a:fillRect/>
          </a:stretch>
        </p:blipFill>
        <p:spPr>
          <a:xfrm>
            <a:off x="6721344" y="5677180"/>
            <a:ext cx="265159" cy="157582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7"/>
          <a:stretch>
            <a:fillRect/>
          </a:stretch>
        </p:blipFill>
        <p:spPr>
          <a:xfrm>
            <a:off x="8166819" y="5729707"/>
            <a:ext cx="168256" cy="105055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8"/>
          <a:stretch>
            <a:fillRect/>
          </a:stretch>
        </p:blipFill>
        <p:spPr>
          <a:xfrm>
            <a:off x="8446770" y="5677180"/>
            <a:ext cx="117073" cy="156237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9"/>
          <a:stretch>
            <a:fillRect/>
          </a:stretch>
        </p:blipFill>
        <p:spPr>
          <a:xfrm>
            <a:off x="2585365" y="5916873"/>
            <a:ext cx="297431" cy="157498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0"/>
          <a:stretch>
            <a:fillRect/>
          </a:stretch>
        </p:blipFill>
        <p:spPr>
          <a:xfrm>
            <a:off x="5702477" y="5729707"/>
            <a:ext cx="554523" cy="344665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1"/>
          <a:stretch>
            <a:fillRect/>
          </a:stretch>
        </p:blipFill>
        <p:spPr>
          <a:xfrm>
            <a:off x="6970283" y="5459085"/>
            <a:ext cx="1574734" cy="615287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2"/>
          <a:stretch>
            <a:fillRect/>
          </a:stretch>
        </p:blipFill>
        <p:spPr>
          <a:xfrm>
            <a:off x="4484426" y="5916873"/>
            <a:ext cx="675630" cy="201874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3"/>
          <a:stretch>
            <a:fillRect/>
          </a:stretch>
        </p:blipFill>
        <p:spPr>
          <a:xfrm>
            <a:off x="2586709" y="5677180"/>
            <a:ext cx="1741562" cy="682606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4"/>
          <a:stretch>
            <a:fillRect/>
          </a:stretch>
        </p:blipFill>
        <p:spPr>
          <a:xfrm>
            <a:off x="5317555" y="5916873"/>
            <a:ext cx="310879" cy="157498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5"/>
          <a:stretch>
            <a:fillRect/>
          </a:stretch>
        </p:blipFill>
        <p:spPr>
          <a:xfrm>
            <a:off x="1306718" y="5939733"/>
            <a:ext cx="1216706" cy="420052"/>
          </a:xfrm>
          <a:prstGeom prst="rect">
            <a:avLst/>
          </a:prstGeom>
        </p:spPr>
      </p:pic>
      <p:grpSp>
        <p:nvGrpSpPr>
          <p:cNvPr id="34" name="object 34"/>
          <p:cNvGrpSpPr/>
          <p:nvPr/>
        </p:nvGrpSpPr>
        <p:grpSpPr>
          <a:xfrm>
            <a:off x="6398278" y="5939733"/>
            <a:ext cx="436104" cy="179014"/>
            <a:chOff x="6398278" y="5939733"/>
            <a:chExt cx="436104" cy="179014"/>
          </a:xfrm>
        </p:grpSpPr>
        <p:pic>
          <p:nvPicPr>
            <p:cNvPr id="35" name="object 35"/>
            <p:cNvPicPr/>
            <p:nvPr/>
          </p:nvPicPr>
          <p:blipFill>
            <a:blip r:embed="rId26"/>
            <a:stretch>
              <a:fillRect/>
            </a:stretch>
          </p:blipFill>
          <p:spPr>
            <a:xfrm>
              <a:off x="6398278" y="5969317"/>
              <a:ext cx="192461" cy="14943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7"/>
            <a:stretch>
              <a:fillRect/>
            </a:stretch>
          </p:blipFill>
          <p:spPr>
            <a:xfrm>
              <a:off x="6608303" y="5939733"/>
              <a:ext cx="226078" cy="134638"/>
            </a:xfrm>
            <a:prstGeom prst="rect">
              <a:avLst/>
            </a:prstGeom>
          </p:spPr>
        </p:pic>
      </p:grpSp>
      <p:pic>
        <p:nvPicPr>
          <p:cNvPr id="37" name="object 37"/>
          <p:cNvPicPr/>
          <p:nvPr/>
        </p:nvPicPr>
        <p:blipFill>
          <a:blip r:embed="rId28"/>
          <a:stretch>
            <a:fillRect/>
          </a:stretch>
        </p:blipFill>
        <p:spPr>
          <a:xfrm>
            <a:off x="948017" y="519056"/>
            <a:ext cx="7180729" cy="4791187"/>
          </a:xfrm>
          <a:prstGeom prst="rect">
            <a:avLst/>
          </a:prstGeom>
        </p:spPr>
      </p:pic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262D0FF8-15DD-AE67-1039-F0768ECEB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1600" smtClean="0"/>
              <a:t>57</a:t>
            </a:fld>
            <a:endParaRPr lang="en-US" sz="1600" dirty="0"/>
          </a:p>
        </p:txBody>
      </p:sp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336176" y="739588"/>
            <a:ext cx="8471647" cy="5236286"/>
            <a:chOff x="112699" y="515569"/>
            <a:chExt cx="8875059" cy="5478556"/>
          </a:xfrm>
        </p:grpSpPr>
        <p:sp>
          <p:nvSpPr>
            <p:cNvPr id="5" name="object 5"/>
            <p:cNvSpPr/>
            <p:nvPr/>
          </p:nvSpPr>
          <p:spPr>
            <a:xfrm>
              <a:off x="112699" y="515569"/>
              <a:ext cx="8875059" cy="5478556"/>
            </a:xfrm>
            <a:custGeom>
              <a:avLst/>
              <a:gdLst/>
              <a:ahLst/>
              <a:cxnLst/>
              <a:rect l="l" t="t" r="r" b="b"/>
              <a:pathLst>
                <a:path w="10058400" h="6209030">
                  <a:moveTo>
                    <a:pt x="10058400" y="6208775"/>
                  </a:moveTo>
                  <a:lnTo>
                    <a:pt x="0" y="6208775"/>
                  </a:lnTo>
                  <a:lnTo>
                    <a:pt x="0" y="0"/>
                  </a:lnTo>
                  <a:lnTo>
                    <a:pt x="10058400" y="0"/>
                  </a:lnTo>
                  <a:lnTo>
                    <a:pt x="10058400" y="6208775"/>
                  </a:lnTo>
                  <a:close/>
                </a:path>
              </a:pathLst>
            </a:custGeom>
            <a:noFill/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35067" y="742825"/>
              <a:ext cx="114299" cy="114299"/>
            </a:xfrm>
            <a:custGeom>
              <a:avLst/>
              <a:gdLst/>
              <a:ahLst/>
              <a:cxnLst/>
              <a:rect l="l" t="t" r="r" b="b"/>
              <a:pathLst>
                <a:path w="129538" h="129538">
                  <a:moveTo>
                    <a:pt x="129540" y="129539"/>
                  </a:moveTo>
                  <a:lnTo>
                    <a:pt x="0" y="129539"/>
                  </a:lnTo>
                  <a:lnTo>
                    <a:pt x="0" y="0"/>
                  </a:lnTo>
                  <a:lnTo>
                    <a:pt x="129540" y="0"/>
                  </a:lnTo>
                  <a:lnTo>
                    <a:pt x="129540" y="129539"/>
                  </a:lnTo>
                  <a:close/>
                </a:path>
              </a:pathLst>
            </a:custGeom>
            <a:solidFill>
              <a:srgbClr val="568962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44685" y="680464"/>
              <a:ext cx="356907" cy="261657"/>
            </a:xfrm>
            <a:custGeom>
              <a:avLst/>
              <a:gdLst/>
              <a:ahLst/>
              <a:cxnLst/>
              <a:rect l="l" t="t" r="r" b="b"/>
              <a:pathLst>
                <a:path w="404494" h="296544">
                  <a:moveTo>
                    <a:pt x="404145" y="295941"/>
                  </a:moveTo>
                  <a:lnTo>
                    <a:pt x="250126" y="295941"/>
                  </a:lnTo>
                  <a:lnTo>
                    <a:pt x="250126" y="288321"/>
                  </a:lnTo>
                  <a:lnTo>
                    <a:pt x="268414" y="288321"/>
                  </a:lnTo>
                  <a:lnTo>
                    <a:pt x="274510" y="286797"/>
                  </a:lnTo>
                  <a:lnTo>
                    <a:pt x="291274" y="245649"/>
                  </a:lnTo>
                  <a:lnTo>
                    <a:pt x="291274" y="25907"/>
                  </a:lnTo>
                  <a:lnTo>
                    <a:pt x="178403" y="295941"/>
                  </a:lnTo>
                  <a:lnTo>
                    <a:pt x="172307" y="295941"/>
                  </a:lnTo>
                  <a:lnTo>
                    <a:pt x="57911" y="28956"/>
                  </a:lnTo>
                  <a:lnTo>
                    <a:pt x="57911" y="263937"/>
                  </a:lnTo>
                  <a:lnTo>
                    <a:pt x="91146" y="287774"/>
                  </a:lnTo>
                  <a:lnTo>
                    <a:pt x="100679" y="288321"/>
                  </a:lnTo>
                  <a:lnTo>
                    <a:pt x="100679" y="295941"/>
                  </a:lnTo>
                  <a:lnTo>
                    <a:pt x="0" y="295941"/>
                  </a:lnTo>
                  <a:lnTo>
                    <a:pt x="0" y="288321"/>
                  </a:lnTo>
                  <a:lnTo>
                    <a:pt x="9143" y="288321"/>
                  </a:lnTo>
                  <a:lnTo>
                    <a:pt x="21335" y="285273"/>
                  </a:lnTo>
                  <a:lnTo>
                    <a:pt x="30479" y="279177"/>
                  </a:lnTo>
                  <a:lnTo>
                    <a:pt x="33527" y="276129"/>
                  </a:lnTo>
                  <a:lnTo>
                    <a:pt x="36575" y="271557"/>
                  </a:lnTo>
                  <a:lnTo>
                    <a:pt x="38099" y="266985"/>
                  </a:lnTo>
                  <a:lnTo>
                    <a:pt x="41147" y="259365"/>
                  </a:lnTo>
                  <a:lnTo>
                    <a:pt x="41147" y="50291"/>
                  </a:lnTo>
                  <a:lnTo>
                    <a:pt x="40886" y="40004"/>
                  </a:lnTo>
                  <a:lnTo>
                    <a:pt x="24383" y="9143"/>
                  </a:lnTo>
                  <a:lnTo>
                    <a:pt x="0" y="9143"/>
                  </a:lnTo>
                  <a:lnTo>
                    <a:pt x="0" y="0"/>
                  </a:lnTo>
                  <a:lnTo>
                    <a:pt x="120491" y="0"/>
                  </a:lnTo>
                  <a:lnTo>
                    <a:pt x="202882" y="195262"/>
                  </a:lnTo>
                  <a:lnTo>
                    <a:pt x="283654" y="0"/>
                  </a:lnTo>
                  <a:lnTo>
                    <a:pt x="404145" y="0"/>
                  </a:lnTo>
                  <a:lnTo>
                    <a:pt x="404145" y="9143"/>
                  </a:lnTo>
                  <a:lnTo>
                    <a:pt x="385857" y="9143"/>
                  </a:lnTo>
                  <a:lnTo>
                    <a:pt x="378237" y="10668"/>
                  </a:lnTo>
                  <a:lnTo>
                    <a:pt x="373665" y="13716"/>
                  </a:lnTo>
                  <a:lnTo>
                    <a:pt x="369093" y="15240"/>
                  </a:lnTo>
                  <a:lnTo>
                    <a:pt x="366045" y="18288"/>
                  </a:lnTo>
                  <a:lnTo>
                    <a:pt x="361473" y="50291"/>
                  </a:lnTo>
                  <a:lnTo>
                    <a:pt x="361473" y="245649"/>
                  </a:lnTo>
                  <a:lnTo>
                    <a:pt x="373665" y="283749"/>
                  </a:lnTo>
                  <a:lnTo>
                    <a:pt x="385857" y="288321"/>
                  </a:lnTo>
                  <a:lnTo>
                    <a:pt x="404145" y="288321"/>
                  </a:lnTo>
                  <a:lnTo>
                    <a:pt x="404145" y="29594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924313" y="755851"/>
              <a:ext cx="150691" cy="19111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099209" y="755851"/>
              <a:ext cx="150775" cy="19111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272844" y="675085"/>
              <a:ext cx="1209983" cy="27188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2587798" y="675085"/>
              <a:ext cx="1981172" cy="35138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4707643" y="724839"/>
              <a:ext cx="104971" cy="21943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827406" y="712736"/>
              <a:ext cx="171450" cy="229160"/>
            </a:xfrm>
            <a:custGeom>
              <a:avLst/>
              <a:gdLst/>
              <a:ahLst/>
              <a:cxnLst/>
              <a:rect l="l" t="t" r="r" b="b"/>
              <a:pathLst>
                <a:path w="194310" h="259715">
                  <a:moveTo>
                    <a:pt x="193738" y="259365"/>
                  </a:moveTo>
                  <a:lnTo>
                    <a:pt x="103727" y="259365"/>
                  </a:lnTo>
                  <a:lnTo>
                    <a:pt x="103727" y="251745"/>
                  </a:lnTo>
                  <a:lnTo>
                    <a:pt x="109823" y="251745"/>
                  </a:lnTo>
                  <a:lnTo>
                    <a:pt x="114395" y="248697"/>
                  </a:lnTo>
                  <a:lnTo>
                    <a:pt x="117443" y="244125"/>
                  </a:lnTo>
                  <a:lnTo>
                    <a:pt x="120491" y="241077"/>
                  </a:lnTo>
                  <a:lnTo>
                    <a:pt x="120467" y="130111"/>
                  </a:lnTo>
                  <a:lnTo>
                    <a:pt x="120300" y="122110"/>
                  </a:lnTo>
                  <a:lnTo>
                    <a:pt x="119848" y="116395"/>
                  </a:lnTo>
                  <a:lnTo>
                    <a:pt x="118967" y="112966"/>
                  </a:lnTo>
                  <a:lnTo>
                    <a:pt x="118967" y="108394"/>
                  </a:lnTo>
                  <a:lnTo>
                    <a:pt x="114395" y="103822"/>
                  </a:lnTo>
                  <a:lnTo>
                    <a:pt x="108299" y="100679"/>
                  </a:lnTo>
                  <a:lnTo>
                    <a:pt x="99155" y="100679"/>
                  </a:lnTo>
                  <a:lnTo>
                    <a:pt x="73247" y="125158"/>
                  </a:lnTo>
                  <a:lnTo>
                    <a:pt x="73247" y="233457"/>
                  </a:lnTo>
                  <a:lnTo>
                    <a:pt x="74771" y="241077"/>
                  </a:lnTo>
                  <a:lnTo>
                    <a:pt x="76295" y="244125"/>
                  </a:lnTo>
                  <a:lnTo>
                    <a:pt x="79343" y="248697"/>
                  </a:lnTo>
                  <a:lnTo>
                    <a:pt x="83915" y="251745"/>
                  </a:lnTo>
                  <a:lnTo>
                    <a:pt x="91535" y="251745"/>
                  </a:lnTo>
                  <a:lnTo>
                    <a:pt x="91535" y="259365"/>
                  </a:lnTo>
                  <a:lnTo>
                    <a:pt x="0" y="259365"/>
                  </a:lnTo>
                  <a:lnTo>
                    <a:pt x="0" y="251745"/>
                  </a:lnTo>
                  <a:lnTo>
                    <a:pt x="7619" y="251745"/>
                  </a:lnTo>
                  <a:lnTo>
                    <a:pt x="13715" y="248697"/>
                  </a:lnTo>
                  <a:lnTo>
                    <a:pt x="19811" y="219741"/>
                  </a:lnTo>
                  <a:lnTo>
                    <a:pt x="19811" y="38195"/>
                  </a:lnTo>
                  <a:lnTo>
                    <a:pt x="0" y="6096"/>
                  </a:lnTo>
                  <a:lnTo>
                    <a:pt x="0" y="0"/>
                  </a:lnTo>
                  <a:lnTo>
                    <a:pt x="73247" y="0"/>
                  </a:lnTo>
                  <a:lnTo>
                    <a:pt x="73247" y="103822"/>
                  </a:lnTo>
                  <a:lnTo>
                    <a:pt x="80962" y="96337"/>
                  </a:lnTo>
                  <a:lnTo>
                    <a:pt x="119753" y="75080"/>
                  </a:lnTo>
                  <a:lnTo>
                    <a:pt x="126587" y="74771"/>
                  </a:lnTo>
                  <a:lnTo>
                    <a:pt x="134326" y="75342"/>
                  </a:lnTo>
                  <a:lnTo>
                    <a:pt x="168268" y="100243"/>
                  </a:lnTo>
                  <a:lnTo>
                    <a:pt x="175450" y="151066"/>
                  </a:lnTo>
                  <a:lnTo>
                    <a:pt x="175498" y="229147"/>
                  </a:lnTo>
                  <a:lnTo>
                    <a:pt x="175831" y="236696"/>
                  </a:lnTo>
                  <a:lnTo>
                    <a:pt x="176736" y="242244"/>
                  </a:lnTo>
                  <a:lnTo>
                    <a:pt x="178498" y="245649"/>
                  </a:lnTo>
                  <a:lnTo>
                    <a:pt x="181546" y="248697"/>
                  </a:lnTo>
                  <a:lnTo>
                    <a:pt x="186118" y="251745"/>
                  </a:lnTo>
                  <a:lnTo>
                    <a:pt x="193738" y="251745"/>
                  </a:lnTo>
                  <a:lnTo>
                    <a:pt x="193738" y="259365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5022557" y="778711"/>
              <a:ext cx="131865" cy="16825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5174676" y="778711"/>
              <a:ext cx="135899" cy="16287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5329401" y="778711"/>
              <a:ext cx="266700" cy="163046"/>
            </a:xfrm>
            <a:custGeom>
              <a:avLst/>
              <a:gdLst/>
              <a:ahLst/>
              <a:cxnLst/>
              <a:rect l="l" t="t" r="r" b="b"/>
              <a:pathLst>
                <a:path w="302260" h="184784">
                  <a:moveTo>
                    <a:pt x="302037" y="184594"/>
                  </a:moveTo>
                  <a:lnTo>
                    <a:pt x="208978" y="184594"/>
                  </a:lnTo>
                  <a:lnTo>
                    <a:pt x="208978" y="176974"/>
                  </a:lnTo>
                  <a:lnTo>
                    <a:pt x="216598" y="176974"/>
                  </a:lnTo>
                  <a:lnTo>
                    <a:pt x="222694" y="173926"/>
                  </a:lnTo>
                  <a:lnTo>
                    <a:pt x="225742" y="169354"/>
                  </a:lnTo>
                  <a:lnTo>
                    <a:pt x="227266" y="166306"/>
                  </a:lnTo>
                  <a:lnTo>
                    <a:pt x="228790" y="158686"/>
                  </a:lnTo>
                  <a:lnTo>
                    <a:pt x="228766" y="57483"/>
                  </a:lnTo>
                  <a:lnTo>
                    <a:pt x="215074" y="24384"/>
                  </a:lnTo>
                  <a:lnTo>
                    <a:pt x="205930" y="24384"/>
                  </a:lnTo>
                  <a:lnTo>
                    <a:pt x="176974" y="48863"/>
                  </a:lnTo>
                  <a:lnTo>
                    <a:pt x="176974" y="158686"/>
                  </a:lnTo>
                  <a:lnTo>
                    <a:pt x="178498" y="166306"/>
                  </a:lnTo>
                  <a:lnTo>
                    <a:pt x="181546" y="169354"/>
                  </a:lnTo>
                  <a:lnTo>
                    <a:pt x="184594" y="173926"/>
                  </a:lnTo>
                  <a:lnTo>
                    <a:pt x="189166" y="176974"/>
                  </a:lnTo>
                  <a:lnTo>
                    <a:pt x="198310" y="176974"/>
                  </a:lnTo>
                  <a:lnTo>
                    <a:pt x="198310" y="184594"/>
                  </a:lnTo>
                  <a:lnTo>
                    <a:pt x="105251" y="184594"/>
                  </a:lnTo>
                  <a:lnTo>
                    <a:pt x="105251" y="176974"/>
                  </a:lnTo>
                  <a:lnTo>
                    <a:pt x="114395" y="176974"/>
                  </a:lnTo>
                  <a:lnTo>
                    <a:pt x="122015" y="169354"/>
                  </a:lnTo>
                  <a:lnTo>
                    <a:pt x="122015" y="166306"/>
                  </a:lnTo>
                  <a:lnTo>
                    <a:pt x="123539" y="163258"/>
                  </a:lnTo>
                  <a:lnTo>
                    <a:pt x="123515" y="57483"/>
                  </a:lnTo>
                  <a:lnTo>
                    <a:pt x="115919" y="29051"/>
                  </a:lnTo>
                  <a:lnTo>
                    <a:pt x="112871" y="25908"/>
                  </a:lnTo>
                  <a:lnTo>
                    <a:pt x="109823" y="24384"/>
                  </a:lnTo>
                  <a:lnTo>
                    <a:pt x="100679" y="24384"/>
                  </a:lnTo>
                  <a:lnTo>
                    <a:pt x="73247" y="48863"/>
                  </a:lnTo>
                  <a:lnTo>
                    <a:pt x="73247" y="144970"/>
                  </a:lnTo>
                  <a:lnTo>
                    <a:pt x="83915" y="176974"/>
                  </a:lnTo>
                  <a:lnTo>
                    <a:pt x="91535" y="176974"/>
                  </a:lnTo>
                  <a:lnTo>
                    <a:pt x="91535" y="184594"/>
                  </a:lnTo>
                  <a:lnTo>
                    <a:pt x="0" y="184594"/>
                  </a:lnTo>
                  <a:lnTo>
                    <a:pt x="0" y="176974"/>
                  </a:lnTo>
                  <a:lnTo>
                    <a:pt x="7619" y="176974"/>
                  </a:lnTo>
                  <a:lnTo>
                    <a:pt x="12191" y="173926"/>
                  </a:lnTo>
                  <a:lnTo>
                    <a:pt x="19811" y="144970"/>
                  </a:lnTo>
                  <a:lnTo>
                    <a:pt x="19811" y="44291"/>
                  </a:lnTo>
                  <a:lnTo>
                    <a:pt x="0" y="12192"/>
                  </a:lnTo>
                  <a:lnTo>
                    <a:pt x="0" y="4572"/>
                  </a:lnTo>
                  <a:lnTo>
                    <a:pt x="73247" y="4572"/>
                  </a:lnTo>
                  <a:lnTo>
                    <a:pt x="73247" y="29051"/>
                  </a:lnTo>
                  <a:lnTo>
                    <a:pt x="80105" y="21566"/>
                  </a:lnTo>
                  <a:lnTo>
                    <a:pt x="113252" y="1333"/>
                  </a:lnTo>
                  <a:lnTo>
                    <a:pt x="128111" y="0"/>
                  </a:lnTo>
                  <a:lnTo>
                    <a:pt x="136119" y="547"/>
                  </a:lnTo>
                  <a:lnTo>
                    <a:pt x="171092" y="24590"/>
                  </a:lnTo>
                  <a:lnTo>
                    <a:pt x="173926" y="32099"/>
                  </a:lnTo>
                  <a:lnTo>
                    <a:pt x="181903" y="24376"/>
                  </a:lnTo>
                  <a:lnTo>
                    <a:pt x="218312" y="2095"/>
                  </a:lnTo>
                  <a:lnTo>
                    <a:pt x="233362" y="0"/>
                  </a:lnTo>
                  <a:lnTo>
                    <a:pt x="242228" y="571"/>
                  </a:lnTo>
                  <a:lnTo>
                    <a:pt x="276344" y="23971"/>
                  </a:lnTo>
                  <a:lnTo>
                    <a:pt x="282225" y="71723"/>
                  </a:lnTo>
                  <a:lnTo>
                    <a:pt x="282225" y="144970"/>
                  </a:lnTo>
                  <a:lnTo>
                    <a:pt x="282511" y="154376"/>
                  </a:lnTo>
                  <a:lnTo>
                    <a:pt x="283368" y="161924"/>
                  </a:lnTo>
                  <a:lnTo>
                    <a:pt x="284797" y="167473"/>
                  </a:lnTo>
                  <a:lnTo>
                    <a:pt x="286797" y="170878"/>
                  </a:lnTo>
                  <a:lnTo>
                    <a:pt x="288321" y="173926"/>
                  </a:lnTo>
                  <a:lnTo>
                    <a:pt x="294417" y="176974"/>
                  </a:lnTo>
                  <a:lnTo>
                    <a:pt x="302037" y="176974"/>
                  </a:lnTo>
                  <a:lnTo>
                    <a:pt x="302037" y="184594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5616076" y="778711"/>
              <a:ext cx="152119" cy="16556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782987" y="712736"/>
              <a:ext cx="85165" cy="229160"/>
            </a:xfrm>
            <a:custGeom>
              <a:avLst/>
              <a:gdLst/>
              <a:ahLst/>
              <a:cxnLst/>
              <a:rect l="l" t="t" r="r" b="b"/>
              <a:pathLst>
                <a:path w="96520" h="259715">
                  <a:moveTo>
                    <a:pt x="96107" y="259365"/>
                  </a:moveTo>
                  <a:lnTo>
                    <a:pt x="0" y="259365"/>
                  </a:lnTo>
                  <a:lnTo>
                    <a:pt x="0" y="251745"/>
                  </a:lnTo>
                  <a:lnTo>
                    <a:pt x="7619" y="251745"/>
                  </a:lnTo>
                  <a:lnTo>
                    <a:pt x="13715" y="250221"/>
                  </a:lnTo>
                  <a:lnTo>
                    <a:pt x="16763" y="245649"/>
                  </a:lnTo>
                  <a:lnTo>
                    <a:pt x="19811" y="242601"/>
                  </a:lnTo>
                  <a:lnTo>
                    <a:pt x="21335" y="234981"/>
                  </a:lnTo>
                  <a:lnTo>
                    <a:pt x="21335" y="24479"/>
                  </a:lnTo>
                  <a:lnTo>
                    <a:pt x="19811" y="15240"/>
                  </a:lnTo>
                  <a:lnTo>
                    <a:pt x="13715" y="9144"/>
                  </a:lnTo>
                  <a:lnTo>
                    <a:pt x="7619" y="7620"/>
                  </a:lnTo>
                  <a:lnTo>
                    <a:pt x="0" y="6096"/>
                  </a:lnTo>
                  <a:lnTo>
                    <a:pt x="0" y="0"/>
                  </a:lnTo>
                  <a:lnTo>
                    <a:pt x="74771" y="0"/>
                  </a:lnTo>
                  <a:lnTo>
                    <a:pt x="74771" y="234981"/>
                  </a:lnTo>
                  <a:lnTo>
                    <a:pt x="76295" y="242601"/>
                  </a:lnTo>
                  <a:lnTo>
                    <a:pt x="79343" y="245649"/>
                  </a:lnTo>
                  <a:lnTo>
                    <a:pt x="82391" y="250221"/>
                  </a:lnTo>
                  <a:lnTo>
                    <a:pt x="86963" y="251745"/>
                  </a:lnTo>
                  <a:lnTo>
                    <a:pt x="96107" y="251745"/>
                  </a:lnTo>
                  <a:lnTo>
                    <a:pt x="96107" y="259365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5972760" y="707358"/>
              <a:ext cx="1463039" cy="30827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7535391" y="778711"/>
              <a:ext cx="152119" cy="16556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/>
            <a:stretch>
              <a:fillRect/>
            </a:stretch>
          </p:blipFill>
          <p:spPr>
            <a:xfrm>
              <a:off x="7706252" y="778711"/>
              <a:ext cx="170945" cy="162877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7900059" y="712736"/>
              <a:ext cx="172571" cy="234763"/>
            </a:xfrm>
            <a:custGeom>
              <a:avLst/>
              <a:gdLst/>
              <a:ahLst/>
              <a:cxnLst/>
              <a:rect l="l" t="t" r="r" b="b"/>
              <a:pathLst>
                <a:path w="195579" h="266065">
                  <a:moveTo>
                    <a:pt x="172402" y="97631"/>
                  </a:moveTo>
                  <a:lnTo>
                    <a:pt x="119062" y="97631"/>
                  </a:lnTo>
                  <a:lnTo>
                    <a:pt x="119062" y="21431"/>
                  </a:lnTo>
                  <a:lnTo>
                    <a:pt x="117538" y="18288"/>
                  </a:lnTo>
                  <a:lnTo>
                    <a:pt x="116014" y="15240"/>
                  </a:lnTo>
                  <a:lnTo>
                    <a:pt x="112966" y="12192"/>
                  </a:lnTo>
                  <a:lnTo>
                    <a:pt x="109918" y="10668"/>
                  </a:lnTo>
                  <a:lnTo>
                    <a:pt x="106775" y="7620"/>
                  </a:lnTo>
                  <a:lnTo>
                    <a:pt x="93059" y="7620"/>
                  </a:lnTo>
                  <a:lnTo>
                    <a:pt x="93059" y="0"/>
                  </a:lnTo>
                  <a:lnTo>
                    <a:pt x="172402" y="0"/>
                  </a:lnTo>
                  <a:lnTo>
                    <a:pt x="172402" y="97631"/>
                  </a:lnTo>
                  <a:close/>
                </a:path>
                <a:path w="195579" h="266065">
                  <a:moveTo>
                    <a:pt x="79343" y="265461"/>
                  </a:moveTo>
                  <a:lnTo>
                    <a:pt x="70199" y="265461"/>
                  </a:lnTo>
                  <a:lnTo>
                    <a:pt x="53935" y="263461"/>
                  </a:lnTo>
                  <a:lnTo>
                    <a:pt x="16859" y="233457"/>
                  </a:lnTo>
                  <a:lnTo>
                    <a:pt x="1134" y="190126"/>
                  </a:lnTo>
                  <a:lnTo>
                    <a:pt x="0" y="172402"/>
                  </a:lnTo>
                  <a:lnTo>
                    <a:pt x="610" y="158734"/>
                  </a:lnTo>
                  <a:lnTo>
                    <a:pt x="10763" y="120586"/>
                  </a:lnTo>
                  <a:lnTo>
                    <a:pt x="38195" y="86963"/>
                  </a:lnTo>
                  <a:lnTo>
                    <a:pt x="74771" y="74771"/>
                  </a:lnTo>
                  <a:lnTo>
                    <a:pt x="83915" y="74771"/>
                  </a:lnTo>
                  <a:lnTo>
                    <a:pt x="114912" y="93059"/>
                  </a:lnTo>
                  <a:lnTo>
                    <a:pt x="79343" y="93059"/>
                  </a:lnTo>
                  <a:lnTo>
                    <a:pt x="76295" y="94583"/>
                  </a:lnTo>
                  <a:lnTo>
                    <a:pt x="73247" y="97631"/>
                  </a:lnTo>
                  <a:lnTo>
                    <a:pt x="67151" y="100679"/>
                  </a:lnTo>
                  <a:lnTo>
                    <a:pt x="64103" y="108394"/>
                  </a:lnTo>
                  <a:lnTo>
                    <a:pt x="56769" y="149923"/>
                  </a:lnTo>
                  <a:lnTo>
                    <a:pt x="56483" y="164782"/>
                  </a:lnTo>
                  <a:lnTo>
                    <a:pt x="56769" y="179982"/>
                  </a:lnTo>
                  <a:lnTo>
                    <a:pt x="63627" y="222599"/>
                  </a:lnTo>
                  <a:lnTo>
                    <a:pt x="74771" y="238029"/>
                  </a:lnTo>
                  <a:lnTo>
                    <a:pt x="77819" y="241077"/>
                  </a:lnTo>
                  <a:lnTo>
                    <a:pt x="114994" y="241077"/>
                  </a:lnTo>
                  <a:lnTo>
                    <a:pt x="112451" y="243935"/>
                  </a:lnTo>
                  <a:lnTo>
                    <a:pt x="106251" y="250221"/>
                  </a:lnTo>
                  <a:lnTo>
                    <a:pt x="100336" y="255365"/>
                  </a:lnTo>
                  <a:lnTo>
                    <a:pt x="94583" y="259365"/>
                  </a:lnTo>
                  <a:lnTo>
                    <a:pt x="79343" y="265461"/>
                  </a:lnTo>
                  <a:close/>
                </a:path>
                <a:path w="195579" h="266065">
                  <a:moveTo>
                    <a:pt x="114994" y="241077"/>
                  </a:moveTo>
                  <a:lnTo>
                    <a:pt x="86963" y="241077"/>
                  </a:lnTo>
                  <a:lnTo>
                    <a:pt x="94979" y="239601"/>
                  </a:lnTo>
                  <a:lnTo>
                    <a:pt x="103012" y="234981"/>
                  </a:lnTo>
                  <a:lnTo>
                    <a:pt x="111046" y="226933"/>
                  </a:lnTo>
                  <a:lnTo>
                    <a:pt x="119062" y="215169"/>
                  </a:lnTo>
                  <a:lnTo>
                    <a:pt x="119062" y="120586"/>
                  </a:lnTo>
                  <a:lnTo>
                    <a:pt x="111641" y="108570"/>
                  </a:lnTo>
                  <a:lnTo>
                    <a:pt x="103203" y="99964"/>
                  </a:lnTo>
                  <a:lnTo>
                    <a:pt x="93907" y="94788"/>
                  </a:lnTo>
                  <a:lnTo>
                    <a:pt x="83915" y="93059"/>
                  </a:lnTo>
                  <a:lnTo>
                    <a:pt x="114912" y="93059"/>
                  </a:lnTo>
                  <a:lnTo>
                    <a:pt x="119062" y="97631"/>
                  </a:lnTo>
                  <a:lnTo>
                    <a:pt x="172402" y="97631"/>
                  </a:lnTo>
                  <a:lnTo>
                    <a:pt x="172402" y="227361"/>
                  </a:lnTo>
                  <a:lnTo>
                    <a:pt x="173926" y="230409"/>
                  </a:lnTo>
                  <a:lnTo>
                    <a:pt x="175450" y="234981"/>
                  </a:lnTo>
                  <a:lnTo>
                    <a:pt x="176212" y="236505"/>
                  </a:lnTo>
                  <a:lnTo>
                    <a:pt x="119062" y="236505"/>
                  </a:lnTo>
                  <a:lnTo>
                    <a:pt x="114994" y="241077"/>
                  </a:lnTo>
                  <a:close/>
                </a:path>
                <a:path w="195579" h="266065">
                  <a:moveTo>
                    <a:pt x="119062" y="265461"/>
                  </a:moveTo>
                  <a:lnTo>
                    <a:pt x="119062" y="236505"/>
                  </a:lnTo>
                  <a:lnTo>
                    <a:pt x="176212" y="236505"/>
                  </a:lnTo>
                  <a:lnTo>
                    <a:pt x="176974" y="238029"/>
                  </a:lnTo>
                  <a:lnTo>
                    <a:pt x="183070" y="241077"/>
                  </a:lnTo>
                  <a:lnTo>
                    <a:pt x="187642" y="242601"/>
                  </a:lnTo>
                  <a:lnTo>
                    <a:pt x="195262" y="244125"/>
                  </a:lnTo>
                  <a:lnTo>
                    <a:pt x="195262" y="250221"/>
                  </a:lnTo>
                  <a:lnTo>
                    <a:pt x="119062" y="265461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3"/>
            <a:stretch>
              <a:fillRect/>
            </a:stretch>
          </p:blipFill>
          <p:spPr>
            <a:xfrm>
              <a:off x="550149" y="1134133"/>
              <a:ext cx="1672898" cy="23960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29688" y="2259653"/>
              <a:ext cx="100853" cy="100853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114300" y="114300"/>
                  </a:moveTo>
                  <a:lnTo>
                    <a:pt x="0" y="114300"/>
                  </a:lnTo>
                  <a:lnTo>
                    <a:pt x="0" y="0"/>
                  </a:lnTo>
                  <a:lnTo>
                    <a:pt x="114300" y="0"/>
                  </a:lnTo>
                  <a:lnTo>
                    <a:pt x="114300" y="114300"/>
                  </a:lnTo>
                  <a:close/>
                </a:path>
              </a:pathLst>
            </a:custGeom>
            <a:solidFill>
              <a:srgbClr val="568962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39391" y="2200401"/>
              <a:ext cx="243728" cy="235884"/>
            </a:xfrm>
            <a:custGeom>
              <a:avLst/>
              <a:gdLst/>
              <a:ahLst/>
              <a:cxnLst/>
              <a:rect l="l" t="t" r="r" b="b"/>
              <a:pathLst>
                <a:path w="276225" h="267335">
                  <a:moveTo>
                    <a:pt x="82296" y="266985"/>
                  </a:moveTo>
                  <a:lnTo>
                    <a:pt x="0" y="266985"/>
                  </a:lnTo>
                  <a:lnTo>
                    <a:pt x="0" y="259365"/>
                  </a:lnTo>
                  <a:lnTo>
                    <a:pt x="10667" y="257841"/>
                  </a:lnTo>
                  <a:lnTo>
                    <a:pt x="18288" y="254793"/>
                  </a:lnTo>
                  <a:lnTo>
                    <a:pt x="42672" y="213550"/>
                  </a:lnTo>
                  <a:lnTo>
                    <a:pt x="134207" y="0"/>
                  </a:lnTo>
                  <a:lnTo>
                    <a:pt x="140303" y="0"/>
                  </a:lnTo>
                  <a:lnTo>
                    <a:pt x="165461" y="59531"/>
                  </a:lnTo>
                  <a:lnTo>
                    <a:pt x="126587" y="59531"/>
                  </a:lnTo>
                  <a:lnTo>
                    <a:pt x="82296" y="164782"/>
                  </a:lnTo>
                  <a:lnTo>
                    <a:pt x="209940" y="164782"/>
                  </a:lnTo>
                  <a:lnTo>
                    <a:pt x="215737" y="178498"/>
                  </a:lnTo>
                  <a:lnTo>
                    <a:pt x="76200" y="178498"/>
                  </a:lnTo>
                  <a:lnTo>
                    <a:pt x="57912" y="219646"/>
                  </a:lnTo>
                  <a:lnTo>
                    <a:pt x="53340" y="230409"/>
                  </a:lnTo>
                  <a:lnTo>
                    <a:pt x="51856" y="237827"/>
                  </a:lnTo>
                  <a:lnTo>
                    <a:pt x="51816" y="247173"/>
                  </a:lnTo>
                  <a:lnTo>
                    <a:pt x="53340" y="250221"/>
                  </a:lnTo>
                  <a:lnTo>
                    <a:pt x="57912" y="253269"/>
                  </a:lnTo>
                  <a:lnTo>
                    <a:pt x="60960" y="256317"/>
                  </a:lnTo>
                  <a:lnTo>
                    <a:pt x="68580" y="257841"/>
                  </a:lnTo>
                  <a:lnTo>
                    <a:pt x="82296" y="259365"/>
                  </a:lnTo>
                  <a:lnTo>
                    <a:pt x="82296" y="266985"/>
                  </a:lnTo>
                  <a:close/>
                </a:path>
                <a:path w="276225" h="267335">
                  <a:moveTo>
                    <a:pt x="209940" y="164782"/>
                  </a:moveTo>
                  <a:lnTo>
                    <a:pt x="170783" y="164782"/>
                  </a:lnTo>
                  <a:lnTo>
                    <a:pt x="126587" y="59531"/>
                  </a:lnTo>
                  <a:lnTo>
                    <a:pt x="165461" y="59531"/>
                  </a:lnTo>
                  <a:lnTo>
                    <a:pt x="209940" y="164782"/>
                  </a:lnTo>
                  <a:close/>
                </a:path>
                <a:path w="276225" h="267335">
                  <a:moveTo>
                    <a:pt x="276034" y="266985"/>
                  </a:moveTo>
                  <a:lnTo>
                    <a:pt x="173831" y="266985"/>
                  </a:lnTo>
                  <a:lnTo>
                    <a:pt x="173831" y="259365"/>
                  </a:lnTo>
                  <a:lnTo>
                    <a:pt x="182975" y="259365"/>
                  </a:lnTo>
                  <a:lnTo>
                    <a:pt x="190595" y="256317"/>
                  </a:lnTo>
                  <a:lnTo>
                    <a:pt x="193643" y="253269"/>
                  </a:lnTo>
                  <a:lnTo>
                    <a:pt x="198215" y="251745"/>
                  </a:lnTo>
                  <a:lnTo>
                    <a:pt x="199739" y="247173"/>
                  </a:lnTo>
                  <a:lnTo>
                    <a:pt x="199739" y="242601"/>
                  </a:lnTo>
                  <a:lnTo>
                    <a:pt x="199191" y="238337"/>
                  </a:lnTo>
                  <a:lnTo>
                    <a:pt x="197643" y="232493"/>
                  </a:lnTo>
                  <a:lnTo>
                    <a:pt x="195238" y="225202"/>
                  </a:lnTo>
                  <a:lnTo>
                    <a:pt x="192119" y="216598"/>
                  </a:lnTo>
                  <a:lnTo>
                    <a:pt x="176879" y="178498"/>
                  </a:lnTo>
                  <a:lnTo>
                    <a:pt x="215737" y="178498"/>
                  </a:lnTo>
                  <a:lnTo>
                    <a:pt x="231838" y="216598"/>
                  </a:lnTo>
                  <a:lnTo>
                    <a:pt x="236648" y="228321"/>
                  </a:lnTo>
                  <a:lnTo>
                    <a:pt x="241752" y="238029"/>
                  </a:lnTo>
                  <a:lnTo>
                    <a:pt x="276034" y="259365"/>
                  </a:lnTo>
                  <a:lnTo>
                    <a:pt x="276034" y="266985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4"/>
            <a:stretch>
              <a:fillRect/>
            </a:stretch>
          </p:blipFill>
          <p:spPr>
            <a:xfrm>
              <a:off x="801776" y="2275790"/>
              <a:ext cx="106316" cy="16422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5"/>
            <a:stretch>
              <a:fillRect/>
            </a:stretch>
          </p:blipFill>
          <p:spPr>
            <a:xfrm>
              <a:off x="1076348" y="2228641"/>
              <a:ext cx="1633985" cy="28137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6"/>
            <a:stretch>
              <a:fillRect/>
            </a:stretch>
          </p:blipFill>
          <p:spPr>
            <a:xfrm>
              <a:off x="2885230" y="2195022"/>
              <a:ext cx="1169642" cy="31499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7"/>
            <a:stretch>
              <a:fillRect/>
            </a:stretch>
          </p:blipFill>
          <p:spPr>
            <a:xfrm>
              <a:off x="4225818" y="2228640"/>
              <a:ext cx="441400" cy="21137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8"/>
            <a:stretch>
              <a:fillRect/>
            </a:stretch>
          </p:blipFill>
          <p:spPr>
            <a:xfrm>
              <a:off x="4831477" y="2275789"/>
              <a:ext cx="141241" cy="162877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4980870" y="2195028"/>
              <a:ext cx="992281" cy="315446"/>
            </a:xfrm>
            <a:custGeom>
              <a:avLst/>
              <a:gdLst/>
              <a:ahLst/>
              <a:cxnLst/>
              <a:rect l="l" t="t" r="r" b="b"/>
              <a:pathLst>
                <a:path w="1124584" h="357505">
                  <a:moveTo>
                    <a:pt x="89916" y="265468"/>
                  </a:moveTo>
                  <a:lnTo>
                    <a:pt x="80772" y="265468"/>
                  </a:lnTo>
                  <a:lnTo>
                    <a:pt x="74676" y="263944"/>
                  </a:lnTo>
                  <a:lnTo>
                    <a:pt x="60960" y="244132"/>
                  </a:lnTo>
                  <a:lnTo>
                    <a:pt x="60960" y="0"/>
                  </a:lnTo>
                  <a:lnTo>
                    <a:pt x="51816" y="0"/>
                  </a:lnTo>
                  <a:lnTo>
                    <a:pt x="0" y="21336"/>
                  </a:lnTo>
                  <a:lnTo>
                    <a:pt x="3048" y="27432"/>
                  </a:lnTo>
                  <a:lnTo>
                    <a:pt x="9144" y="25908"/>
                  </a:lnTo>
                  <a:lnTo>
                    <a:pt x="12192" y="24384"/>
                  </a:lnTo>
                  <a:lnTo>
                    <a:pt x="19812" y="24384"/>
                  </a:lnTo>
                  <a:lnTo>
                    <a:pt x="22860" y="27432"/>
                  </a:lnTo>
                  <a:lnTo>
                    <a:pt x="25908" y="28956"/>
                  </a:lnTo>
                  <a:lnTo>
                    <a:pt x="27432" y="32004"/>
                  </a:lnTo>
                  <a:lnTo>
                    <a:pt x="27432" y="36576"/>
                  </a:lnTo>
                  <a:lnTo>
                    <a:pt x="28308" y="41440"/>
                  </a:lnTo>
                  <a:lnTo>
                    <a:pt x="28765" y="49161"/>
                  </a:lnTo>
                  <a:lnTo>
                    <a:pt x="28930" y="59766"/>
                  </a:lnTo>
                  <a:lnTo>
                    <a:pt x="28956" y="250228"/>
                  </a:lnTo>
                  <a:lnTo>
                    <a:pt x="27432" y="254800"/>
                  </a:lnTo>
                  <a:lnTo>
                    <a:pt x="24384" y="257848"/>
                  </a:lnTo>
                  <a:lnTo>
                    <a:pt x="22860" y="260896"/>
                  </a:lnTo>
                  <a:lnTo>
                    <a:pt x="16764" y="263944"/>
                  </a:lnTo>
                  <a:lnTo>
                    <a:pt x="12192" y="265468"/>
                  </a:lnTo>
                  <a:lnTo>
                    <a:pt x="3048" y="265468"/>
                  </a:lnTo>
                  <a:lnTo>
                    <a:pt x="3048" y="273088"/>
                  </a:lnTo>
                  <a:lnTo>
                    <a:pt x="89916" y="273088"/>
                  </a:lnTo>
                  <a:lnTo>
                    <a:pt x="89916" y="265468"/>
                  </a:lnTo>
                  <a:close/>
                </a:path>
                <a:path w="1124584" h="357505">
                  <a:moveTo>
                    <a:pt x="196684" y="265468"/>
                  </a:moveTo>
                  <a:lnTo>
                    <a:pt x="187540" y="265468"/>
                  </a:lnTo>
                  <a:lnTo>
                    <a:pt x="181444" y="263944"/>
                  </a:lnTo>
                  <a:lnTo>
                    <a:pt x="167728" y="244132"/>
                  </a:lnTo>
                  <a:lnTo>
                    <a:pt x="167728" y="0"/>
                  </a:lnTo>
                  <a:lnTo>
                    <a:pt x="160108" y="0"/>
                  </a:lnTo>
                  <a:lnTo>
                    <a:pt x="106768" y="21336"/>
                  </a:lnTo>
                  <a:lnTo>
                    <a:pt x="111340" y="27432"/>
                  </a:lnTo>
                  <a:lnTo>
                    <a:pt x="120484" y="24384"/>
                  </a:lnTo>
                  <a:lnTo>
                    <a:pt x="126580" y="24384"/>
                  </a:lnTo>
                  <a:lnTo>
                    <a:pt x="137248" y="73253"/>
                  </a:lnTo>
                  <a:lnTo>
                    <a:pt x="137248" y="244132"/>
                  </a:lnTo>
                  <a:lnTo>
                    <a:pt x="118960" y="265468"/>
                  </a:lnTo>
                  <a:lnTo>
                    <a:pt x="111340" y="265468"/>
                  </a:lnTo>
                  <a:lnTo>
                    <a:pt x="111340" y="273088"/>
                  </a:lnTo>
                  <a:lnTo>
                    <a:pt x="196684" y="273088"/>
                  </a:lnTo>
                  <a:lnTo>
                    <a:pt x="196684" y="265468"/>
                  </a:lnTo>
                  <a:close/>
                </a:path>
                <a:path w="1124584" h="357505">
                  <a:moveTo>
                    <a:pt x="559777" y="178498"/>
                  </a:moveTo>
                  <a:lnTo>
                    <a:pt x="558584" y="159004"/>
                  </a:lnTo>
                  <a:lnTo>
                    <a:pt x="554824" y="141490"/>
                  </a:lnTo>
                  <a:lnTo>
                    <a:pt x="548208" y="125691"/>
                  </a:lnTo>
                  <a:lnTo>
                    <a:pt x="543623" y="118960"/>
                  </a:lnTo>
                  <a:lnTo>
                    <a:pt x="538441" y="111340"/>
                  </a:lnTo>
                  <a:lnTo>
                    <a:pt x="529590" y="102463"/>
                  </a:lnTo>
                  <a:lnTo>
                    <a:pt x="526148" y="100431"/>
                  </a:lnTo>
                  <a:lnTo>
                    <a:pt x="526148" y="196786"/>
                  </a:lnTo>
                  <a:lnTo>
                    <a:pt x="525272" y="213093"/>
                  </a:lnTo>
                  <a:lnTo>
                    <a:pt x="510908" y="251739"/>
                  </a:lnTo>
                  <a:lnTo>
                    <a:pt x="480428" y="265455"/>
                  </a:lnTo>
                  <a:lnTo>
                    <a:pt x="472719" y="265125"/>
                  </a:lnTo>
                  <a:lnTo>
                    <a:pt x="465569" y="263931"/>
                  </a:lnTo>
                  <a:lnTo>
                    <a:pt x="461289" y="262407"/>
                  </a:lnTo>
                  <a:lnTo>
                    <a:pt x="459003" y="261607"/>
                  </a:lnTo>
                  <a:lnTo>
                    <a:pt x="452996" y="257835"/>
                  </a:lnTo>
                  <a:lnTo>
                    <a:pt x="446900" y="251739"/>
                  </a:lnTo>
                  <a:lnTo>
                    <a:pt x="442328" y="245643"/>
                  </a:lnTo>
                  <a:lnTo>
                    <a:pt x="440804" y="238023"/>
                  </a:lnTo>
                  <a:lnTo>
                    <a:pt x="439686" y="233730"/>
                  </a:lnTo>
                  <a:lnTo>
                    <a:pt x="438708" y="227698"/>
                  </a:lnTo>
                  <a:lnTo>
                    <a:pt x="438023" y="219951"/>
                  </a:lnTo>
                  <a:lnTo>
                    <a:pt x="437832" y="213093"/>
                  </a:lnTo>
                  <a:lnTo>
                    <a:pt x="437756" y="144868"/>
                  </a:lnTo>
                  <a:lnTo>
                    <a:pt x="445185" y="136829"/>
                  </a:lnTo>
                  <a:lnTo>
                    <a:pt x="449503" y="132676"/>
                  </a:lnTo>
                  <a:lnTo>
                    <a:pt x="451472" y="130771"/>
                  </a:lnTo>
                  <a:lnTo>
                    <a:pt x="456615" y="126441"/>
                  </a:lnTo>
                  <a:lnTo>
                    <a:pt x="460616" y="123532"/>
                  </a:lnTo>
                  <a:lnTo>
                    <a:pt x="466712" y="120484"/>
                  </a:lnTo>
                  <a:lnTo>
                    <a:pt x="472808" y="118960"/>
                  </a:lnTo>
                  <a:lnTo>
                    <a:pt x="478904" y="118960"/>
                  </a:lnTo>
                  <a:lnTo>
                    <a:pt x="516509" y="145948"/>
                  </a:lnTo>
                  <a:lnTo>
                    <a:pt x="526148" y="196786"/>
                  </a:lnTo>
                  <a:lnTo>
                    <a:pt x="526148" y="100431"/>
                  </a:lnTo>
                  <a:lnTo>
                    <a:pt x="519150" y="96291"/>
                  </a:lnTo>
                  <a:lnTo>
                    <a:pt x="507288" y="92697"/>
                  </a:lnTo>
                  <a:lnTo>
                    <a:pt x="494144" y="91528"/>
                  </a:lnTo>
                  <a:lnTo>
                    <a:pt x="487057" y="92100"/>
                  </a:lnTo>
                  <a:lnTo>
                    <a:pt x="451472" y="113245"/>
                  </a:lnTo>
                  <a:lnTo>
                    <a:pt x="437756" y="132676"/>
                  </a:lnTo>
                  <a:lnTo>
                    <a:pt x="437756" y="117436"/>
                  </a:lnTo>
                  <a:lnTo>
                    <a:pt x="437756" y="91528"/>
                  </a:lnTo>
                  <a:lnTo>
                    <a:pt x="431660" y="91528"/>
                  </a:lnTo>
                  <a:lnTo>
                    <a:pt x="376707" y="114388"/>
                  </a:lnTo>
                  <a:lnTo>
                    <a:pt x="379755" y="120484"/>
                  </a:lnTo>
                  <a:lnTo>
                    <a:pt x="384327" y="118960"/>
                  </a:lnTo>
                  <a:lnTo>
                    <a:pt x="387375" y="117436"/>
                  </a:lnTo>
                  <a:lnTo>
                    <a:pt x="394995" y="117436"/>
                  </a:lnTo>
                  <a:lnTo>
                    <a:pt x="398043" y="118960"/>
                  </a:lnTo>
                  <a:lnTo>
                    <a:pt x="399567" y="120484"/>
                  </a:lnTo>
                  <a:lnTo>
                    <a:pt x="402615" y="122008"/>
                  </a:lnTo>
                  <a:lnTo>
                    <a:pt x="404139" y="123532"/>
                  </a:lnTo>
                  <a:lnTo>
                    <a:pt x="405587" y="126441"/>
                  </a:lnTo>
                  <a:lnTo>
                    <a:pt x="405663" y="129628"/>
                  </a:lnTo>
                  <a:lnTo>
                    <a:pt x="407098" y="136829"/>
                  </a:lnTo>
                  <a:lnTo>
                    <a:pt x="407187" y="328041"/>
                  </a:lnTo>
                  <a:lnTo>
                    <a:pt x="387375" y="349377"/>
                  </a:lnTo>
                  <a:lnTo>
                    <a:pt x="376707" y="349377"/>
                  </a:lnTo>
                  <a:lnTo>
                    <a:pt x="376707" y="356997"/>
                  </a:lnTo>
                  <a:lnTo>
                    <a:pt x="468236" y="356997"/>
                  </a:lnTo>
                  <a:lnTo>
                    <a:pt x="468236" y="349377"/>
                  </a:lnTo>
                  <a:lnTo>
                    <a:pt x="459092" y="349377"/>
                  </a:lnTo>
                  <a:lnTo>
                    <a:pt x="451472" y="347853"/>
                  </a:lnTo>
                  <a:lnTo>
                    <a:pt x="445376" y="344805"/>
                  </a:lnTo>
                  <a:lnTo>
                    <a:pt x="442328" y="341757"/>
                  </a:lnTo>
                  <a:lnTo>
                    <a:pt x="439280" y="335661"/>
                  </a:lnTo>
                  <a:lnTo>
                    <a:pt x="437756" y="328041"/>
                  </a:lnTo>
                  <a:lnTo>
                    <a:pt x="437756" y="262407"/>
                  </a:lnTo>
                  <a:lnTo>
                    <a:pt x="445376" y="268503"/>
                  </a:lnTo>
                  <a:lnTo>
                    <a:pt x="449948" y="271551"/>
                  </a:lnTo>
                  <a:lnTo>
                    <a:pt x="456044" y="273075"/>
                  </a:lnTo>
                  <a:lnTo>
                    <a:pt x="462140" y="276123"/>
                  </a:lnTo>
                  <a:lnTo>
                    <a:pt x="471284" y="277647"/>
                  </a:lnTo>
                  <a:lnTo>
                    <a:pt x="480428" y="277647"/>
                  </a:lnTo>
                  <a:lnTo>
                    <a:pt x="495846" y="276199"/>
                  </a:lnTo>
                  <a:lnTo>
                    <a:pt x="509968" y="271741"/>
                  </a:lnTo>
                  <a:lnTo>
                    <a:pt x="520496" y="265455"/>
                  </a:lnTo>
                  <a:lnTo>
                    <a:pt x="522693" y="264147"/>
                  </a:lnTo>
                  <a:lnTo>
                    <a:pt x="533869" y="253263"/>
                  </a:lnTo>
                  <a:lnTo>
                    <a:pt x="545630" y="237515"/>
                  </a:lnTo>
                  <a:lnTo>
                    <a:pt x="553681" y="219887"/>
                  </a:lnTo>
                  <a:lnTo>
                    <a:pt x="558304" y="200253"/>
                  </a:lnTo>
                  <a:lnTo>
                    <a:pt x="559777" y="178498"/>
                  </a:lnTo>
                  <a:close/>
                </a:path>
                <a:path w="1124584" h="357505">
                  <a:moveTo>
                    <a:pt x="748842" y="236499"/>
                  </a:moveTo>
                  <a:lnTo>
                    <a:pt x="741222" y="244119"/>
                  </a:lnTo>
                  <a:lnTo>
                    <a:pt x="735126" y="248691"/>
                  </a:lnTo>
                  <a:lnTo>
                    <a:pt x="732078" y="251739"/>
                  </a:lnTo>
                  <a:lnTo>
                    <a:pt x="725982" y="251739"/>
                  </a:lnTo>
                  <a:lnTo>
                    <a:pt x="724458" y="250215"/>
                  </a:lnTo>
                  <a:lnTo>
                    <a:pt x="722934" y="250215"/>
                  </a:lnTo>
                  <a:lnTo>
                    <a:pt x="721410" y="248691"/>
                  </a:lnTo>
                  <a:lnTo>
                    <a:pt x="720648" y="247167"/>
                  </a:lnTo>
                  <a:lnTo>
                    <a:pt x="719886" y="245643"/>
                  </a:lnTo>
                  <a:lnTo>
                    <a:pt x="719886" y="242595"/>
                  </a:lnTo>
                  <a:lnTo>
                    <a:pt x="719010" y="238036"/>
                  </a:lnTo>
                  <a:lnTo>
                    <a:pt x="718553" y="231317"/>
                  </a:lnTo>
                  <a:lnTo>
                    <a:pt x="718400" y="222694"/>
                  </a:lnTo>
                  <a:lnTo>
                    <a:pt x="718362" y="167830"/>
                  </a:lnTo>
                  <a:lnTo>
                    <a:pt x="718261" y="146392"/>
                  </a:lnTo>
                  <a:lnTo>
                    <a:pt x="706170" y="103720"/>
                  </a:lnTo>
                  <a:lnTo>
                    <a:pt x="660450" y="91528"/>
                  </a:lnTo>
                  <a:lnTo>
                    <a:pt x="645515" y="92392"/>
                  </a:lnTo>
                  <a:lnTo>
                    <a:pt x="605358" y="112369"/>
                  </a:lnTo>
                  <a:lnTo>
                    <a:pt x="596353" y="135724"/>
                  </a:lnTo>
                  <a:lnTo>
                    <a:pt x="596353" y="141820"/>
                  </a:lnTo>
                  <a:lnTo>
                    <a:pt x="597877" y="146392"/>
                  </a:lnTo>
                  <a:lnTo>
                    <a:pt x="600925" y="149542"/>
                  </a:lnTo>
                  <a:lnTo>
                    <a:pt x="603973" y="152590"/>
                  </a:lnTo>
                  <a:lnTo>
                    <a:pt x="607021" y="154114"/>
                  </a:lnTo>
                  <a:lnTo>
                    <a:pt x="616165" y="154114"/>
                  </a:lnTo>
                  <a:lnTo>
                    <a:pt x="628484" y="118592"/>
                  </a:lnTo>
                  <a:lnTo>
                    <a:pt x="629881" y="114388"/>
                  </a:lnTo>
                  <a:lnTo>
                    <a:pt x="634453" y="109816"/>
                  </a:lnTo>
                  <a:lnTo>
                    <a:pt x="640549" y="105244"/>
                  </a:lnTo>
                  <a:lnTo>
                    <a:pt x="646734" y="103720"/>
                  </a:lnTo>
                  <a:lnTo>
                    <a:pt x="654354" y="103720"/>
                  </a:lnTo>
                  <a:lnTo>
                    <a:pt x="684834" y="126593"/>
                  </a:lnTo>
                  <a:lnTo>
                    <a:pt x="686358" y="155638"/>
                  </a:lnTo>
                  <a:lnTo>
                    <a:pt x="686358" y="167830"/>
                  </a:lnTo>
                  <a:lnTo>
                    <a:pt x="686358" y="234975"/>
                  </a:lnTo>
                  <a:lnTo>
                    <a:pt x="675487" y="242976"/>
                  </a:lnTo>
                  <a:lnTo>
                    <a:pt x="665594" y="248691"/>
                  </a:lnTo>
                  <a:lnTo>
                    <a:pt x="656577" y="252120"/>
                  </a:lnTo>
                  <a:lnTo>
                    <a:pt x="648258" y="253263"/>
                  </a:lnTo>
                  <a:lnTo>
                    <a:pt x="642073" y="253263"/>
                  </a:lnTo>
                  <a:lnTo>
                    <a:pt x="634453" y="250215"/>
                  </a:lnTo>
                  <a:lnTo>
                    <a:pt x="629881" y="244119"/>
                  </a:lnTo>
                  <a:lnTo>
                    <a:pt x="623798" y="238036"/>
                  </a:lnTo>
                  <a:lnTo>
                    <a:pt x="620737" y="230403"/>
                  </a:lnTo>
                  <a:lnTo>
                    <a:pt x="620737" y="215074"/>
                  </a:lnTo>
                  <a:lnTo>
                    <a:pt x="649782" y="184594"/>
                  </a:lnTo>
                  <a:lnTo>
                    <a:pt x="655497" y="181114"/>
                  </a:lnTo>
                  <a:lnTo>
                    <a:pt x="663498" y="177355"/>
                  </a:lnTo>
                  <a:lnTo>
                    <a:pt x="686358" y="167830"/>
                  </a:lnTo>
                  <a:lnTo>
                    <a:pt x="686358" y="155638"/>
                  </a:lnTo>
                  <a:lnTo>
                    <a:pt x="665848" y="163372"/>
                  </a:lnTo>
                  <a:lnTo>
                    <a:pt x="648030" y="170688"/>
                  </a:lnTo>
                  <a:lnTo>
                    <a:pt x="633349" y="177711"/>
                  </a:lnTo>
                  <a:lnTo>
                    <a:pt x="622261" y="184594"/>
                  </a:lnTo>
                  <a:lnTo>
                    <a:pt x="612825" y="190334"/>
                  </a:lnTo>
                  <a:lnTo>
                    <a:pt x="588772" y="222592"/>
                  </a:lnTo>
                  <a:lnTo>
                    <a:pt x="588810" y="231317"/>
                  </a:lnTo>
                  <a:lnTo>
                    <a:pt x="607187" y="269062"/>
                  </a:lnTo>
                  <a:lnTo>
                    <a:pt x="631405" y="276123"/>
                  </a:lnTo>
                  <a:lnTo>
                    <a:pt x="639025" y="276123"/>
                  </a:lnTo>
                  <a:lnTo>
                    <a:pt x="674700" y="256336"/>
                  </a:lnTo>
                  <a:lnTo>
                    <a:pt x="686358" y="247167"/>
                  </a:lnTo>
                  <a:lnTo>
                    <a:pt x="687882" y="257835"/>
                  </a:lnTo>
                  <a:lnTo>
                    <a:pt x="689406" y="265455"/>
                  </a:lnTo>
                  <a:lnTo>
                    <a:pt x="692454" y="270027"/>
                  </a:lnTo>
                  <a:lnTo>
                    <a:pt x="701598" y="276123"/>
                  </a:lnTo>
                  <a:lnTo>
                    <a:pt x="707694" y="276123"/>
                  </a:lnTo>
                  <a:lnTo>
                    <a:pt x="745007" y="251739"/>
                  </a:lnTo>
                  <a:lnTo>
                    <a:pt x="748842" y="247167"/>
                  </a:lnTo>
                  <a:lnTo>
                    <a:pt x="748842" y="236499"/>
                  </a:lnTo>
                  <a:close/>
                </a:path>
                <a:path w="1124584" h="357505">
                  <a:moveTo>
                    <a:pt x="986878" y="238036"/>
                  </a:moveTo>
                  <a:lnTo>
                    <a:pt x="979258" y="238036"/>
                  </a:lnTo>
                  <a:lnTo>
                    <a:pt x="977734" y="242608"/>
                  </a:lnTo>
                  <a:lnTo>
                    <a:pt x="974686" y="247180"/>
                  </a:lnTo>
                  <a:lnTo>
                    <a:pt x="970114" y="248704"/>
                  </a:lnTo>
                  <a:lnTo>
                    <a:pt x="967066" y="251752"/>
                  </a:lnTo>
                  <a:lnTo>
                    <a:pt x="962494" y="253276"/>
                  </a:lnTo>
                  <a:lnTo>
                    <a:pt x="953249" y="253276"/>
                  </a:lnTo>
                  <a:lnTo>
                    <a:pt x="948677" y="250228"/>
                  </a:lnTo>
                  <a:lnTo>
                    <a:pt x="945629" y="247180"/>
                  </a:lnTo>
                  <a:lnTo>
                    <a:pt x="942581" y="242608"/>
                  </a:lnTo>
                  <a:lnTo>
                    <a:pt x="941057" y="234988"/>
                  </a:lnTo>
                  <a:lnTo>
                    <a:pt x="941057" y="109829"/>
                  </a:lnTo>
                  <a:lnTo>
                    <a:pt x="982306" y="109829"/>
                  </a:lnTo>
                  <a:lnTo>
                    <a:pt x="982306" y="96113"/>
                  </a:lnTo>
                  <a:lnTo>
                    <a:pt x="941057" y="96113"/>
                  </a:lnTo>
                  <a:lnTo>
                    <a:pt x="941057" y="38100"/>
                  </a:lnTo>
                  <a:lnTo>
                    <a:pt x="934961" y="38100"/>
                  </a:lnTo>
                  <a:lnTo>
                    <a:pt x="913434" y="78397"/>
                  </a:lnTo>
                  <a:lnTo>
                    <a:pt x="881621" y="103733"/>
                  </a:lnTo>
                  <a:lnTo>
                    <a:pt x="881621" y="104622"/>
                  </a:lnTo>
                  <a:lnTo>
                    <a:pt x="880008" y="102196"/>
                  </a:lnTo>
                  <a:lnTo>
                    <a:pt x="870864" y="93052"/>
                  </a:lnTo>
                  <a:lnTo>
                    <a:pt x="866292" y="91528"/>
                  </a:lnTo>
                  <a:lnTo>
                    <a:pt x="858672" y="91528"/>
                  </a:lnTo>
                  <a:lnTo>
                    <a:pt x="847242" y="94081"/>
                  </a:lnTo>
                  <a:lnTo>
                    <a:pt x="835812" y="101625"/>
                  </a:lnTo>
                  <a:lnTo>
                    <a:pt x="824382" y="114033"/>
                  </a:lnTo>
                  <a:lnTo>
                    <a:pt x="812952" y="131152"/>
                  </a:lnTo>
                  <a:lnTo>
                    <a:pt x="812952" y="91528"/>
                  </a:lnTo>
                  <a:lnTo>
                    <a:pt x="805332" y="91528"/>
                  </a:lnTo>
                  <a:lnTo>
                    <a:pt x="751903" y="112864"/>
                  </a:lnTo>
                  <a:lnTo>
                    <a:pt x="753427" y="120484"/>
                  </a:lnTo>
                  <a:lnTo>
                    <a:pt x="759523" y="117436"/>
                  </a:lnTo>
                  <a:lnTo>
                    <a:pt x="773239" y="117436"/>
                  </a:lnTo>
                  <a:lnTo>
                    <a:pt x="776287" y="118960"/>
                  </a:lnTo>
                  <a:lnTo>
                    <a:pt x="777811" y="122008"/>
                  </a:lnTo>
                  <a:lnTo>
                    <a:pt x="779335" y="123532"/>
                  </a:lnTo>
                  <a:lnTo>
                    <a:pt x="780859" y="128104"/>
                  </a:lnTo>
                  <a:lnTo>
                    <a:pt x="782142" y="151295"/>
                  </a:lnTo>
                  <a:lnTo>
                    <a:pt x="782383" y="164782"/>
                  </a:lnTo>
                  <a:lnTo>
                    <a:pt x="782383" y="242595"/>
                  </a:lnTo>
                  <a:lnTo>
                    <a:pt x="780859" y="248691"/>
                  </a:lnTo>
                  <a:lnTo>
                    <a:pt x="780859" y="251739"/>
                  </a:lnTo>
                  <a:lnTo>
                    <a:pt x="779335" y="256311"/>
                  </a:lnTo>
                  <a:lnTo>
                    <a:pt x="777811" y="259359"/>
                  </a:lnTo>
                  <a:lnTo>
                    <a:pt x="774763" y="260883"/>
                  </a:lnTo>
                  <a:lnTo>
                    <a:pt x="770191" y="263931"/>
                  </a:lnTo>
                  <a:lnTo>
                    <a:pt x="762571" y="265455"/>
                  </a:lnTo>
                  <a:lnTo>
                    <a:pt x="753427" y="265455"/>
                  </a:lnTo>
                  <a:lnTo>
                    <a:pt x="753427" y="273075"/>
                  </a:lnTo>
                  <a:lnTo>
                    <a:pt x="843432" y="273075"/>
                  </a:lnTo>
                  <a:lnTo>
                    <a:pt x="843432" y="265455"/>
                  </a:lnTo>
                  <a:lnTo>
                    <a:pt x="835812" y="265455"/>
                  </a:lnTo>
                  <a:lnTo>
                    <a:pt x="829716" y="263931"/>
                  </a:lnTo>
                  <a:lnTo>
                    <a:pt x="825144" y="262407"/>
                  </a:lnTo>
                  <a:lnTo>
                    <a:pt x="819048" y="256311"/>
                  </a:lnTo>
                  <a:lnTo>
                    <a:pt x="817524" y="253263"/>
                  </a:lnTo>
                  <a:lnTo>
                    <a:pt x="814476" y="248691"/>
                  </a:lnTo>
                  <a:lnTo>
                    <a:pt x="812952" y="241071"/>
                  </a:lnTo>
                  <a:lnTo>
                    <a:pt x="812952" y="146392"/>
                  </a:lnTo>
                  <a:lnTo>
                    <a:pt x="834288" y="118960"/>
                  </a:lnTo>
                  <a:lnTo>
                    <a:pt x="835812" y="117436"/>
                  </a:lnTo>
                  <a:lnTo>
                    <a:pt x="841908" y="117436"/>
                  </a:lnTo>
                  <a:lnTo>
                    <a:pt x="844956" y="118960"/>
                  </a:lnTo>
                  <a:lnTo>
                    <a:pt x="857148" y="128104"/>
                  </a:lnTo>
                  <a:lnTo>
                    <a:pt x="861720" y="131152"/>
                  </a:lnTo>
                  <a:lnTo>
                    <a:pt x="870864" y="131152"/>
                  </a:lnTo>
                  <a:lnTo>
                    <a:pt x="875436" y="128104"/>
                  </a:lnTo>
                  <a:lnTo>
                    <a:pt x="881532" y="122008"/>
                  </a:lnTo>
                  <a:lnTo>
                    <a:pt x="883056" y="117436"/>
                  </a:lnTo>
                  <a:lnTo>
                    <a:pt x="883056" y="109829"/>
                  </a:lnTo>
                  <a:lnTo>
                    <a:pt x="909053" y="109829"/>
                  </a:lnTo>
                  <a:lnTo>
                    <a:pt x="909053" y="228892"/>
                  </a:lnTo>
                  <a:lnTo>
                    <a:pt x="909345" y="237464"/>
                  </a:lnTo>
                  <a:lnTo>
                    <a:pt x="910196" y="244894"/>
                  </a:lnTo>
                  <a:lnTo>
                    <a:pt x="911631" y="251180"/>
                  </a:lnTo>
                  <a:lnTo>
                    <a:pt x="913625" y="256324"/>
                  </a:lnTo>
                  <a:lnTo>
                    <a:pt x="915149" y="262420"/>
                  </a:lnTo>
                  <a:lnTo>
                    <a:pt x="919721" y="266992"/>
                  </a:lnTo>
                  <a:lnTo>
                    <a:pt x="925817" y="270040"/>
                  </a:lnTo>
                  <a:lnTo>
                    <a:pt x="930389" y="273088"/>
                  </a:lnTo>
                  <a:lnTo>
                    <a:pt x="936485" y="274612"/>
                  </a:lnTo>
                  <a:lnTo>
                    <a:pt x="942581" y="274612"/>
                  </a:lnTo>
                  <a:lnTo>
                    <a:pt x="978877" y="254038"/>
                  </a:lnTo>
                  <a:lnTo>
                    <a:pt x="983157" y="246608"/>
                  </a:lnTo>
                  <a:lnTo>
                    <a:pt x="986878" y="238036"/>
                  </a:lnTo>
                  <a:close/>
                </a:path>
                <a:path w="1124584" h="357505">
                  <a:moveTo>
                    <a:pt x="1124140" y="224218"/>
                  </a:moveTo>
                  <a:lnTo>
                    <a:pt x="1101636" y="184569"/>
                  </a:lnTo>
                  <a:lnTo>
                    <a:pt x="1056982" y="160210"/>
                  </a:lnTo>
                  <a:lnTo>
                    <a:pt x="1048677" y="155879"/>
                  </a:lnTo>
                  <a:lnTo>
                    <a:pt x="1041933" y="151815"/>
                  </a:lnTo>
                  <a:lnTo>
                    <a:pt x="1036624" y="147739"/>
                  </a:lnTo>
                  <a:lnTo>
                    <a:pt x="1032598" y="143344"/>
                  </a:lnTo>
                  <a:lnTo>
                    <a:pt x="1028026" y="138772"/>
                  </a:lnTo>
                  <a:lnTo>
                    <a:pt x="1026502" y="132676"/>
                  </a:lnTo>
                  <a:lnTo>
                    <a:pt x="1026502" y="120484"/>
                  </a:lnTo>
                  <a:lnTo>
                    <a:pt x="1029550" y="114388"/>
                  </a:lnTo>
                  <a:lnTo>
                    <a:pt x="1034122" y="109816"/>
                  </a:lnTo>
                  <a:lnTo>
                    <a:pt x="1040218" y="105244"/>
                  </a:lnTo>
                  <a:lnTo>
                    <a:pt x="1047838" y="102196"/>
                  </a:lnTo>
                  <a:lnTo>
                    <a:pt x="1056982" y="102196"/>
                  </a:lnTo>
                  <a:lnTo>
                    <a:pt x="1091463" y="118821"/>
                  </a:lnTo>
                  <a:lnTo>
                    <a:pt x="1104328" y="151066"/>
                  </a:lnTo>
                  <a:lnTo>
                    <a:pt x="1110424" y="151066"/>
                  </a:lnTo>
                  <a:lnTo>
                    <a:pt x="1110424" y="91528"/>
                  </a:lnTo>
                  <a:lnTo>
                    <a:pt x="1104328" y="91528"/>
                  </a:lnTo>
                  <a:lnTo>
                    <a:pt x="1102804" y="94576"/>
                  </a:lnTo>
                  <a:lnTo>
                    <a:pt x="1099756" y="97624"/>
                  </a:lnTo>
                  <a:lnTo>
                    <a:pt x="1098232" y="97624"/>
                  </a:lnTo>
                  <a:lnTo>
                    <a:pt x="1096708" y="99148"/>
                  </a:lnTo>
                  <a:lnTo>
                    <a:pt x="1093660" y="99148"/>
                  </a:lnTo>
                  <a:lnTo>
                    <a:pt x="1056982" y="91528"/>
                  </a:lnTo>
                  <a:lnTo>
                    <a:pt x="1045883" y="92392"/>
                  </a:lnTo>
                  <a:lnTo>
                    <a:pt x="1011999" y="113538"/>
                  </a:lnTo>
                  <a:lnTo>
                    <a:pt x="1003642" y="141820"/>
                  </a:lnTo>
                  <a:lnTo>
                    <a:pt x="1004214" y="150456"/>
                  </a:lnTo>
                  <a:lnTo>
                    <a:pt x="1026502" y="181737"/>
                  </a:lnTo>
                  <a:lnTo>
                    <a:pt x="1061986" y="201828"/>
                  </a:lnTo>
                  <a:lnTo>
                    <a:pt x="1072311" y="207835"/>
                  </a:lnTo>
                  <a:lnTo>
                    <a:pt x="1080312" y="213258"/>
                  </a:lnTo>
                  <a:lnTo>
                    <a:pt x="1086040" y="218122"/>
                  </a:lnTo>
                  <a:lnTo>
                    <a:pt x="1092136" y="224218"/>
                  </a:lnTo>
                  <a:lnTo>
                    <a:pt x="1095184" y="230403"/>
                  </a:lnTo>
                  <a:lnTo>
                    <a:pt x="1095184" y="247167"/>
                  </a:lnTo>
                  <a:lnTo>
                    <a:pt x="1092136" y="253263"/>
                  </a:lnTo>
                  <a:lnTo>
                    <a:pt x="1087564" y="259359"/>
                  </a:lnTo>
                  <a:lnTo>
                    <a:pt x="1081468" y="263931"/>
                  </a:lnTo>
                  <a:lnTo>
                    <a:pt x="1073848" y="266979"/>
                  </a:lnTo>
                  <a:lnTo>
                    <a:pt x="1064704" y="266979"/>
                  </a:lnTo>
                  <a:lnTo>
                    <a:pt x="1024547" y="245554"/>
                  </a:lnTo>
                  <a:lnTo>
                    <a:pt x="1011262" y="212026"/>
                  </a:lnTo>
                  <a:lnTo>
                    <a:pt x="1005166" y="212026"/>
                  </a:lnTo>
                  <a:lnTo>
                    <a:pt x="1005166" y="274599"/>
                  </a:lnTo>
                  <a:lnTo>
                    <a:pt x="1011262" y="274599"/>
                  </a:lnTo>
                  <a:lnTo>
                    <a:pt x="1012786" y="271551"/>
                  </a:lnTo>
                  <a:lnTo>
                    <a:pt x="1014310" y="270027"/>
                  </a:lnTo>
                  <a:lnTo>
                    <a:pt x="1023454" y="270027"/>
                  </a:lnTo>
                  <a:lnTo>
                    <a:pt x="1028026" y="271551"/>
                  </a:lnTo>
                  <a:lnTo>
                    <a:pt x="1038034" y="274434"/>
                  </a:lnTo>
                  <a:lnTo>
                    <a:pt x="1047470" y="276313"/>
                  </a:lnTo>
                  <a:lnTo>
                    <a:pt x="1056360" y="277342"/>
                  </a:lnTo>
                  <a:lnTo>
                    <a:pt x="1064704" y="277647"/>
                  </a:lnTo>
                  <a:lnTo>
                    <a:pt x="1075842" y="276771"/>
                  </a:lnTo>
                  <a:lnTo>
                    <a:pt x="1113853" y="254965"/>
                  </a:lnTo>
                  <a:lnTo>
                    <a:pt x="1122997" y="236016"/>
                  </a:lnTo>
                  <a:lnTo>
                    <a:pt x="1124140" y="224218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9"/>
            <a:stretch>
              <a:fillRect/>
            </a:stretch>
          </p:blipFill>
          <p:spPr>
            <a:xfrm>
              <a:off x="6149082" y="2275790"/>
              <a:ext cx="149430" cy="164222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6325408" y="2195023"/>
              <a:ext cx="137272" cy="241487"/>
            </a:xfrm>
            <a:custGeom>
              <a:avLst/>
              <a:gdLst/>
              <a:ahLst/>
              <a:cxnLst/>
              <a:rect l="l" t="t" r="r" b="b"/>
              <a:pathLst>
                <a:path w="155575" h="273685">
                  <a:moveTo>
                    <a:pt x="106775" y="273081"/>
                  </a:moveTo>
                  <a:lnTo>
                    <a:pt x="1523" y="273081"/>
                  </a:lnTo>
                  <a:lnTo>
                    <a:pt x="1523" y="265461"/>
                  </a:lnTo>
                  <a:lnTo>
                    <a:pt x="13715" y="265461"/>
                  </a:lnTo>
                  <a:lnTo>
                    <a:pt x="18287" y="263937"/>
                  </a:lnTo>
                  <a:lnTo>
                    <a:pt x="22859" y="260889"/>
                  </a:lnTo>
                  <a:lnTo>
                    <a:pt x="27431" y="259365"/>
                  </a:lnTo>
                  <a:lnTo>
                    <a:pt x="30479" y="256317"/>
                  </a:lnTo>
                  <a:lnTo>
                    <a:pt x="32003" y="251745"/>
                  </a:lnTo>
                  <a:lnTo>
                    <a:pt x="32885" y="247481"/>
                  </a:lnTo>
                  <a:lnTo>
                    <a:pt x="33337" y="241637"/>
                  </a:lnTo>
                  <a:lnTo>
                    <a:pt x="33527" y="225742"/>
                  </a:lnTo>
                  <a:lnTo>
                    <a:pt x="33527" y="109823"/>
                  </a:lnTo>
                  <a:lnTo>
                    <a:pt x="0" y="109823"/>
                  </a:lnTo>
                  <a:lnTo>
                    <a:pt x="0" y="96107"/>
                  </a:lnTo>
                  <a:lnTo>
                    <a:pt x="33527" y="96107"/>
                  </a:lnTo>
                  <a:lnTo>
                    <a:pt x="33527" y="85439"/>
                  </a:lnTo>
                  <a:lnTo>
                    <a:pt x="34099" y="72517"/>
                  </a:lnTo>
                  <a:lnTo>
                    <a:pt x="47577" y="32313"/>
                  </a:lnTo>
                  <a:lnTo>
                    <a:pt x="77183" y="5786"/>
                  </a:lnTo>
                  <a:lnTo>
                    <a:pt x="108299" y="0"/>
                  </a:lnTo>
                  <a:lnTo>
                    <a:pt x="117443" y="833"/>
                  </a:lnTo>
                  <a:lnTo>
                    <a:pt x="152495" y="18287"/>
                  </a:lnTo>
                  <a:lnTo>
                    <a:pt x="155543" y="24383"/>
                  </a:lnTo>
                  <a:lnTo>
                    <a:pt x="155543" y="36575"/>
                  </a:lnTo>
                  <a:lnTo>
                    <a:pt x="114395" y="24383"/>
                  </a:lnTo>
                  <a:lnTo>
                    <a:pt x="109823" y="19811"/>
                  </a:lnTo>
                  <a:lnTo>
                    <a:pt x="105251" y="16763"/>
                  </a:lnTo>
                  <a:lnTo>
                    <a:pt x="102203" y="15239"/>
                  </a:lnTo>
                  <a:lnTo>
                    <a:pt x="97631" y="13715"/>
                  </a:lnTo>
                  <a:lnTo>
                    <a:pt x="86963" y="13715"/>
                  </a:lnTo>
                  <a:lnTo>
                    <a:pt x="80867" y="15239"/>
                  </a:lnTo>
                  <a:lnTo>
                    <a:pt x="77819" y="18287"/>
                  </a:lnTo>
                  <a:lnTo>
                    <a:pt x="73247" y="21335"/>
                  </a:lnTo>
                  <a:lnTo>
                    <a:pt x="65793" y="65286"/>
                  </a:lnTo>
                  <a:lnTo>
                    <a:pt x="65531" y="83915"/>
                  </a:lnTo>
                  <a:lnTo>
                    <a:pt x="65531" y="96107"/>
                  </a:lnTo>
                  <a:lnTo>
                    <a:pt x="111347" y="96107"/>
                  </a:lnTo>
                  <a:lnTo>
                    <a:pt x="111347" y="109823"/>
                  </a:lnTo>
                  <a:lnTo>
                    <a:pt x="65531" y="109823"/>
                  </a:lnTo>
                  <a:lnTo>
                    <a:pt x="65531" y="225742"/>
                  </a:lnTo>
                  <a:lnTo>
                    <a:pt x="76295" y="262413"/>
                  </a:lnTo>
                  <a:lnTo>
                    <a:pt x="82391" y="265461"/>
                  </a:lnTo>
                  <a:lnTo>
                    <a:pt x="106775" y="265461"/>
                  </a:lnTo>
                  <a:lnTo>
                    <a:pt x="106775" y="273081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20"/>
            <a:stretch>
              <a:fillRect/>
            </a:stretch>
          </p:blipFill>
          <p:spPr>
            <a:xfrm>
              <a:off x="6587915" y="2275789"/>
              <a:ext cx="141241" cy="16287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1"/>
            <a:stretch>
              <a:fillRect/>
            </a:stretch>
          </p:blipFill>
          <p:spPr>
            <a:xfrm>
              <a:off x="6882622" y="2275790"/>
              <a:ext cx="274571" cy="16422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2"/>
            <a:stretch>
              <a:fillRect/>
            </a:stretch>
          </p:blipFill>
          <p:spPr>
            <a:xfrm>
              <a:off x="7182742" y="2275790"/>
              <a:ext cx="130520" cy="164222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7328057" y="2195023"/>
              <a:ext cx="172571" cy="241487"/>
            </a:xfrm>
            <a:custGeom>
              <a:avLst/>
              <a:gdLst/>
              <a:ahLst/>
              <a:cxnLst/>
              <a:rect l="l" t="t" r="r" b="b"/>
              <a:pathLst>
                <a:path w="195579" h="273685">
                  <a:moveTo>
                    <a:pt x="3048" y="27432"/>
                  </a:moveTo>
                  <a:lnTo>
                    <a:pt x="0" y="21336"/>
                  </a:lnTo>
                  <a:lnTo>
                    <a:pt x="51911" y="0"/>
                  </a:lnTo>
                  <a:lnTo>
                    <a:pt x="61055" y="0"/>
                  </a:lnTo>
                  <a:lnTo>
                    <a:pt x="61055" y="24384"/>
                  </a:lnTo>
                  <a:lnTo>
                    <a:pt x="12287" y="24384"/>
                  </a:lnTo>
                  <a:lnTo>
                    <a:pt x="3048" y="27432"/>
                  </a:lnTo>
                  <a:close/>
                </a:path>
                <a:path w="195579" h="273685">
                  <a:moveTo>
                    <a:pt x="79343" y="265461"/>
                  </a:moveTo>
                  <a:lnTo>
                    <a:pt x="7715" y="265461"/>
                  </a:lnTo>
                  <a:lnTo>
                    <a:pt x="15335" y="263937"/>
                  </a:lnTo>
                  <a:lnTo>
                    <a:pt x="19907" y="262413"/>
                  </a:lnTo>
                  <a:lnTo>
                    <a:pt x="29051" y="244125"/>
                  </a:lnTo>
                  <a:lnTo>
                    <a:pt x="29027" y="59761"/>
                  </a:lnTo>
                  <a:lnTo>
                    <a:pt x="18383" y="24384"/>
                  </a:lnTo>
                  <a:lnTo>
                    <a:pt x="61055" y="24384"/>
                  </a:lnTo>
                  <a:lnTo>
                    <a:pt x="61055" y="251745"/>
                  </a:lnTo>
                  <a:lnTo>
                    <a:pt x="62579" y="254793"/>
                  </a:lnTo>
                  <a:lnTo>
                    <a:pt x="64103" y="259365"/>
                  </a:lnTo>
                  <a:lnTo>
                    <a:pt x="73247" y="263937"/>
                  </a:lnTo>
                  <a:lnTo>
                    <a:pt x="79343" y="265461"/>
                  </a:lnTo>
                  <a:close/>
                </a:path>
                <a:path w="195579" h="273685">
                  <a:moveTo>
                    <a:pt x="181546" y="265461"/>
                  </a:moveTo>
                  <a:lnTo>
                    <a:pt x="114490" y="265461"/>
                  </a:lnTo>
                  <a:lnTo>
                    <a:pt x="117538" y="263937"/>
                  </a:lnTo>
                  <a:lnTo>
                    <a:pt x="119062" y="263937"/>
                  </a:lnTo>
                  <a:lnTo>
                    <a:pt x="120586" y="262413"/>
                  </a:lnTo>
                  <a:lnTo>
                    <a:pt x="122110" y="259365"/>
                  </a:lnTo>
                  <a:lnTo>
                    <a:pt x="122110" y="254793"/>
                  </a:lnTo>
                  <a:lnTo>
                    <a:pt x="119062" y="250221"/>
                  </a:lnTo>
                  <a:lnTo>
                    <a:pt x="114490" y="244125"/>
                  </a:lnTo>
                  <a:lnTo>
                    <a:pt x="61055" y="173926"/>
                  </a:lnTo>
                  <a:lnTo>
                    <a:pt x="105251" y="134207"/>
                  </a:lnTo>
                  <a:lnTo>
                    <a:pt x="114490" y="125063"/>
                  </a:lnTo>
                  <a:lnTo>
                    <a:pt x="122110" y="117443"/>
                  </a:lnTo>
                  <a:lnTo>
                    <a:pt x="122110" y="115919"/>
                  </a:lnTo>
                  <a:lnTo>
                    <a:pt x="123634" y="114395"/>
                  </a:lnTo>
                  <a:lnTo>
                    <a:pt x="123634" y="109823"/>
                  </a:lnTo>
                  <a:lnTo>
                    <a:pt x="122110" y="108299"/>
                  </a:lnTo>
                  <a:lnTo>
                    <a:pt x="120586" y="105251"/>
                  </a:lnTo>
                  <a:lnTo>
                    <a:pt x="117538" y="103727"/>
                  </a:lnTo>
                  <a:lnTo>
                    <a:pt x="114490" y="103727"/>
                  </a:lnTo>
                  <a:lnTo>
                    <a:pt x="109823" y="102203"/>
                  </a:lnTo>
                  <a:lnTo>
                    <a:pt x="109823" y="96107"/>
                  </a:lnTo>
                  <a:lnTo>
                    <a:pt x="186118" y="96107"/>
                  </a:lnTo>
                  <a:lnTo>
                    <a:pt x="186118" y="102203"/>
                  </a:lnTo>
                  <a:lnTo>
                    <a:pt x="178427" y="102703"/>
                  </a:lnTo>
                  <a:lnTo>
                    <a:pt x="171450" y="103917"/>
                  </a:lnTo>
                  <a:lnTo>
                    <a:pt x="137350" y="123539"/>
                  </a:lnTo>
                  <a:lnTo>
                    <a:pt x="91535" y="164782"/>
                  </a:lnTo>
                  <a:lnTo>
                    <a:pt x="137350" y="221170"/>
                  </a:lnTo>
                  <a:lnTo>
                    <a:pt x="145661" y="232417"/>
                  </a:lnTo>
                  <a:lnTo>
                    <a:pt x="152400" y="241065"/>
                  </a:lnTo>
                  <a:lnTo>
                    <a:pt x="178498" y="263937"/>
                  </a:lnTo>
                  <a:lnTo>
                    <a:pt x="181546" y="265461"/>
                  </a:lnTo>
                  <a:close/>
                </a:path>
                <a:path w="195579" h="273685">
                  <a:moveTo>
                    <a:pt x="88487" y="273081"/>
                  </a:moveTo>
                  <a:lnTo>
                    <a:pt x="0" y="273081"/>
                  </a:lnTo>
                  <a:lnTo>
                    <a:pt x="0" y="265461"/>
                  </a:lnTo>
                  <a:lnTo>
                    <a:pt x="88487" y="265461"/>
                  </a:lnTo>
                  <a:lnTo>
                    <a:pt x="88487" y="273081"/>
                  </a:lnTo>
                  <a:close/>
                </a:path>
                <a:path w="195579" h="273685">
                  <a:moveTo>
                    <a:pt x="195262" y="273081"/>
                  </a:moveTo>
                  <a:lnTo>
                    <a:pt x="109823" y="273081"/>
                  </a:lnTo>
                  <a:lnTo>
                    <a:pt x="109823" y="265461"/>
                  </a:lnTo>
                  <a:lnTo>
                    <a:pt x="195262" y="265461"/>
                  </a:lnTo>
                  <a:lnTo>
                    <a:pt x="195262" y="273081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23"/>
            <a:stretch>
              <a:fillRect/>
            </a:stretch>
          </p:blipFill>
          <p:spPr>
            <a:xfrm>
              <a:off x="7659188" y="2275790"/>
              <a:ext cx="281295" cy="16422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4"/>
            <a:stretch>
              <a:fillRect/>
            </a:stretch>
          </p:blipFill>
          <p:spPr>
            <a:xfrm>
              <a:off x="8102013" y="2275789"/>
              <a:ext cx="139933" cy="162877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8254043" y="2195028"/>
              <a:ext cx="421341" cy="241487"/>
            </a:xfrm>
            <a:custGeom>
              <a:avLst/>
              <a:gdLst/>
              <a:ahLst/>
              <a:cxnLst/>
              <a:rect l="l" t="t" r="r" b="b"/>
              <a:pathLst>
                <a:path w="477520" h="273685">
                  <a:moveTo>
                    <a:pt x="88493" y="265468"/>
                  </a:moveTo>
                  <a:lnTo>
                    <a:pt x="79349" y="265468"/>
                  </a:lnTo>
                  <a:lnTo>
                    <a:pt x="73253" y="263944"/>
                  </a:lnTo>
                  <a:lnTo>
                    <a:pt x="67157" y="260896"/>
                  </a:lnTo>
                  <a:lnTo>
                    <a:pt x="64109" y="257848"/>
                  </a:lnTo>
                  <a:lnTo>
                    <a:pt x="62585" y="254800"/>
                  </a:lnTo>
                  <a:lnTo>
                    <a:pt x="61061" y="250228"/>
                  </a:lnTo>
                  <a:lnTo>
                    <a:pt x="61061" y="0"/>
                  </a:lnTo>
                  <a:lnTo>
                    <a:pt x="51917" y="0"/>
                  </a:lnTo>
                  <a:lnTo>
                    <a:pt x="0" y="21336"/>
                  </a:lnTo>
                  <a:lnTo>
                    <a:pt x="3048" y="27432"/>
                  </a:lnTo>
                  <a:lnTo>
                    <a:pt x="12192" y="24384"/>
                  </a:lnTo>
                  <a:lnTo>
                    <a:pt x="18288" y="24384"/>
                  </a:lnTo>
                  <a:lnTo>
                    <a:pt x="29057" y="244132"/>
                  </a:lnTo>
                  <a:lnTo>
                    <a:pt x="27533" y="250228"/>
                  </a:lnTo>
                  <a:lnTo>
                    <a:pt x="25908" y="254800"/>
                  </a:lnTo>
                  <a:lnTo>
                    <a:pt x="22860" y="260896"/>
                  </a:lnTo>
                  <a:lnTo>
                    <a:pt x="16764" y="263944"/>
                  </a:lnTo>
                  <a:lnTo>
                    <a:pt x="10668" y="265468"/>
                  </a:lnTo>
                  <a:lnTo>
                    <a:pt x="3048" y="265468"/>
                  </a:lnTo>
                  <a:lnTo>
                    <a:pt x="3048" y="273088"/>
                  </a:lnTo>
                  <a:lnTo>
                    <a:pt x="88493" y="273088"/>
                  </a:lnTo>
                  <a:lnTo>
                    <a:pt x="88493" y="265468"/>
                  </a:lnTo>
                  <a:close/>
                </a:path>
                <a:path w="477520" h="273685">
                  <a:moveTo>
                    <a:pt x="196799" y="265468"/>
                  </a:moveTo>
                  <a:lnTo>
                    <a:pt x="187655" y="265468"/>
                  </a:lnTo>
                  <a:lnTo>
                    <a:pt x="181559" y="263944"/>
                  </a:lnTo>
                  <a:lnTo>
                    <a:pt x="167843" y="244132"/>
                  </a:lnTo>
                  <a:lnTo>
                    <a:pt x="167843" y="0"/>
                  </a:lnTo>
                  <a:lnTo>
                    <a:pt x="158699" y="0"/>
                  </a:lnTo>
                  <a:lnTo>
                    <a:pt x="106781" y="21336"/>
                  </a:lnTo>
                  <a:lnTo>
                    <a:pt x="109829" y="27432"/>
                  </a:lnTo>
                  <a:lnTo>
                    <a:pt x="115925" y="25908"/>
                  </a:lnTo>
                  <a:lnTo>
                    <a:pt x="118973" y="24384"/>
                  </a:lnTo>
                  <a:lnTo>
                    <a:pt x="125069" y="24384"/>
                  </a:lnTo>
                  <a:lnTo>
                    <a:pt x="128117" y="25908"/>
                  </a:lnTo>
                  <a:lnTo>
                    <a:pt x="129641" y="27432"/>
                  </a:lnTo>
                  <a:lnTo>
                    <a:pt x="132689" y="28956"/>
                  </a:lnTo>
                  <a:lnTo>
                    <a:pt x="134315" y="32004"/>
                  </a:lnTo>
                  <a:lnTo>
                    <a:pt x="134315" y="36576"/>
                  </a:lnTo>
                  <a:lnTo>
                    <a:pt x="135191" y="41440"/>
                  </a:lnTo>
                  <a:lnTo>
                    <a:pt x="135648" y="49161"/>
                  </a:lnTo>
                  <a:lnTo>
                    <a:pt x="135813" y="59766"/>
                  </a:lnTo>
                  <a:lnTo>
                    <a:pt x="135839" y="250228"/>
                  </a:lnTo>
                  <a:lnTo>
                    <a:pt x="132689" y="254800"/>
                  </a:lnTo>
                  <a:lnTo>
                    <a:pt x="129641" y="260896"/>
                  </a:lnTo>
                  <a:lnTo>
                    <a:pt x="123545" y="263944"/>
                  </a:lnTo>
                  <a:lnTo>
                    <a:pt x="117449" y="265468"/>
                  </a:lnTo>
                  <a:lnTo>
                    <a:pt x="109829" y="265468"/>
                  </a:lnTo>
                  <a:lnTo>
                    <a:pt x="109829" y="273088"/>
                  </a:lnTo>
                  <a:lnTo>
                    <a:pt x="196799" y="273088"/>
                  </a:lnTo>
                  <a:lnTo>
                    <a:pt x="196799" y="265468"/>
                  </a:lnTo>
                  <a:close/>
                </a:path>
                <a:path w="477520" h="273685">
                  <a:moveTo>
                    <a:pt x="453021" y="13716"/>
                  </a:moveTo>
                  <a:lnTo>
                    <a:pt x="451497" y="9144"/>
                  </a:lnTo>
                  <a:lnTo>
                    <a:pt x="448449" y="4572"/>
                  </a:lnTo>
                  <a:lnTo>
                    <a:pt x="443877" y="1524"/>
                  </a:lnTo>
                  <a:lnTo>
                    <a:pt x="439305" y="0"/>
                  </a:lnTo>
                  <a:lnTo>
                    <a:pt x="428637" y="0"/>
                  </a:lnTo>
                  <a:lnTo>
                    <a:pt x="424065" y="1524"/>
                  </a:lnTo>
                  <a:lnTo>
                    <a:pt x="416445" y="9144"/>
                  </a:lnTo>
                  <a:lnTo>
                    <a:pt x="414921" y="13716"/>
                  </a:lnTo>
                  <a:lnTo>
                    <a:pt x="414921" y="24384"/>
                  </a:lnTo>
                  <a:lnTo>
                    <a:pt x="416445" y="28956"/>
                  </a:lnTo>
                  <a:lnTo>
                    <a:pt x="421017" y="32004"/>
                  </a:lnTo>
                  <a:lnTo>
                    <a:pt x="424065" y="36576"/>
                  </a:lnTo>
                  <a:lnTo>
                    <a:pt x="428637" y="38100"/>
                  </a:lnTo>
                  <a:lnTo>
                    <a:pt x="439305" y="38100"/>
                  </a:lnTo>
                  <a:lnTo>
                    <a:pt x="443877" y="36576"/>
                  </a:lnTo>
                  <a:lnTo>
                    <a:pt x="451497" y="28956"/>
                  </a:lnTo>
                  <a:lnTo>
                    <a:pt x="453021" y="24384"/>
                  </a:lnTo>
                  <a:lnTo>
                    <a:pt x="453021" y="13716"/>
                  </a:lnTo>
                  <a:close/>
                </a:path>
                <a:path w="477520" h="273685">
                  <a:moveTo>
                    <a:pt x="477494" y="265468"/>
                  </a:moveTo>
                  <a:lnTo>
                    <a:pt x="468350" y="265468"/>
                  </a:lnTo>
                  <a:lnTo>
                    <a:pt x="462254" y="263944"/>
                  </a:lnTo>
                  <a:lnTo>
                    <a:pt x="449973" y="244132"/>
                  </a:lnTo>
                  <a:lnTo>
                    <a:pt x="449973" y="117449"/>
                  </a:lnTo>
                  <a:lnTo>
                    <a:pt x="449973" y="91541"/>
                  </a:lnTo>
                  <a:lnTo>
                    <a:pt x="442353" y="91541"/>
                  </a:lnTo>
                  <a:lnTo>
                    <a:pt x="389013" y="112877"/>
                  </a:lnTo>
                  <a:lnTo>
                    <a:pt x="392061" y="120497"/>
                  </a:lnTo>
                  <a:lnTo>
                    <a:pt x="396633" y="117449"/>
                  </a:lnTo>
                  <a:lnTo>
                    <a:pt x="410349" y="117449"/>
                  </a:lnTo>
                  <a:lnTo>
                    <a:pt x="411873" y="118973"/>
                  </a:lnTo>
                  <a:lnTo>
                    <a:pt x="414921" y="120497"/>
                  </a:lnTo>
                  <a:lnTo>
                    <a:pt x="416445" y="123545"/>
                  </a:lnTo>
                  <a:lnTo>
                    <a:pt x="416445" y="128117"/>
                  </a:lnTo>
                  <a:lnTo>
                    <a:pt x="417322" y="133832"/>
                  </a:lnTo>
                  <a:lnTo>
                    <a:pt x="417779" y="141833"/>
                  </a:lnTo>
                  <a:lnTo>
                    <a:pt x="417944" y="152158"/>
                  </a:lnTo>
                  <a:lnTo>
                    <a:pt x="417969" y="250228"/>
                  </a:lnTo>
                  <a:lnTo>
                    <a:pt x="416445" y="254800"/>
                  </a:lnTo>
                  <a:lnTo>
                    <a:pt x="413397" y="257848"/>
                  </a:lnTo>
                  <a:lnTo>
                    <a:pt x="411873" y="260896"/>
                  </a:lnTo>
                  <a:lnTo>
                    <a:pt x="405777" y="263944"/>
                  </a:lnTo>
                  <a:lnTo>
                    <a:pt x="399681" y="265468"/>
                  </a:lnTo>
                  <a:lnTo>
                    <a:pt x="392061" y="265468"/>
                  </a:lnTo>
                  <a:lnTo>
                    <a:pt x="392061" y="273088"/>
                  </a:lnTo>
                  <a:lnTo>
                    <a:pt x="477494" y="273088"/>
                  </a:lnTo>
                  <a:lnTo>
                    <a:pt x="477494" y="265468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25"/>
            <a:stretch>
              <a:fillRect/>
            </a:stretch>
          </p:blipFill>
          <p:spPr>
            <a:xfrm>
              <a:off x="8684695" y="2228640"/>
              <a:ext cx="214061" cy="21137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6"/>
            <a:stretch>
              <a:fillRect/>
            </a:stretch>
          </p:blipFill>
          <p:spPr>
            <a:xfrm>
              <a:off x="539391" y="2609612"/>
              <a:ext cx="1173592" cy="245073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7"/>
            <a:stretch>
              <a:fillRect/>
            </a:stretch>
          </p:blipFill>
          <p:spPr>
            <a:xfrm>
              <a:off x="1858295" y="2609612"/>
              <a:ext cx="983904" cy="315081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8"/>
            <a:stretch>
              <a:fillRect/>
            </a:stretch>
          </p:blipFill>
          <p:spPr>
            <a:xfrm>
              <a:off x="2974065" y="2690463"/>
              <a:ext cx="279950" cy="16422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9"/>
            <a:stretch>
              <a:fillRect/>
            </a:stretch>
          </p:blipFill>
          <p:spPr>
            <a:xfrm>
              <a:off x="3383276" y="2644659"/>
              <a:ext cx="1096859" cy="210026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4598638" y="2609623"/>
              <a:ext cx="347382" cy="315446"/>
            </a:xfrm>
            <a:custGeom>
              <a:avLst/>
              <a:gdLst/>
              <a:ahLst/>
              <a:cxnLst/>
              <a:rect l="l" t="t" r="r" b="b"/>
              <a:pathLst>
                <a:path w="393700" h="357504">
                  <a:moveTo>
                    <a:pt x="184492" y="178587"/>
                  </a:moveTo>
                  <a:lnTo>
                    <a:pt x="183108" y="159105"/>
                  </a:lnTo>
                  <a:lnTo>
                    <a:pt x="179158" y="141922"/>
                  </a:lnTo>
                  <a:lnTo>
                    <a:pt x="172923" y="127063"/>
                  </a:lnTo>
                  <a:lnTo>
                    <a:pt x="167678" y="119062"/>
                  </a:lnTo>
                  <a:lnTo>
                    <a:pt x="164680" y="114490"/>
                  </a:lnTo>
                  <a:lnTo>
                    <a:pt x="154089" y="104482"/>
                  </a:lnTo>
                  <a:lnTo>
                    <a:pt x="150964" y="102514"/>
                  </a:lnTo>
                  <a:lnTo>
                    <a:pt x="150964" y="189255"/>
                  </a:lnTo>
                  <a:lnTo>
                    <a:pt x="150088" y="206400"/>
                  </a:lnTo>
                  <a:lnTo>
                    <a:pt x="135724" y="244119"/>
                  </a:lnTo>
                  <a:lnTo>
                    <a:pt x="103632" y="264033"/>
                  </a:lnTo>
                  <a:lnTo>
                    <a:pt x="96012" y="264033"/>
                  </a:lnTo>
                  <a:lnTo>
                    <a:pt x="88392" y="262509"/>
                  </a:lnTo>
                  <a:lnTo>
                    <a:pt x="82296" y="259461"/>
                  </a:lnTo>
                  <a:lnTo>
                    <a:pt x="74676" y="256413"/>
                  </a:lnTo>
                  <a:lnTo>
                    <a:pt x="68580" y="250215"/>
                  </a:lnTo>
                  <a:lnTo>
                    <a:pt x="62484" y="244119"/>
                  </a:lnTo>
                  <a:lnTo>
                    <a:pt x="62484" y="138874"/>
                  </a:lnTo>
                  <a:lnTo>
                    <a:pt x="70104" y="131254"/>
                  </a:lnTo>
                  <a:lnTo>
                    <a:pt x="76200" y="126682"/>
                  </a:lnTo>
                  <a:lnTo>
                    <a:pt x="88392" y="120586"/>
                  </a:lnTo>
                  <a:lnTo>
                    <a:pt x="94488" y="119062"/>
                  </a:lnTo>
                  <a:lnTo>
                    <a:pt x="102108" y="119062"/>
                  </a:lnTo>
                  <a:lnTo>
                    <a:pt x="135724" y="137350"/>
                  </a:lnTo>
                  <a:lnTo>
                    <a:pt x="150088" y="173177"/>
                  </a:lnTo>
                  <a:lnTo>
                    <a:pt x="150964" y="189255"/>
                  </a:lnTo>
                  <a:lnTo>
                    <a:pt x="150964" y="102514"/>
                  </a:lnTo>
                  <a:lnTo>
                    <a:pt x="142773" y="97345"/>
                  </a:lnTo>
                  <a:lnTo>
                    <a:pt x="130606" y="93052"/>
                  </a:lnTo>
                  <a:lnTo>
                    <a:pt x="117436" y="91630"/>
                  </a:lnTo>
                  <a:lnTo>
                    <a:pt x="102806" y="93891"/>
                  </a:lnTo>
                  <a:lnTo>
                    <a:pt x="88773" y="100584"/>
                  </a:lnTo>
                  <a:lnTo>
                    <a:pt x="75336" y="111556"/>
                  </a:lnTo>
                  <a:lnTo>
                    <a:pt x="62484" y="126682"/>
                  </a:lnTo>
                  <a:lnTo>
                    <a:pt x="62484" y="24472"/>
                  </a:lnTo>
                  <a:lnTo>
                    <a:pt x="62484" y="0"/>
                  </a:lnTo>
                  <a:lnTo>
                    <a:pt x="53340" y="0"/>
                  </a:lnTo>
                  <a:lnTo>
                    <a:pt x="0" y="21424"/>
                  </a:lnTo>
                  <a:lnTo>
                    <a:pt x="3048" y="27520"/>
                  </a:lnTo>
                  <a:lnTo>
                    <a:pt x="9144" y="25996"/>
                  </a:lnTo>
                  <a:lnTo>
                    <a:pt x="13716" y="24472"/>
                  </a:lnTo>
                  <a:lnTo>
                    <a:pt x="19812" y="24472"/>
                  </a:lnTo>
                  <a:lnTo>
                    <a:pt x="30480" y="254889"/>
                  </a:lnTo>
                  <a:lnTo>
                    <a:pt x="38481" y="260286"/>
                  </a:lnTo>
                  <a:lnTo>
                    <a:pt x="78486" y="276415"/>
                  </a:lnTo>
                  <a:lnTo>
                    <a:pt x="94488" y="277749"/>
                  </a:lnTo>
                  <a:lnTo>
                    <a:pt x="110248" y="276288"/>
                  </a:lnTo>
                  <a:lnTo>
                    <a:pt x="154012" y="253365"/>
                  </a:lnTo>
                  <a:lnTo>
                    <a:pt x="176682" y="219938"/>
                  </a:lnTo>
                  <a:lnTo>
                    <a:pt x="182511" y="200329"/>
                  </a:lnTo>
                  <a:lnTo>
                    <a:pt x="184492" y="178587"/>
                  </a:lnTo>
                  <a:close/>
                </a:path>
                <a:path w="393700" h="357504">
                  <a:moveTo>
                    <a:pt x="393471" y="96202"/>
                  </a:moveTo>
                  <a:lnTo>
                    <a:pt x="337083" y="96202"/>
                  </a:lnTo>
                  <a:lnTo>
                    <a:pt x="337083" y="103822"/>
                  </a:lnTo>
                  <a:lnTo>
                    <a:pt x="346227" y="103822"/>
                  </a:lnTo>
                  <a:lnTo>
                    <a:pt x="347751" y="105346"/>
                  </a:lnTo>
                  <a:lnTo>
                    <a:pt x="350799" y="105346"/>
                  </a:lnTo>
                  <a:lnTo>
                    <a:pt x="352323" y="106870"/>
                  </a:lnTo>
                  <a:lnTo>
                    <a:pt x="352323" y="108394"/>
                  </a:lnTo>
                  <a:lnTo>
                    <a:pt x="353847" y="109918"/>
                  </a:lnTo>
                  <a:lnTo>
                    <a:pt x="353847" y="119062"/>
                  </a:lnTo>
                  <a:lnTo>
                    <a:pt x="352323" y="123634"/>
                  </a:lnTo>
                  <a:lnTo>
                    <a:pt x="350799" y="129730"/>
                  </a:lnTo>
                  <a:lnTo>
                    <a:pt x="311086" y="225831"/>
                  </a:lnTo>
                  <a:lnTo>
                    <a:pt x="268414" y="137350"/>
                  </a:lnTo>
                  <a:lnTo>
                    <a:pt x="265366" y="128206"/>
                  </a:lnTo>
                  <a:lnTo>
                    <a:pt x="262318" y="122110"/>
                  </a:lnTo>
                  <a:lnTo>
                    <a:pt x="262318" y="112966"/>
                  </a:lnTo>
                  <a:lnTo>
                    <a:pt x="263842" y="109918"/>
                  </a:lnTo>
                  <a:lnTo>
                    <a:pt x="266890" y="106870"/>
                  </a:lnTo>
                  <a:lnTo>
                    <a:pt x="269938" y="105346"/>
                  </a:lnTo>
                  <a:lnTo>
                    <a:pt x="274510" y="103822"/>
                  </a:lnTo>
                  <a:lnTo>
                    <a:pt x="283654" y="103822"/>
                  </a:lnTo>
                  <a:lnTo>
                    <a:pt x="283654" y="96202"/>
                  </a:lnTo>
                  <a:lnTo>
                    <a:pt x="201256" y="96202"/>
                  </a:lnTo>
                  <a:lnTo>
                    <a:pt x="201256" y="103822"/>
                  </a:lnTo>
                  <a:lnTo>
                    <a:pt x="208876" y="105346"/>
                  </a:lnTo>
                  <a:lnTo>
                    <a:pt x="213550" y="106870"/>
                  </a:lnTo>
                  <a:lnTo>
                    <a:pt x="224218" y="117538"/>
                  </a:lnTo>
                  <a:lnTo>
                    <a:pt x="228790" y="123634"/>
                  </a:lnTo>
                  <a:lnTo>
                    <a:pt x="231838" y="129730"/>
                  </a:lnTo>
                  <a:lnTo>
                    <a:pt x="295846" y="265557"/>
                  </a:lnTo>
                  <a:lnTo>
                    <a:pt x="283654" y="296037"/>
                  </a:lnTo>
                  <a:lnTo>
                    <a:pt x="260794" y="324993"/>
                  </a:lnTo>
                  <a:lnTo>
                    <a:pt x="256222" y="324993"/>
                  </a:lnTo>
                  <a:lnTo>
                    <a:pt x="253174" y="323469"/>
                  </a:lnTo>
                  <a:lnTo>
                    <a:pt x="248602" y="321945"/>
                  </a:lnTo>
                  <a:lnTo>
                    <a:pt x="240982" y="318884"/>
                  </a:lnTo>
                  <a:lnTo>
                    <a:pt x="234886" y="317360"/>
                  </a:lnTo>
                  <a:lnTo>
                    <a:pt x="224218" y="317360"/>
                  </a:lnTo>
                  <a:lnTo>
                    <a:pt x="219646" y="318884"/>
                  </a:lnTo>
                  <a:lnTo>
                    <a:pt x="216598" y="323469"/>
                  </a:lnTo>
                  <a:lnTo>
                    <a:pt x="212026" y="326517"/>
                  </a:lnTo>
                  <a:lnTo>
                    <a:pt x="210400" y="329565"/>
                  </a:lnTo>
                  <a:lnTo>
                    <a:pt x="210400" y="341845"/>
                  </a:lnTo>
                  <a:lnTo>
                    <a:pt x="213550" y="346417"/>
                  </a:lnTo>
                  <a:lnTo>
                    <a:pt x="222694" y="355561"/>
                  </a:lnTo>
                  <a:lnTo>
                    <a:pt x="228790" y="357085"/>
                  </a:lnTo>
                  <a:lnTo>
                    <a:pt x="236410" y="357085"/>
                  </a:lnTo>
                  <a:lnTo>
                    <a:pt x="276987" y="337185"/>
                  </a:lnTo>
                  <a:lnTo>
                    <a:pt x="370611" y="122110"/>
                  </a:lnTo>
                  <a:lnTo>
                    <a:pt x="373659" y="117538"/>
                  </a:lnTo>
                  <a:lnTo>
                    <a:pt x="373659" y="116014"/>
                  </a:lnTo>
                  <a:lnTo>
                    <a:pt x="376707" y="111442"/>
                  </a:lnTo>
                  <a:lnTo>
                    <a:pt x="379755" y="108394"/>
                  </a:lnTo>
                  <a:lnTo>
                    <a:pt x="388899" y="103822"/>
                  </a:lnTo>
                  <a:lnTo>
                    <a:pt x="393471" y="103822"/>
                  </a:lnTo>
                  <a:lnTo>
                    <a:pt x="393471" y="96202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30"/>
            <a:stretch>
              <a:fillRect/>
            </a:stretch>
          </p:blipFill>
          <p:spPr>
            <a:xfrm>
              <a:off x="5065587" y="2644659"/>
              <a:ext cx="92869" cy="207336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5162490" y="2609612"/>
              <a:ext cx="168649" cy="241487"/>
            </a:xfrm>
            <a:custGeom>
              <a:avLst/>
              <a:gdLst/>
              <a:ahLst/>
              <a:cxnLst/>
              <a:rect l="l" t="t" r="r" b="b"/>
              <a:pathLst>
                <a:path w="191135" h="273685">
                  <a:moveTo>
                    <a:pt x="190690" y="273177"/>
                  </a:moveTo>
                  <a:lnTo>
                    <a:pt x="105251" y="273177"/>
                  </a:lnTo>
                  <a:lnTo>
                    <a:pt x="105251" y="265556"/>
                  </a:lnTo>
                  <a:lnTo>
                    <a:pt x="117538" y="265556"/>
                  </a:lnTo>
                  <a:lnTo>
                    <a:pt x="122110" y="264032"/>
                  </a:lnTo>
                  <a:lnTo>
                    <a:pt x="125158" y="262508"/>
                  </a:lnTo>
                  <a:lnTo>
                    <a:pt x="131254" y="256413"/>
                  </a:lnTo>
                  <a:lnTo>
                    <a:pt x="132778" y="250221"/>
                  </a:lnTo>
                  <a:lnTo>
                    <a:pt x="132730" y="157464"/>
                  </a:lnTo>
                  <a:lnTo>
                    <a:pt x="132397" y="146696"/>
                  </a:lnTo>
                  <a:lnTo>
                    <a:pt x="131492" y="138518"/>
                  </a:lnTo>
                  <a:lnTo>
                    <a:pt x="129730" y="132778"/>
                  </a:lnTo>
                  <a:lnTo>
                    <a:pt x="128206" y="126682"/>
                  </a:lnTo>
                  <a:lnTo>
                    <a:pt x="125158" y="122110"/>
                  </a:lnTo>
                  <a:lnTo>
                    <a:pt x="116014" y="116014"/>
                  </a:lnTo>
                  <a:lnTo>
                    <a:pt x="111442" y="114490"/>
                  </a:lnTo>
                  <a:lnTo>
                    <a:pt x="99155" y="114490"/>
                  </a:lnTo>
                  <a:lnTo>
                    <a:pt x="61055" y="140398"/>
                  </a:lnTo>
                  <a:lnTo>
                    <a:pt x="61055" y="251841"/>
                  </a:lnTo>
                  <a:lnTo>
                    <a:pt x="80867" y="265556"/>
                  </a:lnTo>
                  <a:lnTo>
                    <a:pt x="90011" y="265556"/>
                  </a:lnTo>
                  <a:lnTo>
                    <a:pt x="90011" y="273177"/>
                  </a:lnTo>
                  <a:lnTo>
                    <a:pt x="1619" y="273177"/>
                  </a:lnTo>
                  <a:lnTo>
                    <a:pt x="1619" y="265556"/>
                  </a:lnTo>
                  <a:lnTo>
                    <a:pt x="10763" y="265556"/>
                  </a:lnTo>
                  <a:lnTo>
                    <a:pt x="16859" y="264032"/>
                  </a:lnTo>
                  <a:lnTo>
                    <a:pt x="21431" y="262508"/>
                  </a:lnTo>
                  <a:lnTo>
                    <a:pt x="26003" y="257936"/>
                  </a:lnTo>
                  <a:lnTo>
                    <a:pt x="29051" y="251841"/>
                  </a:lnTo>
                  <a:lnTo>
                    <a:pt x="29027" y="59817"/>
                  </a:lnTo>
                  <a:lnTo>
                    <a:pt x="28860" y="49244"/>
                  </a:lnTo>
                  <a:lnTo>
                    <a:pt x="28408" y="41528"/>
                  </a:lnTo>
                  <a:lnTo>
                    <a:pt x="27527" y="36671"/>
                  </a:lnTo>
                  <a:lnTo>
                    <a:pt x="27527" y="32099"/>
                  </a:lnTo>
                  <a:lnTo>
                    <a:pt x="26003" y="29051"/>
                  </a:lnTo>
                  <a:lnTo>
                    <a:pt x="22955" y="27527"/>
                  </a:lnTo>
                  <a:lnTo>
                    <a:pt x="21431" y="26003"/>
                  </a:lnTo>
                  <a:lnTo>
                    <a:pt x="18383" y="24479"/>
                  </a:lnTo>
                  <a:lnTo>
                    <a:pt x="12287" y="24479"/>
                  </a:lnTo>
                  <a:lnTo>
                    <a:pt x="7715" y="26003"/>
                  </a:lnTo>
                  <a:lnTo>
                    <a:pt x="1619" y="27527"/>
                  </a:lnTo>
                  <a:lnTo>
                    <a:pt x="0" y="21431"/>
                  </a:lnTo>
                  <a:lnTo>
                    <a:pt x="51911" y="0"/>
                  </a:lnTo>
                  <a:lnTo>
                    <a:pt x="61055" y="0"/>
                  </a:lnTo>
                  <a:lnTo>
                    <a:pt x="61055" y="128206"/>
                  </a:lnTo>
                  <a:lnTo>
                    <a:pt x="71008" y="117657"/>
                  </a:lnTo>
                  <a:lnTo>
                    <a:pt x="102203" y="93154"/>
                  </a:lnTo>
                  <a:lnTo>
                    <a:pt x="111442" y="91630"/>
                  </a:lnTo>
                  <a:lnTo>
                    <a:pt x="119062" y="91630"/>
                  </a:lnTo>
                  <a:lnTo>
                    <a:pt x="154495" y="110490"/>
                  </a:lnTo>
                  <a:lnTo>
                    <a:pt x="164520" y="156059"/>
                  </a:lnTo>
                  <a:lnTo>
                    <a:pt x="164782" y="170973"/>
                  </a:lnTo>
                  <a:lnTo>
                    <a:pt x="164782" y="244125"/>
                  </a:lnTo>
                  <a:lnTo>
                    <a:pt x="166306" y="251841"/>
                  </a:lnTo>
                  <a:lnTo>
                    <a:pt x="170878" y="260984"/>
                  </a:lnTo>
                  <a:lnTo>
                    <a:pt x="176974" y="264032"/>
                  </a:lnTo>
                  <a:lnTo>
                    <a:pt x="183070" y="265556"/>
                  </a:lnTo>
                  <a:lnTo>
                    <a:pt x="190690" y="265556"/>
                  </a:lnTo>
                  <a:lnTo>
                    <a:pt x="190690" y="273177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31"/>
            <a:stretch>
              <a:fillRect/>
            </a:stretch>
          </p:blipFill>
          <p:spPr>
            <a:xfrm>
              <a:off x="5346881" y="2690463"/>
              <a:ext cx="131949" cy="164222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2"/>
            <a:stretch>
              <a:fillRect/>
            </a:stretch>
          </p:blipFill>
          <p:spPr>
            <a:xfrm>
              <a:off x="5624144" y="2690463"/>
              <a:ext cx="105055" cy="16422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3"/>
            <a:stretch>
              <a:fillRect/>
            </a:stretch>
          </p:blipFill>
          <p:spPr>
            <a:xfrm>
              <a:off x="5754791" y="2690463"/>
              <a:ext cx="141236" cy="162877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5900060" y="2690463"/>
              <a:ext cx="265579" cy="160244"/>
            </a:xfrm>
            <a:custGeom>
              <a:avLst/>
              <a:gdLst/>
              <a:ahLst/>
              <a:cxnLst/>
              <a:rect l="l" t="t" r="r" b="b"/>
              <a:pathLst>
                <a:path w="300990" h="181610">
                  <a:moveTo>
                    <a:pt x="300513" y="181546"/>
                  </a:moveTo>
                  <a:lnTo>
                    <a:pt x="213550" y="181546"/>
                  </a:lnTo>
                  <a:lnTo>
                    <a:pt x="213550" y="173926"/>
                  </a:lnTo>
                  <a:lnTo>
                    <a:pt x="224218" y="173926"/>
                  </a:lnTo>
                  <a:lnTo>
                    <a:pt x="230314" y="172402"/>
                  </a:lnTo>
                  <a:lnTo>
                    <a:pt x="234981" y="169354"/>
                  </a:lnTo>
                  <a:lnTo>
                    <a:pt x="238029" y="167830"/>
                  </a:lnTo>
                  <a:lnTo>
                    <a:pt x="239553" y="164782"/>
                  </a:lnTo>
                  <a:lnTo>
                    <a:pt x="241077" y="160210"/>
                  </a:lnTo>
                  <a:lnTo>
                    <a:pt x="241077" y="65532"/>
                  </a:lnTo>
                  <a:lnTo>
                    <a:pt x="226516" y="26098"/>
                  </a:lnTo>
                  <a:lnTo>
                    <a:pt x="212026" y="22859"/>
                  </a:lnTo>
                  <a:lnTo>
                    <a:pt x="205930" y="22859"/>
                  </a:lnTo>
                  <a:lnTo>
                    <a:pt x="166306" y="48768"/>
                  </a:lnTo>
                  <a:lnTo>
                    <a:pt x="167830" y="57912"/>
                  </a:lnTo>
                  <a:lnTo>
                    <a:pt x="167830" y="160210"/>
                  </a:lnTo>
                  <a:lnTo>
                    <a:pt x="172402" y="169354"/>
                  </a:lnTo>
                  <a:lnTo>
                    <a:pt x="176974" y="170878"/>
                  </a:lnTo>
                  <a:lnTo>
                    <a:pt x="180022" y="172402"/>
                  </a:lnTo>
                  <a:lnTo>
                    <a:pt x="186118" y="173926"/>
                  </a:lnTo>
                  <a:lnTo>
                    <a:pt x="195262" y="173926"/>
                  </a:lnTo>
                  <a:lnTo>
                    <a:pt x="195262" y="181546"/>
                  </a:lnTo>
                  <a:lnTo>
                    <a:pt x="106775" y="181546"/>
                  </a:lnTo>
                  <a:lnTo>
                    <a:pt x="106775" y="173926"/>
                  </a:lnTo>
                  <a:lnTo>
                    <a:pt x="115919" y="173926"/>
                  </a:lnTo>
                  <a:lnTo>
                    <a:pt x="123539" y="172402"/>
                  </a:lnTo>
                  <a:lnTo>
                    <a:pt x="126587" y="170878"/>
                  </a:lnTo>
                  <a:lnTo>
                    <a:pt x="131254" y="167830"/>
                  </a:lnTo>
                  <a:lnTo>
                    <a:pt x="132778" y="164782"/>
                  </a:lnTo>
                  <a:lnTo>
                    <a:pt x="134302" y="160210"/>
                  </a:lnTo>
                  <a:lnTo>
                    <a:pt x="135826" y="158591"/>
                  </a:lnTo>
                  <a:lnTo>
                    <a:pt x="135826" y="65532"/>
                  </a:lnTo>
                  <a:lnTo>
                    <a:pt x="135302" y="55840"/>
                  </a:lnTo>
                  <a:lnTo>
                    <a:pt x="112706" y="23479"/>
                  </a:lnTo>
                  <a:lnTo>
                    <a:pt x="105251" y="22859"/>
                  </a:lnTo>
                  <a:lnTo>
                    <a:pt x="99155" y="22859"/>
                  </a:lnTo>
                  <a:lnTo>
                    <a:pt x="65293" y="41790"/>
                  </a:lnTo>
                  <a:lnTo>
                    <a:pt x="61055" y="47244"/>
                  </a:lnTo>
                  <a:lnTo>
                    <a:pt x="61055" y="160210"/>
                  </a:lnTo>
                  <a:lnTo>
                    <a:pt x="64103" y="166306"/>
                  </a:lnTo>
                  <a:lnTo>
                    <a:pt x="67151" y="169354"/>
                  </a:lnTo>
                  <a:lnTo>
                    <a:pt x="73247" y="172402"/>
                  </a:lnTo>
                  <a:lnTo>
                    <a:pt x="79343" y="173926"/>
                  </a:lnTo>
                  <a:lnTo>
                    <a:pt x="88487" y="173926"/>
                  </a:lnTo>
                  <a:lnTo>
                    <a:pt x="88487" y="181546"/>
                  </a:lnTo>
                  <a:lnTo>
                    <a:pt x="1524" y="181546"/>
                  </a:lnTo>
                  <a:lnTo>
                    <a:pt x="1524" y="173926"/>
                  </a:lnTo>
                  <a:lnTo>
                    <a:pt x="10668" y="173926"/>
                  </a:lnTo>
                  <a:lnTo>
                    <a:pt x="19812" y="170878"/>
                  </a:lnTo>
                  <a:lnTo>
                    <a:pt x="22955" y="169354"/>
                  </a:lnTo>
                  <a:lnTo>
                    <a:pt x="26003" y="163258"/>
                  </a:lnTo>
                  <a:lnTo>
                    <a:pt x="27527" y="158591"/>
                  </a:lnTo>
                  <a:lnTo>
                    <a:pt x="29051" y="152495"/>
                  </a:lnTo>
                  <a:lnTo>
                    <a:pt x="29027" y="61221"/>
                  </a:lnTo>
                  <a:lnTo>
                    <a:pt x="21431" y="25908"/>
                  </a:lnTo>
                  <a:lnTo>
                    <a:pt x="7620" y="25908"/>
                  </a:lnTo>
                  <a:lnTo>
                    <a:pt x="1524" y="28956"/>
                  </a:lnTo>
                  <a:lnTo>
                    <a:pt x="0" y="21336"/>
                  </a:lnTo>
                  <a:lnTo>
                    <a:pt x="51911" y="0"/>
                  </a:lnTo>
                  <a:lnTo>
                    <a:pt x="61055" y="0"/>
                  </a:lnTo>
                  <a:lnTo>
                    <a:pt x="61055" y="38100"/>
                  </a:lnTo>
                  <a:lnTo>
                    <a:pt x="69342" y="28955"/>
                  </a:lnTo>
                  <a:lnTo>
                    <a:pt x="75914" y="22097"/>
                  </a:lnTo>
                  <a:lnTo>
                    <a:pt x="80772" y="17526"/>
                  </a:lnTo>
                  <a:lnTo>
                    <a:pt x="83915" y="15240"/>
                  </a:lnTo>
                  <a:lnTo>
                    <a:pt x="88487" y="10667"/>
                  </a:lnTo>
                  <a:lnTo>
                    <a:pt x="94583" y="6096"/>
                  </a:lnTo>
                  <a:lnTo>
                    <a:pt x="102203" y="4571"/>
                  </a:lnTo>
                  <a:lnTo>
                    <a:pt x="108299" y="1524"/>
                  </a:lnTo>
                  <a:lnTo>
                    <a:pt x="114395" y="0"/>
                  </a:lnTo>
                  <a:lnTo>
                    <a:pt x="122015" y="0"/>
                  </a:lnTo>
                  <a:lnTo>
                    <a:pt x="159639" y="21336"/>
                  </a:lnTo>
                  <a:lnTo>
                    <a:pt x="166306" y="38100"/>
                  </a:lnTo>
                  <a:lnTo>
                    <a:pt x="175402" y="26908"/>
                  </a:lnTo>
                  <a:lnTo>
                    <a:pt x="212979" y="2095"/>
                  </a:lnTo>
                  <a:lnTo>
                    <a:pt x="227266" y="0"/>
                  </a:lnTo>
                  <a:lnTo>
                    <a:pt x="233917" y="547"/>
                  </a:lnTo>
                  <a:lnTo>
                    <a:pt x="265676" y="23050"/>
                  </a:lnTo>
                  <a:lnTo>
                    <a:pt x="273081" y="65532"/>
                  </a:lnTo>
                  <a:lnTo>
                    <a:pt x="273081" y="152495"/>
                  </a:lnTo>
                  <a:lnTo>
                    <a:pt x="274605" y="160210"/>
                  </a:lnTo>
                  <a:lnTo>
                    <a:pt x="279177" y="169354"/>
                  </a:lnTo>
                  <a:lnTo>
                    <a:pt x="282225" y="170878"/>
                  </a:lnTo>
                  <a:lnTo>
                    <a:pt x="291369" y="173926"/>
                  </a:lnTo>
                  <a:lnTo>
                    <a:pt x="300513" y="173926"/>
                  </a:lnTo>
                  <a:lnTo>
                    <a:pt x="300513" y="181546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34"/>
            <a:stretch>
              <a:fillRect/>
            </a:stretch>
          </p:blipFill>
          <p:spPr>
            <a:xfrm>
              <a:off x="6173289" y="2690463"/>
              <a:ext cx="130604" cy="164222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5"/>
            <a:stretch>
              <a:fillRect/>
            </a:stretch>
          </p:blipFill>
          <p:spPr>
            <a:xfrm>
              <a:off x="6446536" y="2644659"/>
              <a:ext cx="1086165" cy="210026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7696839" y="2615076"/>
              <a:ext cx="152400" cy="239806"/>
            </a:xfrm>
            <a:custGeom>
              <a:avLst/>
              <a:gdLst/>
              <a:ahLst/>
              <a:cxnLst/>
              <a:rect l="l" t="t" r="r" b="b"/>
              <a:pathLst>
                <a:path w="172720" h="271779">
                  <a:moveTo>
                    <a:pt x="90011" y="271557"/>
                  </a:moveTo>
                  <a:lnTo>
                    <a:pt x="76295" y="271557"/>
                  </a:lnTo>
                  <a:lnTo>
                    <a:pt x="68675" y="270033"/>
                  </a:lnTo>
                  <a:lnTo>
                    <a:pt x="65627" y="270033"/>
                  </a:lnTo>
                  <a:lnTo>
                    <a:pt x="56483" y="266985"/>
                  </a:lnTo>
                  <a:lnTo>
                    <a:pt x="44291" y="263937"/>
                  </a:lnTo>
                  <a:lnTo>
                    <a:pt x="32099" y="259365"/>
                  </a:lnTo>
                  <a:lnTo>
                    <a:pt x="24479" y="257841"/>
                  </a:lnTo>
                  <a:lnTo>
                    <a:pt x="15239" y="257841"/>
                  </a:lnTo>
                  <a:lnTo>
                    <a:pt x="13715" y="260889"/>
                  </a:lnTo>
                  <a:lnTo>
                    <a:pt x="10667" y="262413"/>
                  </a:lnTo>
                  <a:lnTo>
                    <a:pt x="10667" y="265461"/>
                  </a:lnTo>
                  <a:lnTo>
                    <a:pt x="9143" y="271557"/>
                  </a:lnTo>
                  <a:lnTo>
                    <a:pt x="1523" y="271557"/>
                  </a:lnTo>
                  <a:lnTo>
                    <a:pt x="1523" y="183070"/>
                  </a:lnTo>
                  <a:lnTo>
                    <a:pt x="9143" y="183070"/>
                  </a:lnTo>
                  <a:lnTo>
                    <a:pt x="11730" y="195929"/>
                  </a:lnTo>
                  <a:lnTo>
                    <a:pt x="14906" y="207073"/>
                  </a:lnTo>
                  <a:lnTo>
                    <a:pt x="40314" y="243546"/>
                  </a:lnTo>
                  <a:lnTo>
                    <a:pt x="76723" y="257270"/>
                  </a:lnTo>
                  <a:lnTo>
                    <a:pt x="86963" y="257841"/>
                  </a:lnTo>
                  <a:lnTo>
                    <a:pt x="97821" y="256983"/>
                  </a:lnTo>
                  <a:lnTo>
                    <a:pt x="134671" y="230695"/>
                  </a:lnTo>
                  <a:lnTo>
                    <a:pt x="138874" y="215074"/>
                  </a:lnTo>
                  <a:lnTo>
                    <a:pt x="138874" y="208978"/>
                  </a:lnTo>
                  <a:lnTo>
                    <a:pt x="115919" y="176974"/>
                  </a:lnTo>
                  <a:lnTo>
                    <a:pt x="76295" y="152495"/>
                  </a:lnTo>
                  <a:lnTo>
                    <a:pt x="60531" y="143684"/>
                  </a:lnTo>
                  <a:lnTo>
                    <a:pt x="47339" y="135731"/>
                  </a:lnTo>
                  <a:lnTo>
                    <a:pt x="15668" y="111156"/>
                  </a:lnTo>
                  <a:lnTo>
                    <a:pt x="0" y="68580"/>
                  </a:lnTo>
                  <a:lnTo>
                    <a:pt x="1192" y="55173"/>
                  </a:lnTo>
                  <a:lnTo>
                    <a:pt x="21431" y="19812"/>
                  </a:lnTo>
                  <a:lnTo>
                    <a:pt x="60007" y="1381"/>
                  </a:lnTo>
                  <a:lnTo>
                    <a:pt x="76295" y="0"/>
                  </a:lnTo>
                  <a:lnTo>
                    <a:pt x="86606" y="595"/>
                  </a:lnTo>
                  <a:lnTo>
                    <a:pt x="97059" y="2476"/>
                  </a:lnTo>
                  <a:lnTo>
                    <a:pt x="107799" y="5786"/>
                  </a:lnTo>
                  <a:lnTo>
                    <a:pt x="118967" y="10668"/>
                  </a:lnTo>
                  <a:lnTo>
                    <a:pt x="126682" y="13716"/>
                  </a:lnTo>
                  <a:lnTo>
                    <a:pt x="131254" y="15240"/>
                  </a:lnTo>
                  <a:lnTo>
                    <a:pt x="137350" y="15240"/>
                  </a:lnTo>
                  <a:lnTo>
                    <a:pt x="143446" y="12192"/>
                  </a:lnTo>
                  <a:lnTo>
                    <a:pt x="144970" y="10668"/>
                  </a:lnTo>
                  <a:lnTo>
                    <a:pt x="146494" y="6096"/>
                  </a:lnTo>
                  <a:lnTo>
                    <a:pt x="148018" y="0"/>
                  </a:lnTo>
                  <a:lnTo>
                    <a:pt x="155638" y="0"/>
                  </a:lnTo>
                  <a:lnTo>
                    <a:pt x="155638" y="90011"/>
                  </a:lnTo>
                  <a:lnTo>
                    <a:pt x="148018" y="90011"/>
                  </a:lnTo>
                  <a:lnTo>
                    <a:pt x="145684" y="77954"/>
                  </a:lnTo>
                  <a:lnTo>
                    <a:pt x="143065" y="67067"/>
                  </a:lnTo>
                  <a:lnTo>
                    <a:pt x="117529" y="29265"/>
                  </a:lnTo>
                  <a:lnTo>
                    <a:pt x="76295" y="15240"/>
                  </a:lnTo>
                  <a:lnTo>
                    <a:pt x="66555" y="16073"/>
                  </a:lnTo>
                  <a:lnTo>
                    <a:pt x="33813" y="41148"/>
                  </a:lnTo>
                  <a:lnTo>
                    <a:pt x="30575" y="54864"/>
                  </a:lnTo>
                  <a:lnTo>
                    <a:pt x="30575" y="64008"/>
                  </a:lnTo>
                  <a:lnTo>
                    <a:pt x="58388" y="93999"/>
                  </a:lnTo>
                  <a:lnTo>
                    <a:pt x="94583" y="115919"/>
                  </a:lnTo>
                  <a:lnTo>
                    <a:pt x="111457" y="124729"/>
                  </a:lnTo>
                  <a:lnTo>
                    <a:pt x="125491" y="132683"/>
                  </a:lnTo>
                  <a:lnTo>
                    <a:pt x="156590" y="156698"/>
                  </a:lnTo>
                  <a:lnTo>
                    <a:pt x="171854" y="192095"/>
                  </a:lnTo>
                  <a:lnTo>
                    <a:pt x="172402" y="199834"/>
                  </a:lnTo>
                  <a:lnTo>
                    <a:pt x="170973" y="214123"/>
                  </a:lnTo>
                  <a:lnTo>
                    <a:pt x="149542" y="250221"/>
                  </a:lnTo>
                  <a:lnTo>
                    <a:pt x="107456" y="270367"/>
                  </a:lnTo>
                  <a:lnTo>
                    <a:pt x="90011" y="271557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36"/>
            <a:stretch>
              <a:fillRect/>
            </a:stretch>
          </p:blipFill>
          <p:spPr>
            <a:xfrm>
              <a:off x="7878543" y="2690463"/>
              <a:ext cx="149430" cy="164222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8162523" y="2609612"/>
              <a:ext cx="417419" cy="245409"/>
            </a:xfrm>
            <a:custGeom>
              <a:avLst/>
              <a:gdLst/>
              <a:ahLst/>
              <a:cxnLst/>
              <a:rect l="l" t="t" r="r" b="b"/>
              <a:pathLst>
                <a:path w="473075" h="278129">
                  <a:moveTo>
                    <a:pt x="277647" y="96215"/>
                  </a:moveTo>
                  <a:lnTo>
                    <a:pt x="222694" y="96215"/>
                  </a:lnTo>
                  <a:lnTo>
                    <a:pt x="222694" y="103835"/>
                  </a:lnTo>
                  <a:lnTo>
                    <a:pt x="228790" y="103835"/>
                  </a:lnTo>
                  <a:lnTo>
                    <a:pt x="234886" y="105359"/>
                  </a:lnTo>
                  <a:lnTo>
                    <a:pt x="236410" y="106883"/>
                  </a:lnTo>
                  <a:lnTo>
                    <a:pt x="239547" y="108407"/>
                  </a:lnTo>
                  <a:lnTo>
                    <a:pt x="241071" y="111455"/>
                  </a:lnTo>
                  <a:lnTo>
                    <a:pt x="241071" y="117551"/>
                  </a:lnTo>
                  <a:lnTo>
                    <a:pt x="239547" y="123647"/>
                  </a:lnTo>
                  <a:lnTo>
                    <a:pt x="236410" y="129743"/>
                  </a:lnTo>
                  <a:lnTo>
                    <a:pt x="199834" y="227368"/>
                  </a:lnTo>
                  <a:lnTo>
                    <a:pt x="160210" y="126695"/>
                  </a:lnTo>
                  <a:lnTo>
                    <a:pt x="158686" y="123647"/>
                  </a:lnTo>
                  <a:lnTo>
                    <a:pt x="158686" y="114503"/>
                  </a:lnTo>
                  <a:lnTo>
                    <a:pt x="161734" y="108407"/>
                  </a:lnTo>
                  <a:lnTo>
                    <a:pt x="166306" y="105359"/>
                  </a:lnTo>
                  <a:lnTo>
                    <a:pt x="172402" y="103835"/>
                  </a:lnTo>
                  <a:lnTo>
                    <a:pt x="181546" y="103835"/>
                  </a:lnTo>
                  <a:lnTo>
                    <a:pt x="181546" y="96215"/>
                  </a:lnTo>
                  <a:lnTo>
                    <a:pt x="97624" y="96215"/>
                  </a:lnTo>
                  <a:lnTo>
                    <a:pt x="97624" y="103835"/>
                  </a:lnTo>
                  <a:lnTo>
                    <a:pt x="105244" y="103835"/>
                  </a:lnTo>
                  <a:lnTo>
                    <a:pt x="111340" y="105359"/>
                  </a:lnTo>
                  <a:lnTo>
                    <a:pt x="114388" y="106883"/>
                  </a:lnTo>
                  <a:lnTo>
                    <a:pt x="118960" y="109931"/>
                  </a:lnTo>
                  <a:lnTo>
                    <a:pt x="122008" y="116027"/>
                  </a:lnTo>
                  <a:lnTo>
                    <a:pt x="135826" y="149555"/>
                  </a:lnTo>
                  <a:lnTo>
                    <a:pt x="97624" y="230416"/>
                  </a:lnTo>
                  <a:lnTo>
                    <a:pt x="61048" y="129743"/>
                  </a:lnTo>
                  <a:lnTo>
                    <a:pt x="58000" y="125171"/>
                  </a:lnTo>
                  <a:lnTo>
                    <a:pt x="58000" y="109931"/>
                  </a:lnTo>
                  <a:lnTo>
                    <a:pt x="62572" y="105359"/>
                  </a:lnTo>
                  <a:lnTo>
                    <a:pt x="67144" y="103835"/>
                  </a:lnTo>
                  <a:lnTo>
                    <a:pt x="73240" y="103835"/>
                  </a:lnTo>
                  <a:lnTo>
                    <a:pt x="73240" y="96215"/>
                  </a:lnTo>
                  <a:lnTo>
                    <a:pt x="0" y="96215"/>
                  </a:lnTo>
                  <a:lnTo>
                    <a:pt x="0" y="103835"/>
                  </a:lnTo>
                  <a:lnTo>
                    <a:pt x="7620" y="105359"/>
                  </a:lnTo>
                  <a:lnTo>
                    <a:pt x="13716" y="108407"/>
                  </a:lnTo>
                  <a:lnTo>
                    <a:pt x="19812" y="114503"/>
                  </a:lnTo>
                  <a:lnTo>
                    <a:pt x="24472" y="120599"/>
                  </a:lnTo>
                  <a:lnTo>
                    <a:pt x="27520" y="129743"/>
                  </a:lnTo>
                  <a:lnTo>
                    <a:pt x="83908" y="277749"/>
                  </a:lnTo>
                  <a:lnTo>
                    <a:pt x="91528" y="277749"/>
                  </a:lnTo>
                  <a:lnTo>
                    <a:pt x="141922" y="166319"/>
                  </a:lnTo>
                  <a:lnTo>
                    <a:pt x="186118" y="277749"/>
                  </a:lnTo>
                  <a:lnTo>
                    <a:pt x="193738" y="277749"/>
                  </a:lnTo>
                  <a:lnTo>
                    <a:pt x="253263" y="126695"/>
                  </a:lnTo>
                  <a:lnTo>
                    <a:pt x="257505" y="117551"/>
                  </a:lnTo>
                  <a:lnTo>
                    <a:pt x="263169" y="110693"/>
                  </a:lnTo>
                  <a:lnTo>
                    <a:pt x="269989" y="106121"/>
                  </a:lnTo>
                  <a:lnTo>
                    <a:pt x="277647" y="103835"/>
                  </a:lnTo>
                  <a:lnTo>
                    <a:pt x="277647" y="96215"/>
                  </a:lnTo>
                  <a:close/>
                </a:path>
                <a:path w="473075" h="278129">
                  <a:moveTo>
                    <a:pt x="472922" y="265557"/>
                  </a:moveTo>
                  <a:lnTo>
                    <a:pt x="465302" y="265557"/>
                  </a:lnTo>
                  <a:lnTo>
                    <a:pt x="459206" y="264033"/>
                  </a:lnTo>
                  <a:lnTo>
                    <a:pt x="453110" y="260985"/>
                  </a:lnTo>
                  <a:lnTo>
                    <a:pt x="448437" y="251841"/>
                  </a:lnTo>
                  <a:lnTo>
                    <a:pt x="446913" y="244132"/>
                  </a:lnTo>
                  <a:lnTo>
                    <a:pt x="446913" y="170980"/>
                  </a:lnTo>
                  <a:lnTo>
                    <a:pt x="446646" y="156070"/>
                  </a:lnTo>
                  <a:lnTo>
                    <a:pt x="441032" y="117475"/>
                  </a:lnTo>
                  <a:lnTo>
                    <a:pt x="409524" y="92189"/>
                  </a:lnTo>
                  <a:lnTo>
                    <a:pt x="402717" y="91630"/>
                  </a:lnTo>
                  <a:lnTo>
                    <a:pt x="396100" y="91948"/>
                  </a:lnTo>
                  <a:lnTo>
                    <a:pt x="353199" y="117665"/>
                  </a:lnTo>
                  <a:lnTo>
                    <a:pt x="343192" y="128206"/>
                  </a:lnTo>
                  <a:lnTo>
                    <a:pt x="343192" y="0"/>
                  </a:lnTo>
                  <a:lnTo>
                    <a:pt x="334048" y="0"/>
                  </a:lnTo>
                  <a:lnTo>
                    <a:pt x="282232" y="21437"/>
                  </a:lnTo>
                  <a:lnTo>
                    <a:pt x="285280" y="27533"/>
                  </a:lnTo>
                  <a:lnTo>
                    <a:pt x="291376" y="26009"/>
                  </a:lnTo>
                  <a:lnTo>
                    <a:pt x="294424" y="24485"/>
                  </a:lnTo>
                  <a:lnTo>
                    <a:pt x="300520" y="24485"/>
                  </a:lnTo>
                  <a:lnTo>
                    <a:pt x="303568" y="26009"/>
                  </a:lnTo>
                  <a:lnTo>
                    <a:pt x="305092" y="27533"/>
                  </a:lnTo>
                  <a:lnTo>
                    <a:pt x="308140" y="29057"/>
                  </a:lnTo>
                  <a:lnTo>
                    <a:pt x="309664" y="32105"/>
                  </a:lnTo>
                  <a:lnTo>
                    <a:pt x="309664" y="36677"/>
                  </a:lnTo>
                  <a:lnTo>
                    <a:pt x="310540" y="41529"/>
                  </a:lnTo>
                  <a:lnTo>
                    <a:pt x="310997" y="49250"/>
                  </a:lnTo>
                  <a:lnTo>
                    <a:pt x="311162" y="59817"/>
                  </a:lnTo>
                  <a:lnTo>
                    <a:pt x="311188" y="251841"/>
                  </a:lnTo>
                  <a:lnTo>
                    <a:pt x="308140" y="257937"/>
                  </a:lnTo>
                  <a:lnTo>
                    <a:pt x="303568" y="262509"/>
                  </a:lnTo>
                  <a:lnTo>
                    <a:pt x="298996" y="264033"/>
                  </a:lnTo>
                  <a:lnTo>
                    <a:pt x="292900" y="265557"/>
                  </a:lnTo>
                  <a:lnTo>
                    <a:pt x="285280" y="265557"/>
                  </a:lnTo>
                  <a:lnTo>
                    <a:pt x="285280" y="273177"/>
                  </a:lnTo>
                  <a:lnTo>
                    <a:pt x="372237" y="273177"/>
                  </a:lnTo>
                  <a:lnTo>
                    <a:pt x="372237" y="265557"/>
                  </a:lnTo>
                  <a:lnTo>
                    <a:pt x="363093" y="265557"/>
                  </a:lnTo>
                  <a:lnTo>
                    <a:pt x="356997" y="264033"/>
                  </a:lnTo>
                  <a:lnTo>
                    <a:pt x="352425" y="262509"/>
                  </a:lnTo>
                  <a:lnTo>
                    <a:pt x="349377" y="260985"/>
                  </a:lnTo>
                  <a:lnTo>
                    <a:pt x="346329" y="257937"/>
                  </a:lnTo>
                  <a:lnTo>
                    <a:pt x="344716" y="254889"/>
                  </a:lnTo>
                  <a:lnTo>
                    <a:pt x="344716" y="251841"/>
                  </a:lnTo>
                  <a:lnTo>
                    <a:pt x="343192" y="244132"/>
                  </a:lnTo>
                  <a:lnTo>
                    <a:pt x="343192" y="140398"/>
                  </a:lnTo>
                  <a:lnTo>
                    <a:pt x="350050" y="133210"/>
                  </a:lnTo>
                  <a:lnTo>
                    <a:pt x="356603" y="127444"/>
                  </a:lnTo>
                  <a:lnTo>
                    <a:pt x="367665" y="119062"/>
                  </a:lnTo>
                  <a:lnTo>
                    <a:pt x="375285" y="116014"/>
                  </a:lnTo>
                  <a:lnTo>
                    <a:pt x="381381" y="114490"/>
                  </a:lnTo>
                  <a:lnTo>
                    <a:pt x="393573" y="114490"/>
                  </a:lnTo>
                  <a:lnTo>
                    <a:pt x="398145" y="116014"/>
                  </a:lnTo>
                  <a:lnTo>
                    <a:pt x="407289" y="122110"/>
                  </a:lnTo>
                  <a:lnTo>
                    <a:pt x="410337" y="126682"/>
                  </a:lnTo>
                  <a:lnTo>
                    <a:pt x="411861" y="132778"/>
                  </a:lnTo>
                  <a:lnTo>
                    <a:pt x="413626" y="138518"/>
                  </a:lnTo>
                  <a:lnTo>
                    <a:pt x="414528" y="146697"/>
                  </a:lnTo>
                  <a:lnTo>
                    <a:pt x="414858" y="157467"/>
                  </a:lnTo>
                  <a:lnTo>
                    <a:pt x="414909" y="250228"/>
                  </a:lnTo>
                  <a:lnTo>
                    <a:pt x="413385" y="256413"/>
                  </a:lnTo>
                  <a:lnTo>
                    <a:pt x="411861" y="259461"/>
                  </a:lnTo>
                  <a:lnTo>
                    <a:pt x="408813" y="262509"/>
                  </a:lnTo>
                  <a:lnTo>
                    <a:pt x="399669" y="265557"/>
                  </a:lnTo>
                  <a:lnTo>
                    <a:pt x="387477" y="265557"/>
                  </a:lnTo>
                  <a:lnTo>
                    <a:pt x="387477" y="273177"/>
                  </a:lnTo>
                  <a:lnTo>
                    <a:pt x="472922" y="273177"/>
                  </a:lnTo>
                  <a:lnTo>
                    <a:pt x="472922" y="265557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37"/>
            <a:stretch>
              <a:fillRect/>
            </a:stretch>
          </p:blipFill>
          <p:spPr>
            <a:xfrm>
              <a:off x="8595945" y="2690463"/>
              <a:ext cx="313569" cy="164222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8"/>
            <a:stretch>
              <a:fillRect/>
            </a:stretch>
          </p:blipFill>
          <p:spPr>
            <a:xfrm>
              <a:off x="538047" y="3105052"/>
              <a:ext cx="274488" cy="164306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9"/>
            <a:stretch>
              <a:fillRect/>
            </a:stretch>
          </p:blipFill>
          <p:spPr>
            <a:xfrm>
              <a:off x="838167" y="3105052"/>
              <a:ext cx="130520" cy="164306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980791" y="3024286"/>
              <a:ext cx="172571" cy="241487"/>
            </a:xfrm>
            <a:custGeom>
              <a:avLst/>
              <a:gdLst/>
              <a:ahLst/>
              <a:cxnLst/>
              <a:rect l="l" t="t" r="r" b="b"/>
              <a:pathLst>
                <a:path w="195580" h="273685">
                  <a:moveTo>
                    <a:pt x="195262" y="273081"/>
                  </a:moveTo>
                  <a:lnTo>
                    <a:pt x="109823" y="273081"/>
                  </a:lnTo>
                  <a:lnTo>
                    <a:pt x="109823" y="265461"/>
                  </a:lnTo>
                  <a:lnTo>
                    <a:pt x="117443" y="265461"/>
                  </a:lnTo>
                  <a:lnTo>
                    <a:pt x="122015" y="260889"/>
                  </a:lnTo>
                  <a:lnTo>
                    <a:pt x="122015" y="254793"/>
                  </a:lnTo>
                  <a:lnTo>
                    <a:pt x="118967" y="250221"/>
                  </a:lnTo>
                  <a:lnTo>
                    <a:pt x="114395" y="244125"/>
                  </a:lnTo>
                  <a:lnTo>
                    <a:pt x="61055" y="175450"/>
                  </a:lnTo>
                  <a:lnTo>
                    <a:pt x="61055" y="251745"/>
                  </a:lnTo>
                  <a:lnTo>
                    <a:pt x="62579" y="256317"/>
                  </a:lnTo>
                  <a:lnTo>
                    <a:pt x="64103" y="259365"/>
                  </a:lnTo>
                  <a:lnTo>
                    <a:pt x="67151" y="262413"/>
                  </a:lnTo>
                  <a:lnTo>
                    <a:pt x="73247" y="265461"/>
                  </a:lnTo>
                  <a:lnTo>
                    <a:pt x="88487" y="265461"/>
                  </a:lnTo>
                  <a:lnTo>
                    <a:pt x="88487" y="273081"/>
                  </a:lnTo>
                  <a:lnTo>
                    <a:pt x="0" y="273081"/>
                  </a:lnTo>
                  <a:lnTo>
                    <a:pt x="0" y="265461"/>
                  </a:lnTo>
                  <a:lnTo>
                    <a:pt x="9144" y="265461"/>
                  </a:lnTo>
                  <a:lnTo>
                    <a:pt x="15240" y="263937"/>
                  </a:lnTo>
                  <a:lnTo>
                    <a:pt x="28956" y="244125"/>
                  </a:lnTo>
                  <a:lnTo>
                    <a:pt x="28932" y="60459"/>
                  </a:lnTo>
                  <a:lnTo>
                    <a:pt x="18288" y="24384"/>
                  </a:lnTo>
                  <a:lnTo>
                    <a:pt x="12192" y="24384"/>
                  </a:lnTo>
                  <a:lnTo>
                    <a:pt x="3048" y="27432"/>
                  </a:lnTo>
                  <a:lnTo>
                    <a:pt x="0" y="21336"/>
                  </a:lnTo>
                  <a:lnTo>
                    <a:pt x="51911" y="0"/>
                  </a:lnTo>
                  <a:lnTo>
                    <a:pt x="61055" y="0"/>
                  </a:lnTo>
                  <a:lnTo>
                    <a:pt x="61055" y="173926"/>
                  </a:lnTo>
                  <a:lnTo>
                    <a:pt x="105251" y="134302"/>
                  </a:lnTo>
                  <a:lnTo>
                    <a:pt x="122015" y="117538"/>
                  </a:lnTo>
                  <a:lnTo>
                    <a:pt x="122015" y="116014"/>
                  </a:lnTo>
                  <a:lnTo>
                    <a:pt x="123539" y="114490"/>
                  </a:lnTo>
                  <a:lnTo>
                    <a:pt x="123539" y="109918"/>
                  </a:lnTo>
                  <a:lnTo>
                    <a:pt x="117443" y="103727"/>
                  </a:lnTo>
                  <a:lnTo>
                    <a:pt x="109823" y="103727"/>
                  </a:lnTo>
                  <a:lnTo>
                    <a:pt x="109823" y="96107"/>
                  </a:lnTo>
                  <a:lnTo>
                    <a:pt x="186118" y="96107"/>
                  </a:lnTo>
                  <a:lnTo>
                    <a:pt x="186118" y="103727"/>
                  </a:lnTo>
                  <a:lnTo>
                    <a:pt x="178427" y="104013"/>
                  </a:lnTo>
                  <a:lnTo>
                    <a:pt x="171450" y="104870"/>
                  </a:lnTo>
                  <a:lnTo>
                    <a:pt x="91535" y="164782"/>
                  </a:lnTo>
                  <a:lnTo>
                    <a:pt x="137255" y="222789"/>
                  </a:lnTo>
                  <a:lnTo>
                    <a:pt x="167830" y="257841"/>
                  </a:lnTo>
                  <a:lnTo>
                    <a:pt x="178498" y="263937"/>
                  </a:lnTo>
                  <a:lnTo>
                    <a:pt x="181546" y="265461"/>
                  </a:lnTo>
                  <a:lnTo>
                    <a:pt x="195262" y="265461"/>
                  </a:lnTo>
                  <a:lnTo>
                    <a:pt x="195262" y="273081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40"/>
            <a:stretch>
              <a:fillRect/>
            </a:stretch>
          </p:blipFill>
          <p:spPr>
            <a:xfrm>
              <a:off x="1169217" y="3105052"/>
              <a:ext cx="104971" cy="164306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41"/>
            <a:stretch>
              <a:fillRect/>
            </a:stretch>
          </p:blipFill>
          <p:spPr>
            <a:xfrm>
              <a:off x="1407483" y="3105052"/>
              <a:ext cx="398369" cy="164306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1924270" y="3024286"/>
              <a:ext cx="169769" cy="241487"/>
            </a:xfrm>
            <a:custGeom>
              <a:avLst/>
              <a:gdLst/>
              <a:ahLst/>
              <a:cxnLst/>
              <a:rect l="l" t="t" r="r" b="b"/>
              <a:pathLst>
                <a:path w="192405" h="273685">
                  <a:moveTo>
                    <a:pt x="192214" y="273081"/>
                  </a:moveTo>
                  <a:lnTo>
                    <a:pt x="105251" y="273081"/>
                  </a:lnTo>
                  <a:lnTo>
                    <a:pt x="105251" y="265461"/>
                  </a:lnTo>
                  <a:lnTo>
                    <a:pt x="117443" y="265461"/>
                  </a:lnTo>
                  <a:lnTo>
                    <a:pt x="123539" y="263937"/>
                  </a:lnTo>
                  <a:lnTo>
                    <a:pt x="126587" y="262413"/>
                  </a:lnTo>
                  <a:lnTo>
                    <a:pt x="132683" y="256317"/>
                  </a:lnTo>
                  <a:lnTo>
                    <a:pt x="132683" y="250221"/>
                  </a:lnTo>
                  <a:lnTo>
                    <a:pt x="134207" y="248697"/>
                  </a:lnTo>
                  <a:lnTo>
                    <a:pt x="134207" y="170878"/>
                  </a:lnTo>
                  <a:lnTo>
                    <a:pt x="133945" y="157424"/>
                  </a:lnTo>
                  <a:lnTo>
                    <a:pt x="117443" y="116014"/>
                  </a:lnTo>
                  <a:lnTo>
                    <a:pt x="111347" y="114490"/>
                  </a:lnTo>
                  <a:lnTo>
                    <a:pt x="99155" y="114490"/>
                  </a:lnTo>
                  <a:lnTo>
                    <a:pt x="93059" y="116014"/>
                  </a:lnTo>
                  <a:lnTo>
                    <a:pt x="86963" y="120586"/>
                  </a:lnTo>
                  <a:lnTo>
                    <a:pt x="81224" y="123467"/>
                  </a:lnTo>
                  <a:lnTo>
                    <a:pt x="75342" y="127635"/>
                  </a:lnTo>
                  <a:lnTo>
                    <a:pt x="69175" y="133230"/>
                  </a:lnTo>
                  <a:lnTo>
                    <a:pt x="62579" y="140398"/>
                  </a:lnTo>
                  <a:lnTo>
                    <a:pt x="62579" y="251745"/>
                  </a:lnTo>
                  <a:lnTo>
                    <a:pt x="67151" y="260889"/>
                  </a:lnTo>
                  <a:lnTo>
                    <a:pt x="71723" y="262413"/>
                  </a:lnTo>
                  <a:lnTo>
                    <a:pt x="74771" y="263937"/>
                  </a:lnTo>
                  <a:lnTo>
                    <a:pt x="80867" y="265461"/>
                  </a:lnTo>
                  <a:lnTo>
                    <a:pt x="90011" y="265461"/>
                  </a:lnTo>
                  <a:lnTo>
                    <a:pt x="90011" y="273081"/>
                  </a:lnTo>
                  <a:lnTo>
                    <a:pt x="3048" y="273081"/>
                  </a:lnTo>
                  <a:lnTo>
                    <a:pt x="3048" y="265461"/>
                  </a:lnTo>
                  <a:lnTo>
                    <a:pt x="10668" y="265461"/>
                  </a:lnTo>
                  <a:lnTo>
                    <a:pt x="16764" y="263937"/>
                  </a:lnTo>
                  <a:lnTo>
                    <a:pt x="21336" y="262413"/>
                  </a:lnTo>
                  <a:lnTo>
                    <a:pt x="24384" y="260889"/>
                  </a:lnTo>
                  <a:lnTo>
                    <a:pt x="28956" y="251745"/>
                  </a:lnTo>
                  <a:lnTo>
                    <a:pt x="30480" y="244125"/>
                  </a:lnTo>
                  <a:lnTo>
                    <a:pt x="30480" y="73247"/>
                  </a:lnTo>
                  <a:lnTo>
                    <a:pt x="27432" y="32099"/>
                  </a:lnTo>
                  <a:lnTo>
                    <a:pt x="19812" y="24384"/>
                  </a:lnTo>
                  <a:lnTo>
                    <a:pt x="13716" y="24384"/>
                  </a:lnTo>
                  <a:lnTo>
                    <a:pt x="9144" y="25908"/>
                  </a:lnTo>
                  <a:lnTo>
                    <a:pt x="3048" y="27432"/>
                  </a:lnTo>
                  <a:lnTo>
                    <a:pt x="0" y="21336"/>
                  </a:lnTo>
                  <a:lnTo>
                    <a:pt x="53435" y="0"/>
                  </a:lnTo>
                  <a:lnTo>
                    <a:pt x="62579" y="0"/>
                  </a:lnTo>
                  <a:lnTo>
                    <a:pt x="62579" y="128206"/>
                  </a:lnTo>
                  <a:lnTo>
                    <a:pt x="72318" y="117642"/>
                  </a:lnTo>
                  <a:lnTo>
                    <a:pt x="103727" y="94583"/>
                  </a:lnTo>
                  <a:lnTo>
                    <a:pt x="112871" y="91535"/>
                  </a:lnTo>
                  <a:lnTo>
                    <a:pt x="120491" y="91535"/>
                  </a:lnTo>
                  <a:lnTo>
                    <a:pt x="155829" y="110442"/>
                  </a:lnTo>
                  <a:lnTo>
                    <a:pt x="166020" y="156019"/>
                  </a:lnTo>
                  <a:lnTo>
                    <a:pt x="166306" y="170878"/>
                  </a:lnTo>
                  <a:lnTo>
                    <a:pt x="166306" y="251745"/>
                  </a:lnTo>
                  <a:lnTo>
                    <a:pt x="167830" y="256317"/>
                  </a:lnTo>
                  <a:lnTo>
                    <a:pt x="169354" y="259365"/>
                  </a:lnTo>
                  <a:lnTo>
                    <a:pt x="175450" y="262413"/>
                  </a:lnTo>
                  <a:lnTo>
                    <a:pt x="178498" y="265461"/>
                  </a:lnTo>
                  <a:lnTo>
                    <a:pt x="192214" y="265461"/>
                  </a:lnTo>
                  <a:lnTo>
                    <a:pt x="192214" y="273081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42"/>
            <a:stretch>
              <a:fillRect/>
            </a:stretch>
          </p:blipFill>
          <p:spPr>
            <a:xfrm>
              <a:off x="2107318" y="3105052"/>
              <a:ext cx="130604" cy="164306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43"/>
            <a:stretch>
              <a:fillRect/>
            </a:stretch>
          </p:blipFill>
          <p:spPr>
            <a:xfrm>
              <a:off x="2260782" y="3059332"/>
              <a:ext cx="379543" cy="210026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2659151" y="3024287"/>
              <a:ext cx="163046" cy="245409"/>
            </a:xfrm>
            <a:custGeom>
              <a:avLst/>
              <a:gdLst/>
              <a:ahLst/>
              <a:cxnLst/>
              <a:rect l="l" t="t" r="r" b="b"/>
              <a:pathLst>
                <a:path w="184785" h="278129">
                  <a:moveTo>
                    <a:pt x="96107" y="27432"/>
                  </a:moveTo>
                  <a:lnTo>
                    <a:pt x="94583" y="21336"/>
                  </a:lnTo>
                  <a:lnTo>
                    <a:pt x="146399" y="0"/>
                  </a:lnTo>
                  <a:lnTo>
                    <a:pt x="155543" y="0"/>
                  </a:lnTo>
                  <a:lnTo>
                    <a:pt x="155543" y="24383"/>
                  </a:lnTo>
                  <a:lnTo>
                    <a:pt x="106775" y="24383"/>
                  </a:lnTo>
                  <a:lnTo>
                    <a:pt x="102203" y="25907"/>
                  </a:lnTo>
                  <a:lnTo>
                    <a:pt x="96107" y="27432"/>
                  </a:lnTo>
                  <a:close/>
                </a:path>
                <a:path w="184785" h="278129">
                  <a:moveTo>
                    <a:pt x="155543" y="106775"/>
                  </a:moveTo>
                  <a:lnTo>
                    <a:pt x="123539" y="106775"/>
                  </a:lnTo>
                  <a:lnTo>
                    <a:pt x="123515" y="59817"/>
                  </a:lnTo>
                  <a:lnTo>
                    <a:pt x="123348" y="49244"/>
                  </a:lnTo>
                  <a:lnTo>
                    <a:pt x="122896" y="41529"/>
                  </a:lnTo>
                  <a:lnTo>
                    <a:pt x="122015" y="36671"/>
                  </a:lnTo>
                  <a:lnTo>
                    <a:pt x="120491" y="32099"/>
                  </a:lnTo>
                  <a:lnTo>
                    <a:pt x="120491" y="29051"/>
                  </a:lnTo>
                  <a:lnTo>
                    <a:pt x="117443" y="27432"/>
                  </a:lnTo>
                  <a:lnTo>
                    <a:pt x="115919" y="25907"/>
                  </a:lnTo>
                  <a:lnTo>
                    <a:pt x="112871" y="24383"/>
                  </a:lnTo>
                  <a:lnTo>
                    <a:pt x="155543" y="24383"/>
                  </a:lnTo>
                  <a:lnTo>
                    <a:pt x="155543" y="106775"/>
                  </a:lnTo>
                  <a:close/>
                </a:path>
                <a:path w="184785" h="278129">
                  <a:moveTo>
                    <a:pt x="71723" y="277749"/>
                  </a:moveTo>
                  <a:lnTo>
                    <a:pt x="33053" y="264166"/>
                  </a:lnTo>
                  <a:lnTo>
                    <a:pt x="5524" y="226218"/>
                  </a:lnTo>
                  <a:lnTo>
                    <a:pt x="0" y="192309"/>
                  </a:lnTo>
                  <a:lnTo>
                    <a:pt x="1452" y="173395"/>
                  </a:lnTo>
                  <a:lnTo>
                    <a:pt x="24384" y="123634"/>
                  </a:lnTo>
                  <a:lnTo>
                    <a:pt x="67755" y="93536"/>
                  </a:lnTo>
                  <a:lnTo>
                    <a:pt x="85439" y="91535"/>
                  </a:lnTo>
                  <a:lnTo>
                    <a:pt x="96321" y="92416"/>
                  </a:lnTo>
                  <a:lnTo>
                    <a:pt x="106203" y="95154"/>
                  </a:lnTo>
                  <a:lnTo>
                    <a:pt x="115228" y="99893"/>
                  </a:lnTo>
                  <a:lnTo>
                    <a:pt x="119858" y="103727"/>
                  </a:lnTo>
                  <a:lnTo>
                    <a:pt x="82391" y="103727"/>
                  </a:lnTo>
                  <a:lnTo>
                    <a:pt x="74436" y="104609"/>
                  </a:lnTo>
                  <a:lnTo>
                    <a:pt x="45339" y="129611"/>
                  </a:lnTo>
                  <a:lnTo>
                    <a:pt x="35052" y="176974"/>
                  </a:lnTo>
                  <a:lnTo>
                    <a:pt x="36171" y="195317"/>
                  </a:lnTo>
                  <a:lnTo>
                    <a:pt x="51816" y="236505"/>
                  </a:lnTo>
                  <a:lnTo>
                    <a:pt x="90011" y="256317"/>
                  </a:lnTo>
                  <a:lnTo>
                    <a:pt x="120341" y="256317"/>
                  </a:lnTo>
                  <a:lnTo>
                    <a:pt x="116943" y="259556"/>
                  </a:lnTo>
                  <a:lnTo>
                    <a:pt x="78581" y="277437"/>
                  </a:lnTo>
                  <a:lnTo>
                    <a:pt x="71723" y="277749"/>
                  </a:lnTo>
                  <a:close/>
                </a:path>
                <a:path w="184785" h="278129">
                  <a:moveTo>
                    <a:pt x="120341" y="256317"/>
                  </a:moveTo>
                  <a:lnTo>
                    <a:pt x="90011" y="256317"/>
                  </a:lnTo>
                  <a:lnTo>
                    <a:pt x="98893" y="255412"/>
                  </a:lnTo>
                  <a:lnTo>
                    <a:pt x="107346" y="252507"/>
                  </a:lnTo>
                  <a:lnTo>
                    <a:pt x="115514" y="247316"/>
                  </a:lnTo>
                  <a:lnTo>
                    <a:pt x="123539" y="239553"/>
                  </a:lnTo>
                  <a:lnTo>
                    <a:pt x="123539" y="140398"/>
                  </a:lnTo>
                  <a:lnTo>
                    <a:pt x="102203" y="108299"/>
                  </a:lnTo>
                  <a:lnTo>
                    <a:pt x="88487" y="103727"/>
                  </a:lnTo>
                  <a:lnTo>
                    <a:pt x="119858" y="103727"/>
                  </a:lnTo>
                  <a:lnTo>
                    <a:pt x="123539" y="106775"/>
                  </a:lnTo>
                  <a:lnTo>
                    <a:pt x="155543" y="106775"/>
                  </a:lnTo>
                  <a:lnTo>
                    <a:pt x="155567" y="216646"/>
                  </a:lnTo>
                  <a:lnTo>
                    <a:pt x="155733" y="227742"/>
                  </a:lnTo>
                  <a:lnTo>
                    <a:pt x="156186" y="235981"/>
                  </a:lnTo>
                  <a:lnTo>
                    <a:pt x="157009" y="240744"/>
                  </a:lnTo>
                  <a:lnTo>
                    <a:pt x="157067" y="245649"/>
                  </a:lnTo>
                  <a:lnTo>
                    <a:pt x="158591" y="248697"/>
                  </a:lnTo>
                  <a:lnTo>
                    <a:pt x="161639" y="250221"/>
                  </a:lnTo>
                  <a:lnTo>
                    <a:pt x="163258" y="251745"/>
                  </a:lnTo>
                  <a:lnTo>
                    <a:pt x="166306" y="253269"/>
                  </a:lnTo>
                  <a:lnTo>
                    <a:pt x="123539" y="253269"/>
                  </a:lnTo>
                  <a:lnTo>
                    <a:pt x="120341" y="256317"/>
                  </a:lnTo>
                  <a:close/>
                </a:path>
                <a:path w="184785" h="278129">
                  <a:moveTo>
                    <a:pt x="132683" y="277749"/>
                  </a:moveTo>
                  <a:lnTo>
                    <a:pt x="123539" y="277749"/>
                  </a:lnTo>
                  <a:lnTo>
                    <a:pt x="123539" y="253269"/>
                  </a:lnTo>
                  <a:lnTo>
                    <a:pt x="172402" y="253269"/>
                  </a:lnTo>
                  <a:lnTo>
                    <a:pt x="176974" y="251745"/>
                  </a:lnTo>
                  <a:lnTo>
                    <a:pt x="183070" y="250221"/>
                  </a:lnTo>
                  <a:lnTo>
                    <a:pt x="184594" y="256317"/>
                  </a:lnTo>
                  <a:lnTo>
                    <a:pt x="132683" y="277749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44"/>
            <a:stretch>
              <a:fillRect/>
            </a:stretch>
          </p:blipFill>
          <p:spPr>
            <a:xfrm>
              <a:off x="2941792" y="3105052"/>
              <a:ext cx="279950" cy="164306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45"/>
            <a:stretch>
              <a:fillRect/>
            </a:stretch>
          </p:blipFill>
          <p:spPr>
            <a:xfrm>
              <a:off x="3338816" y="3105052"/>
              <a:ext cx="130604" cy="164306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46"/>
            <a:stretch>
              <a:fillRect/>
            </a:stretch>
          </p:blipFill>
          <p:spPr>
            <a:xfrm>
              <a:off x="3489592" y="3105052"/>
              <a:ext cx="149346" cy="164306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47"/>
            <a:stretch>
              <a:fillRect/>
            </a:stretch>
          </p:blipFill>
          <p:spPr>
            <a:xfrm>
              <a:off x="3664571" y="3105052"/>
              <a:ext cx="149346" cy="164306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3834088" y="3024286"/>
              <a:ext cx="79562" cy="241487"/>
            </a:xfrm>
            <a:custGeom>
              <a:avLst/>
              <a:gdLst/>
              <a:ahLst/>
              <a:cxnLst/>
              <a:rect l="l" t="t" r="r" b="b"/>
              <a:pathLst>
                <a:path w="90170" h="273685">
                  <a:moveTo>
                    <a:pt x="90011" y="273081"/>
                  </a:moveTo>
                  <a:lnTo>
                    <a:pt x="3048" y="273081"/>
                  </a:lnTo>
                  <a:lnTo>
                    <a:pt x="3048" y="265461"/>
                  </a:lnTo>
                  <a:lnTo>
                    <a:pt x="16859" y="265461"/>
                  </a:lnTo>
                  <a:lnTo>
                    <a:pt x="19907" y="263937"/>
                  </a:lnTo>
                  <a:lnTo>
                    <a:pt x="24479" y="259365"/>
                  </a:lnTo>
                  <a:lnTo>
                    <a:pt x="27527" y="254793"/>
                  </a:lnTo>
                  <a:lnTo>
                    <a:pt x="29051" y="251745"/>
                  </a:lnTo>
                  <a:lnTo>
                    <a:pt x="29027" y="59817"/>
                  </a:lnTo>
                  <a:lnTo>
                    <a:pt x="28860" y="49244"/>
                  </a:lnTo>
                  <a:lnTo>
                    <a:pt x="28408" y="41528"/>
                  </a:lnTo>
                  <a:lnTo>
                    <a:pt x="27527" y="36671"/>
                  </a:lnTo>
                  <a:lnTo>
                    <a:pt x="27527" y="32099"/>
                  </a:lnTo>
                  <a:lnTo>
                    <a:pt x="26003" y="29051"/>
                  </a:lnTo>
                  <a:lnTo>
                    <a:pt x="22955" y="27432"/>
                  </a:lnTo>
                  <a:lnTo>
                    <a:pt x="21431" y="25908"/>
                  </a:lnTo>
                  <a:lnTo>
                    <a:pt x="18383" y="24384"/>
                  </a:lnTo>
                  <a:lnTo>
                    <a:pt x="12287" y="24384"/>
                  </a:lnTo>
                  <a:lnTo>
                    <a:pt x="9239" y="25908"/>
                  </a:lnTo>
                  <a:lnTo>
                    <a:pt x="3048" y="27432"/>
                  </a:lnTo>
                  <a:lnTo>
                    <a:pt x="0" y="21336"/>
                  </a:lnTo>
                  <a:lnTo>
                    <a:pt x="51911" y="0"/>
                  </a:lnTo>
                  <a:lnTo>
                    <a:pt x="61055" y="0"/>
                  </a:lnTo>
                  <a:lnTo>
                    <a:pt x="61055" y="244125"/>
                  </a:lnTo>
                  <a:lnTo>
                    <a:pt x="62579" y="251745"/>
                  </a:lnTo>
                  <a:lnTo>
                    <a:pt x="67151" y="260889"/>
                  </a:lnTo>
                  <a:lnTo>
                    <a:pt x="70199" y="262413"/>
                  </a:lnTo>
                  <a:lnTo>
                    <a:pt x="74771" y="265461"/>
                  </a:lnTo>
                  <a:lnTo>
                    <a:pt x="90011" y="265461"/>
                  </a:lnTo>
                  <a:lnTo>
                    <a:pt x="90011" y="273081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48"/>
            <a:stretch>
              <a:fillRect/>
            </a:stretch>
          </p:blipFill>
          <p:spPr>
            <a:xfrm>
              <a:off x="3933680" y="3105052"/>
              <a:ext cx="131949" cy="164306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4084456" y="3024286"/>
              <a:ext cx="231962" cy="299197"/>
            </a:xfrm>
            <a:custGeom>
              <a:avLst/>
              <a:gdLst/>
              <a:ahLst/>
              <a:cxnLst/>
              <a:rect l="l" t="t" r="r" b="b"/>
              <a:pathLst>
                <a:path w="262889" h="339089">
                  <a:moveTo>
                    <a:pt x="183070" y="256324"/>
                  </a:moveTo>
                  <a:lnTo>
                    <a:pt x="181546" y="250228"/>
                  </a:lnTo>
                  <a:lnTo>
                    <a:pt x="175450" y="251752"/>
                  </a:lnTo>
                  <a:lnTo>
                    <a:pt x="170878" y="253276"/>
                  </a:lnTo>
                  <a:lnTo>
                    <a:pt x="164782" y="253276"/>
                  </a:lnTo>
                  <a:lnTo>
                    <a:pt x="163258" y="251752"/>
                  </a:lnTo>
                  <a:lnTo>
                    <a:pt x="160210" y="250228"/>
                  </a:lnTo>
                  <a:lnTo>
                    <a:pt x="158686" y="248704"/>
                  </a:lnTo>
                  <a:lnTo>
                    <a:pt x="157162" y="245656"/>
                  </a:lnTo>
                  <a:lnTo>
                    <a:pt x="155638" y="241084"/>
                  </a:lnTo>
                  <a:lnTo>
                    <a:pt x="155422" y="236512"/>
                  </a:lnTo>
                  <a:lnTo>
                    <a:pt x="154876" y="227749"/>
                  </a:lnTo>
                  <a:lnTo>
                    <a:pt x="154343" y="216649"/>
                  </a:lnTo>
                  <a:lnTo>
                    <a:pt x="154228" y="209981"/>
                  </a:lnTo>
                  <a:lnTo>
                    <a:pt x="154114" y="106781"/>
                  </a:lnTo>
                  <a:lnTo>
                    <a:pt x="154114" y="24384"/>
                  </a:lnTo>
                  <a:lnTo>
                    <a:pt x="154114" y="0"/>
                  </a:lnTo>
                  <a:lnTo>
                    <a:pt x="146392" y="0"/>
                  </a:lnTo>
                  <a:lnTo>
                    <a:pt x="93052" y="21336"/>
                  </a:lnTo>
                  <a:lnTo>
                    <a:pt x="96100" y="27432"/>
                  </a:lnTo>
                  <a:lnTo>
                    <a:pt x="102196" y="25908"/>
                  </a:lnTo>
                  <a:lnTo>
                    <a:pt x="105244" y="24384"/>
                  </a:lnTo>
                  <a:lnTo>
                    <a:pt x="112864" y="24384"/>
                  </a:lnTo>
                  <a:lnTo>
                    <a:pt x="114388" y="25908"/>
                  </a:lnTo>
                  <a:lnTo>
                    <a:pt x="117436" y="27432"/>
                  </a:lnTo>
                  <a:lnTo>
                    <a:pt x="118960" y="29057"/>
                  </a:lnTo>
                  <a:lnTo>
                    <a:pt x="120484" y="32105"/>
                  </a:lnTo>
                  <a:lnTo>
                    <a:pt x="122008" y="36677"/>
                  </a:lnTo>
                  <a:lnTo>
                    <a:pt x="122008" y="106781"/>
                  </a:lnTo>
                  <a:lnTo>
                    <a:pt x="122008" y="140398"/>
                  </a:lnTo>
                  <a:lnTo>
                    <a:pt x="122008" y="239560"/>
                  </a:lnTo>
                  <a:lnTo>
                    <a:pt x="113982" y="247319"/>
                  </a:lnTo>
                  <a:lnTo>
                    <a:pt x="105816" y="252514"/>
                  </a:lnTo>
                  <a:lnTo>
                    <a:pt x="97358" y="255422"/>
                  </a:lnTo>
                  <a:lnTo>
                    <a:pt x="88480" y="256324"/>
                  </a:lnTo>
                  <a:lnTo>
                    <a:pt x="78486" y="255155"/>
                  </a:lnTo>
                  <a:lnTo>
                    <a:pt x="44081" y="225082"/>
                  </a:lnTo>
                  <a:lnTo>
                    <a:pt x="35052" y="176974"/>
                  </a:lnTo>
                  <a:lnTo>
                    <a:pt x="35953" y="158711"/>
                  </a:lnTo>
                  <a:lnTo>
                    <a:pt x="51904" y="119062"/>
                  </a:lnTo>
                  <a:lnTo>
                    <a:pt x="82384" y="103733"/>
                  </a:lnTo>
                  <a:lnTo>
                    <a:pt x="88480" y="103733"/>
                  </a:lnTo>
                  <a:lnTo>
                    <a:pt x="122008" y="140398"/>
                  </a:lnTo>
                  <a:lnTo>
                    <a:pt x="122008" y="106781"/>
                  </a:lnTo>
                  <a:lnTo>
                    <a:pt x="83908" y="91541"/>
                  </a:lnTo>
                  <a:lnTo>
                    <a:pt x="66433" y="93548"/>
                  </a:lnTo>
                  <a:lnTo>
                    <a:pt x="22860" y="123634"/>
                  </a:lnTo>
                  <a:lnTo>
                    <a:pt x="1422" y="173405"/>
                  </a:lnTo>
                  <a:lnTo>
                    <a:pt x="0" y="192316"/>
                  </a:lnTo>
                  <a:lnTo>
                    <a:pt x="1181" y="209981"/>
                  </a:lnTo>
                  <a:lnTo>
                    <a:pt x="21336" y="253276"/>
                  </a:lnTo>
                  <a:lnTo>
                    <a:pt x="57416" y="276288"/>
                  </a:lnTo>
                  <a:lnTo>
                    <a:pt x="71716" y="277749"/>
                  </a:lnTo>
                  <a:lnTo>
                    <a:pt x="78549" y="277444"/>
                  </a:lnTo>
                  <a:lnTo>
                    <a:pt x="85242" y="276415"/>
                  </a:lnTo>
                  <a:lnTo>
                    <a:pt x="91643" y="274497"/>
                  </a:lnTo>
                  <a:lnTo>
                    <a:pt x="97624" y="271564"/>
                  </a:lnTo>
                  <a:lnTo>
                    <a:pt x="103581" y="268706"/>
                  </a:lnTo>
                  <a:lnTo>
                    <a:pt x="109816" y="264706"/>
                  </a:lnTo>
                  <a:lnTo>
                    <a:pt x="116052" y="259562"/>
                  </a:lnTo>
                  <a:lnTo>
                    <a:pt x="119126" y="256324"/>
                  </a:lnTo>
                  <a:lnTo>
                    <a:pt x="122008" y="253276"/>
                  </a:lnTo>
                  <a:lnTo>
                    <a:pt x="122008" y="277749"/>
                  </a:lnTo>
                  <a:lnTo>
                    <a:pt x="131152" y="277749"/>
                  </a:lnTo>
                  <a:lnTo>
                    <a:pt x="183070" y="256324"/>
                  </a:lnTo>
                  <a:close/>
                </a:path>
                <a:path w="262889" h="339089">
                  <a:moveTo>
                    <a:pt x="262407" y="274701"/>
                  </a:moveTo>
                  <a:lnTo>
                    <a:pt x="245554" y="238036"/>
                  </a:lnTo>
                  <a:lnTo>
                    <a:pt x="237934" y="234988"/>
                  </a:lnTo>
                  <a:lnTo>
                    <a:pt x="222694" y="234988"/>
                  </a:lnTo>
                  <a:lnTo>
                    <a:pt x="216598" y="236512"/>
                  </a:lnTo>
                  <a:lnTo>
                    <a:pt x="207454" y="245656"/>
                  </a:lnTo>
                  <a:lnTo>
                    <a:pt x="204406" y="250228"/>
                  </a:lnTo>
                  <a:lnTo>
                    <a:pt x="204406" y="263944"/>
                  </a:lnTo>
                  <a:lnTo>
                    <a:pt x="210502" y="273088"/>
                  </a:lnTo>
                  <a:lnTo>
                    <a:pt x="215074" y="276225"/>
                  </a:lnTo>
                  <a:lnTo>
                    <a:pt x="219646" y="277749"/>
                  </a:lnTo>
                  <a:lnTo>
                    <a:pt x="230314" y="277749"/>
                  </a:lnTo>
                  <a:lnTo>
                    <a:pt x="233362" y="276225"/>
                  </a:lnTo>
                  <a:lnTo>
                    <a:pt x="237934" y="273088"/>
                  </a:lnTo>
                  <a:lnTo>
                    <a:pt x="244030" y="273088"/>
                  </a:lnTo>
                  <a:lnTo>
                    <a:pt x="245554" y="274701"/>
                  </a:lnTo>
                  <a:lnTo>
                    <a:pt x="245554" y="276225"/>
                  </a:lnTo>
                  <a:lnTo>
                    <a:pt x="247078" y="277749"/>
                  </a:lnTo>
                  <a:lnTo>
                    <a:pt x="247078" y="280797"/>
                  </a:lnTo>
                  <a:lnTo>
                    <a:pt x="246265" y="287896"/>
                  </a:lnTo>
                  <a:lnTo>
                    <a:pt x="222694" y="321373"/>
                  </a:lnTo>
                  <a:lnTo>
                    <a:pt x="204406" y="329565"/>
                  </a:lnTo>
                  <a:lnTo>
                    <a:pt x="204406" y="338709"/>
                  </a:lnTo>
                  <a:lnTo>
                    <a:pt x="240614" y="318998"/>
                  </a:lnTo>
                  <a:lnTo>
                    <a:pt x="261531" y="284708"/>
                  </a:lnTo>
                  <a:lnTo>
                    <a:pt x="262407" y="274701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49"/>
            <a:stretch>
              <a:fillRect/>
            </a:stretch>
          </p:blipFill>
          <p:spPr>
            <a:xfrm>
              <a:off x="4443829" y="3059332"/>
              <a:ext cx="92869" cy="208681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4536614" y="3024286"/>
              <a:ext cx="169769" cy="241487"/>
            </a:xfrm>
            <a:custGeom>
              <a:avLst/>
              <a:gdLst/>
              <a:ahLst/>
              <a:cxnLst/>
              <a:rect l="l" t="t" r="r" b="b"/>
              <a:pathLst>
                <a:path w="192404" h="273685">
                  <a:moveTo>
                    <a:pt x="192214" y="273081"/>
                  </a:moveTo>
                  <a:lnTo>
                    <a:pt x="105251" y="273081"/>
                  </a:lnTo>
                  <a:lnTo>
                    <a:pt x="105251" y="265461"/>
                  </a:lnTo>
                  <a:lnTo>
                    <a:pt x="117443" y="265461"/>
                  </a:lnTo>
                  <a:lnTo>
                    <a:pt x="123539" y="263937"/>
                  </a:lnTo>
                  <a:lnTo>
                    <a:pt x="126587" y="262413"/>
                  </a:lnTo>
                  <a:lnTo>
                    <a:pt x="132683" y="256317"/>
                  </a:lnTo>
                  <a:lnTo>
                    <a:pt x="132683" y="250221"/>
                  </a:lnTo>
                  <a:lnTo>
                    <a:pt x="134207" y="248697"/>
                  </a:lnTo>
                  <a:lnTo>
                    <a:pt x="134207" y="170878"/>
                  </a:lnTo>
                  <a:lnTo>
                    <a:pt x="133945" y="157424"/>
                  </a:lnTo>
                  <a:lnTo>
                    <a:pt x="117443" y="116014"/>
                  </a:lnTo>
                  <a:lnTo>
                    <a:pt x="111347" y="114490"/>
                  </a:lnTo>
                  <a:lnTo>
                    <a:pt x="99155" y="114490"/>
                  </a:lnTo>
                  <a:lnTo>
                    <a:pt x="93059" y="116014"/>
                  </a:lnTo>
                  <a:lnTo>
                    <a:pt x="86963" y="120586"/>
                  </a:lnTo>
                  <a:lnTo>
                    <a:pt x="81224" y="123467"/>
                  </a:lnTo>
                  <a:lnTo>
                    <a:pt x="75342" y="127635"/>
                  </a:lnTo>
                  <a:lnTo>
                    <a:pt x="69175" y="133230"/>
                  </a:lnTo>
                  <a:lnTo>
                    <a:pt x="62579" y="140398"/>
                  </a:lnTo>
                  <a:lnTo>
                    <a:pt x="62579" y="251745"/>
                  </a:lnTo>
                  <a:lnTo>
                    <a:pt x="67151" y="260889"/>
                  </a:lnTo>
                  <a:lnTo>
                    <a:pt x="71723" y="262413"/>
                  </a:lnTo>
                  <a:lnTo>
                    <a:pt x="74771" y="263937"/>
                  </a:lnTo>
                  <a:lnTo>
                    <a:pt x="80867" y="265461"/>
                  </a:lnTo>
                  <a:lnTo>
                    <a:pt x="90011" y="265461"/>
                  </a:lnTo>
                  <a:lnTo>
                    <a:pt x="90011" y="273081"/>
                  </a:lnTo>
                  <a:lnTo>
                    <a:pt x="3048" y="273081"/>
                  </a:lnTo>
                  <a:lnTo>
                    <a:pt x="3048" y="265461"/>
                  </a:lnTo>
                  <a:lnTo>
                    <a:pt x="10668" y="265461"/>
                  </a:lnTo>
                  <a:lnTo>
                    <a:pt x="16764" y="263937"/>
                  </a:lnTo>
                  <a:lnTo>
                    <a:pt x="21336" y="262413"/>
                  </a:lnTo>
                  <a:lnTo>
                    <a:pt x="24384" y="260889"/>
                  </a:lnTo>
                  <a:lnTo>
                    <a:pt x="28956" y="251745"/>
                  </a:lnTo>
                  <a:lnTo>
                    <a:pt x="30480" y="244125"/>
                  </a:lnTo>
                  <a:lnTo>
                    <a:pt x="30480" y="73247"/>
                  </a:lnTo>
                  <a:lnTo>
                    <a:pt x="27432" y="32099"/>
                  </a:lnTo>
                  <a:lnTo>
                    <a:pt x="19812" y="24384"/>
                  </a:lnTo>
                  <a:lnTo>
                    <a:pt x="13716" y="24384"/>
                  </a:lnTo>
                  <a:lnTo>
                    <a:pt x="9144" y="25908"/>
                  </a:lnTo>
                  <a:lnTo>
                    <a:pt x="3048" y="27432"/>
                  </a:lnTo>
                  <a:lnTo>
                    <a:pt x="0" y="21336"/>
                  </a:lnTo>
                  <a:lnTo>
                    <a:pt x="53435" y="0"/>
                  </a:lnTo>
                  <a:lnTo>
                    <a:pt x="62579" y="0"/>
                  </a:lnTo>
                  <a:lnTo>
                    <a:pt x="62579" y="128206"/>
                  </a:lnTo>
                  <a:lnTo>
                    <a:pt x="72318" y="117642"/>
                  </a:lnTo>
                  <a:lnTo>
                    <a:pt x="103727" y="94583"/>
                  </a:lnTo>
                  <a:lnTo>
                    <a:pt x="112871" y="91535"/>
                  </a:lnTo>
                  <a:lnTo>
                    <a:pt x="120491" y="91535"/>
                  </a:lnTo>
                  <a:lnTo>
                    <a:pt x="155829" y="110442"/>
                  </a:lnTo>
                  <a:lnTo>
                    <a:pt x="166020" y="156019"/>
                  </a:lnTo>
                  <a:lnTo>
                    <a:pt x="166306" y="170878"/>
                  </a:lnTo>
                  <a:lnTo>
                    <a:pt x="166306" y="251745"/>
                  </a:lnTo>
                  <a:lnTo>
                    <a:pt x="167830" y="256317"/>
                  </a:lnTo>
                  <a:lnTo>
                    <a:pt x="169354" y="259365"/>
                  </a:lnTo>
                  <a:lnTo>
                    <a:pt x="175450" y="262413"/>
                  </a:lnTo>
                  <a:lnTo>
                    <a:pt x="178498" y="265461"/>
                  </a:lnTo>
                  <a:lnTo>
                    <a:pt x="192214" y="265461"/>
                  </a:lnTo>
                  <a:lnTo>
                    <a:pt x="192214" y="273081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50"/>
            <a:stretch>
              <a:fillRect/>
            </a:stretch>
          </p:blipFill>
          <p:spPr>
            <a:xfrm>
              <a:off x="4722434" y="3105052"/>
              <a:ext cx="130520" cy="164306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4972711" y="3024287"/>
              <a:ext cx="1043268" cy="245409"/>
            </a:xfrm>
            <a:custGeom>
              <a:avLst/>
              <a:gdLst/>
              <a:ahLst/>
              <a:cxnLst/>
              <a:rect l="l" t="t" r="r" b="b"/>
              <a:pathLst>
                <a:path w="1182370" h="278129">
                  <a:moveTo>
                    <a:pt x="302044" y="265468"/>
                  </a:moveTo>
                  <a:lnTo>
                    <a:pt x="292900" y="265468"/>
                  </a:lnTo>
                  <a:lnTo>
                    <a:pt x="283756" y="262420"/>
                  </a:lnTo>
                  <a:lnTo>
                    <a:pt x="280708" y="260896"/>
                  </a:lnTo>
                  <a:lnTo>
                    <a:pt x="279184" y="257848"/>
                  </a:lnTo>
                  <a:lnTo>
                    <a:pt x="277660" y="256324"/>
                  </a:lnTo>
                  <a:lnTo>
                    <a:pt x="276136" y="251752"/>
                  </a:lnTo>
                  <a:lnTo>
                    <a:pt x="274612" y="244132"/>
                  </a:lnTo>
                  <a:lnTo>
                    <a:pt x="274612" y="157162"/>
                  </a:lnTo>
                  <a:lnTo>
                    <a:pt x="274320" y="146329"/>
                  </a:lnTo>
                  <a:lnTo>
                    <a:pt x="263372" y="108356"/>
                  </a:lnTo>
                  <a:lnTo>
                    <a:pt x="228892" y="91541"/>
                  </a:lnTo>
                  <a:lnTo>
                    <a:pt x="221780" y="92087"/>
                  </a:lnTo>
                  <a:lnTo>
                    <a:pt x="185547" y="110451"/>
                  </a:lnTo>
                  <a:lnTo>
                    <a:pt x="167830" y="129730"/>
                  </a:lnTo>
                  <a:lnTo>
                    <a:pt x="164998" y="121119"/>
                  </a:lnTo>
                  <a:lnTo>
                    <a:pt x="131356" y="92113"/>
                  </a:lnTo>
                  <a:lnTo>
                    <a:pt x="123634" y="91541"/>
                  </a:lnTo>
                  <a:lnTo>
                    <a:pt x="116014" y="91541"/>
                  </a:lnTo>
                  <a:lnTo>
                    <a:pt x="109918" y="93065"/>
                  </a:lnTo>
                  <a:lnTo>
                    <a:pt x="103733" y="96113"/>
                  </a:lnTo>
                  <a:lnTo>
                    <a:pt x="96113" y="97637"/>
                  </a:lnTo>
                  <a:lnTo>
                    <a:pt x="83921" y="106781"/>
                  </a:lnTo>
                  <a:lnTo>
                    <a:pt x="77254" y="113690"/>
                  </a:lnTo>
                  <a:lnTo>
                    <a:pt x="62585" y="129730"/>
                  </a:lnTo>
                  <a:lnTo>
                    <a:pt x="62585" y="91541"/>
                  </a:lnTo>
                  <a:lnTo>
                    <a:pt x="53441" y="91541"/>
                  </a:lnTo>
                  <a:lnTo>
                    <a:pt x="0" y="112966"/>
                  </a:lnTo>
                  <a:lnTo>
                    <a:pt x="3149" y="120586"/>
                  </a:lnTo>
                  <a:lnTo>
                    <a:pt x="9245" y="117538"/>
                  </a:lnTo>
                  <a:lnTo>
                    <a:pt x="22961" y="117538"/>
                  </a:lnTo>
                  <a:lnTo>
                    <a:pt x="30581" y="166306"/>
                  </a:lnTo>
                  <a:lnTo>
                    <a:pt x="30581" y="244132"/>
                  </a:lnTo>
                  <a:lnTo>
                    <a:pt x="29057" y="251752"/>
                  </a:lnTo>
                  <a:lnTo>
                    <a:pt x="27533" y="254800"/>
                  </a:lnTo>
                  <a:lnTo>
                    <a:pt x="26009" y="259372"/>
                  </a:lnTo>
                  <a:lnTo>
                    <a:pt x="19913" y="262420"/>
                  </a:lnTo>
                  <a:lnTo>
                    <a:pt x="16865" y="265468"/>
                  </a:lnTo>
                  <a:lnTo>
                    <a:pt x="3149" y="265468"/>
                  </a:lnTo>
                  <a:lnTo>
                    <a:pt x="3149" y="273088"/>
                  </a:lnTo>
                  <a:lnTo>
                    <a:pt x="90017" y="273088"/>
                  </a:lnTo>
                  <a:lnTo>
                    <a:pt x="90017" y="265468"/>
                  </a:lnTo>
                  <a:lnTo>
                    <a:pt x="74777" y="265468"/>
                  </a:lnTo>
                  <a:lnTo>
                    <a:pt x="71729" y="262420"/>
                  </a:lnTo>
                  <a:lnTo>
                    <a:pt x="65633" y="259372"/>
                  </a:lnTo>
                  <a:lnTo>
                    <a:pt x="64109" y="254800"/>
                  </a:lnTo>
                  <a:lnTo>
                    <a:pt x="62585" y="251752"/>
                  </a:lnTo>
                  <a:lnTo>
                    <a:pt x="62585" y="138874"/>
                  </a:lnTo>
                  <a:lnTo>
                    <a:pt x="66814" y="133426"/>
                  </a:lnTo>
                  <a:lnTo>
                    <a:pt x="100685" y="114490"/>
                  </a:lnTo>
                  <a:lnTo>
                    <a:pt x="106781" y="114490"/>
                  </a:lnTo>
                  <a:lnTo>
                    <a:pt x="136829" y="147472"/>
                  </a:lnTo>
                  <a:lnTo>
                    <a:pt x="137350" y="157162"/>
                  </a:lnTo>
                  <a:lnTo>
                    <a:pt x="137350" y="244132"/>
                  </a:lnTo>
                  <a:lnTo>
                    <a:pt x="135826" y="250228"/>
                  </a:lnTo>
                  <a:lnTo>
                    <a:pt x="135826" y="251752"/>
                  </a:lnTo>
                  <a:lnTo>
                    <a:pt x="117538" y="265468"/>
                  </a:lnTo>
                  <a:lnTo>
                    <a:pt x="108305" y="265468"/>
                  </a:lnTo>
                  <a:lnTo>
                    <a:pt x="108305" y="273088"/>
                  </a:lnTo>
                  <a:lnTo>
                    <a:pt x="196786" y="273088"/>
                  </a:lnTo>
                  <a:lnTo>
                    <a:pt x="196786" y="265468"/>
                  </a:lnTo>
                  <a:lnTo>
                    <a:pt x="187642" y="265468"/>
                  </a:lnTo>
                  <a:lnTo>
                    <a:pt x="181546" y="263944"/>
                  </a:lnTo>
                  <a:lnTo>
                    <a:pt x="178498" y="262420"/>
                  </a:lnTo>
                  <a:lnTo>
                    <a:pt x="173926" y="260896"/>
                  </a:lnTo>
                  <a:lnTo>
                    <a:pt x="169354" y="251752"/>
                  </a:lnTo>
                  <a:lnTo>
                    <a:pt x="167830" y="245656"/>
                  </a:lnTo>
                  <a:lnTo>
                    <a:pt x="167830" y="138874"/>
                  </a:lnTo>
                  <a:lnTo>
                    <a:pt x="175310" y="132588"/>
                  </a:lnTo>
                  <a:lnTo>
                    <a:pt x="181927" y="127444"/>
                  </a:lnTo>
                  <a:lnTo>
                    <a:pt x="187972" y="123444"/>
                  </a:lnTo>
                  <a:lnTo>
                    <a:pt x="193738" y="120586"/>
                  </a:lnTo>
                  <a:lnTo>
                    <a:pt x="199834" y="116014"/>
                  </a:lnTo>
                  <a:lnTo>
                    <a:pt x="207454" y="114490"/>
                  </a:lnTo>
                  <a:lnTo>
                    <a:pt x="213550" y="114490"/>
                  </a:lnTo>
                  <a:lnTo>
                    <a:pt x="242316" y="147472"/>
                  </a:lnTo>
                  <a:lnTo>
                    <a:pt x="242608" y="157162"/>
                  </a:lnTo>
                  <a:lnTo>
                    <a:pt x="242608" y="251752"/>
                  </a:lnTo>
                  <a:lnTo>
                    <a:pt x="241084" y="256324"/>
                  </a:lnTo>
                  <a:lnTo>
                    <a:pt x="239560" y="259372"/>
                  </a:lnTo>
                  <a:lnTo>
                    <a:pt x="236512" y="260896"/>
                  </a:lnTo>
                  <a:lnTo>
                    <a:pt x="231940" y="263944"/>
                  </a:lnTo>
                  <a:lnTo>
                    <a:pt x="225844" y="265468"/>
                  </a:lnTo>
                  <a:lnTo>
                    <a:pt x="215074" y="265468"/>
                  </a:lnTo>
                  <a:lnTo>
                    <a:pt x="215074" y="273088"/>
                  </a:lnTo>
                  <a:lnTo>
                    <a:pt x="302044" y="273088"/>
                  </a:lnTo>
                  <a:lnTo>
                    <a:pt x="302044" y="265468"/>
                  </a:lnTo>
                  <a:close/>
                </a:path>
                <a:path w="1182370" h="278129">
                  <a:moveTo>
                    <a:pt x="372237" y="13716"/>
                  </a:moveTo>
                  <a:lnTo>
                    <a:pt x="370713" y="9144"/>
                  </a:lnTo>
                  <a:lnTo>
                    <a:pt x="366141" y="6096"/>
                  </a:lnTo>
                  <a:lnTo>
                    <a:pt x="363093" y="1524"/>
                  </a:lnTo>
                  <a:lnTo>
                    <a:pt x="358521" y="0"/>
                  </a:lnTo>
                  <a:lnTo>
                    <a:pt x="347853" y="0"/>
                  </a:lnTo>
                  <a:lnTo>
                    <a:pt x="343281" y="1524"/>
                  </a:lnTo>
                  <a:lnTo>
                    <a:pt x="335661" y="9144"/>
                  </a:lnTo>
                  <a:lnTo>
                    <a:pt x="334137" y="13716"/>
                  </a:lnTo>
                  <a:lnTo>
                    <a:pt x="334137" y="24384"/>
                  </a:lnTo>
                  <a:lnTo>
                    <a:pt x="335661" y="29057"/>
                  </a:lnTo>
                  <a:lnTo>
                    <a:pt x="338709" y="33629"/>
                  </a:lnTo>
                  <a:lnTo>
                    <a:pt x="343281" y="36677"/>
                  </a:lnTo>
                  <a:lnTo>
                    <a:pt x="347853" y="38201"/>
                  </a:lnTo>
                  <a:lnTo>
                    <a:pt x="358521" y="38201"/>
                  </a:lnTo>
                  <a:lnTo>
                    <a:pt x="363093" y="36677"/>
                  </a:lnTo>
                  <a:lnTo>
                    <a:pt x="370713" y="29057"/>
                  </a:lnTo>
                  <a:lnTo>
                    <a:pt x="372237" y="24384"/>
                  </a:lnTo>
                  <a:lnTo>
                    <a:pt x="372237" y="13716"/>
                  </a:lnTo>
                  <a:close/>
                </a:path>
                <a:path w="1182370" h="278129">
                  <a:moveTo>
                    <a:pt x="395097" y="265468"/>
                  </a:moveTo>
                  <a:lnTo>
                    <a:pt x="381381" y="265468"/>
                  </a:lnTo>
                  <a:lnTo>
                    <a:pt x="378333" y="262420"/>
                  </a:lnTo>
                  <a:lnTo>
                    <a:pt x="375285" y="260896"/>
                  </a:lnTo>
                  <a:lnTo>
                    <a:pt x="372237" y="257848"/>
                  </a:lnTo>
                  <a:lnTo>
                    <a:pt x="369189" y="251752"/>
                  </a:lnTo>
                  <a:lnTo>
                    <a:pt x="369189" y="117538"/>
                  </a:lnTo>
                  <a:lnTo>
                    <a:pt x="369189" y="91541"/>
                  </a:lnTo>
                  <a:lnTo>
                    <a:pt x="360045" y="91541"/>
                  </a:lnTo>
                  <a:lnTo>
                    <a:pt x="308140" y="112966"/>
                  </a:lnTo>
                  <a:lnTo>
                    <a:pt x="309664" y="120586"/>
                  </a:lnTo>
                  <a:lnTo>
                    <a:pt x="315760" y="117538"/>
                  </a:lnTo>
                  <a:lnTo>
                    <a:pt x="329565" y="117538"/>
                  </a:lnTo>
                  <a:lnTo>
                    <a:pt x="337185" y="244132"/>
                  </a:lnTo>
                  <a:lnTo>
                    <a:pt x="335661" y="251752"/>
                  </a:lnTo>
                  <a:lnTo>
                    <a:pt x="334137" y="254800"/>
                  </a:lnTo>
                  <a:lnTo>
                    <a:pt x="332613" y="259372"/>
                  </a:lnTo>
                  <a:lnTo>
                    <a:pt x="328041" y="263944"/>
                  </a:lnTo>
                  <a:lnTo>
                    <a:pt x="324993" y="265468"/>
                  </a:lnTo>
                  <a:lnTo>
                    <a:pt x="309664" y="265468"/>
                  </a:lnTo>
                  <a:lnTo>
                    <a:pt x="309664" y="273088"/>
                  </a:lnTo>
                  <a:lnTo>
                    <a:pt x="395097" y="273088"/>
                  </a:lnTo>
                  <a:lnTo>
                    <a:pt x="395097" y="265468"/>
                  </a:lnTo>
                  <a:close/>
                </a:path>
                <a:path w="1182370" h="278129">
                  <a:moveTo>
                    <a:pt x="601027" y="265468"/>
                  </a:moveTo>
                  <a:lnTo>
                    <a:pt x="587311" y="265468"/>
                  </a:lnTo>
                  <a:lnTo>
                    <a:pt x="584263" y="262420"/>
                  </a:lnTo>
                  <a:lnTo>
                    <a:pt x="578167" y="259372"/>
                  </a:lnTo>
                  <a:lnTo>
                    <a:pt x="576643" y="256324"/>
                  </a:lnTo>
                  <a:lnTo>
                    <a:pt x="575119" y="251752"/>
                  </a:lnTo>
                  <a:lnTo>
                    <a:pt x="575119" y="157175"/>
                  </a:lnTo>
                  <a:lnTo>
                    <a:pt x="574827" y="146329"/>
                  </a:lnTo>
                  <a:lnTo>
                    <a:pt x="562737" y="108356"/>
                  </a:lnTo>
                  <a:lnTo>
                    <a:pt x="529297" y="91541"/>
                  </a:lnTo>
                  <a:lnTo>
                    <a:pt x="514654" y="93827"/>
                  </a:lnTo>
                  <a:lnTo>
                    <a:pt x="500151" y="100698"/>
                  </a:lnTo>
                  <a:lnTo>
                    <a:pt x="485368" y="112153"/>
                  </a:lnTo>
                  <a:lnTo>
                    <a:pt x="469861" y="128219"/>
                  </a:lnTo>
                  <a:lnTo>
                    <a:pt x="469861" y="91541"/>
                  </a:lnTo>
                  <a:lnTo>
                    <a:pt x="462241" y="91541"/>
                  </a:lnTo>
                  <a:lnTo>
                    <a:pt x="408813" y="112979"/>
                  </a:lnTo>
                  <a:lnTo>
                    <a:pt x="411861" y="120599"/>
                  </a:lnTo>
                  <a:lnTo>
                    <a:pt x="416433" y="117551"/>
                  </a:lnTo>
                  <a:lnTo>
                    <a:pt x="430237" y="117551"/>
                  </a:lnTo>
                  <a:lnTo>
                    <a:pt x="433285" y="119075"/>
                  </a:lnTo>
                  <a:lnTo>
                    <a:pt x="436333" y="125171"/>
                  </a:lnTo>
                  <a:lnTo>
                    <a:pt x="436333" y="129743"/>
                  </a:lnTo>
                  <a:lnTo>
                    <a:pt x="437222" y="134620"/>
                  </a:lnTo>
                  <a:lnTo>
                    <a:pt x="437667" y="142506"/>
                  </a:lnTo>
                  <a:lnTo>
                    <a:pt x="437845" y="153530"/>
                  </a:lnTo>
                  <a:lnTo>
                    <a:pt x="437857" y="233464"/>
                  </a:lnTo>
                  <a:lnTo>
                    <a:pt x="437578" y="242011"/>
                  </a:lnTo>
                  <a:lnTo>
                    <a:pt x="424053" y="265468"/>
                  </a:lnTo>
                  <a:lnTo>
                    <a:pt x="411861" y="265468"/>
                  </a:lnTo>
                  <a:lnTo>
                    <a:pt x="411861" y="273088"/>
                  </a:lnTo>
                  <a:lnTo>
                    <a:pt x="498817" y="273088"/>
                  </a:lnTo>
                  <a:lnTo>
                    <a:pt x="498817" y="265468"/>
                  </a:lnTo>
                  <a:lnTo>
                    <a:pt x="482053" y="265468"/>
                  </a:lnTo>
                  <a:lnTo>
                    <a:pt x="479005" y="262420"/>
                  </a:lnTo>
                  <a:lnTo>
                    <a:pt x="475957" y="260896"/>
                  </a:lnTo>
                  <a:lnTo>
                    <a:pt x="474433" y="259372"/>
                  </a:lnTo>
                  <a:lnTo>
                    <a:pt x="471385" y="254800"/>
                  </a:lnTo>
                  <a:lnTo>
                    <a:pt x="471385" y="251752"/>
                  </a:lnTo>
                  <a:lnTo>
                    <a:pt x="469861" y="244132"/>
                  </a:lnTo>
                  <a:lnTo>
                    <a:pt x="469861" y="140411"/>
                  </a:lnTo>
                  <a:lnTo>
                    <a:pt x="481291" y="129527"/>
                  </a:lnTo>
                  <a:lnTo>
                    <a:pt x="492721" y="121932"/>
                  </a:lnTo>
                  <a:lnTo>
                    <a:pt x="504151" y="117475"/>
                  </a:lnTo>
                  <a:lnTo>
                    <a:pt x="515581" y="116027"/>
                  </a:lnTo>
                  <a:lnTo>
                    <a:pt x="524725" y="116027"/>
                  </a:lnTo>
                  <a:lnTo>
                    <a:pt x="543115" y="160223"/>
                  </a:lnTo>
                  <a:lnTo>
                    <a:pt x="543115" y="248704"/>
                  </a:lnTo>
                  <a:lnTo>
                    <a:pt x="541591" y="250228"/>
                  </a:lnTo>
                  <a:lnTo>
                    <a:pt x="540067" y="256324"/>
                  </a:lnTo>
                  <a:lnTo>
                    <a:pt x="538543" y="259372"/>
                  </a:lnTo>
                  <a:lnTo>
                    <a:pt x="535393" y="262420"/>
                  </a:lnTo>
                  <a:lnTo>
                    <a:pt x="532345" y="263944"/>
                  </a:lnTo>
                  <a:lnTo>
                    <a:pt x="526249" y="265468"/>
                  </a:lnTo>
                  <a:lnTo>
                    <a:pt x="514057" y="265468"/>
                  </a:lnTo>
                  <a:lnTo>
                    <a:pt x="514057" y="273088"/>
                  </a:lnTo>
                  <a:lnTo>
                    <a:pt x="601027" y="273088"/>
                  </a:lnTo>
                  <a:lnTo>
                    <a:pt x="601027" y="265468"/>
                  </a:lnTo>
                  <a:close/>
                </a:path>
                <a:path w="1182370" h="278129">
                  <a:moveTo>
                    <a:pt x="767334" y="163271"/>
                  </a:moveTo>
                  <a:lnTo>
                    <a:pt x="757008" y="121691"/>
                  </a:lnTo>
                  <a:lnTo>
                    <a:pt x="727621" y="96735"/>
                  </a:lnTo>
                  <a:lnTo>
                    <a:pt x="727621" y="152603"/>
                  </a:lnTo>
                  <a:lnTo>
                    <a:pt x="645325" y="152603"/>
                  </a:lnTo>
                  <a:lnTo>
                    <a:pt x="660565" y="117551"/>
                  </a:lnTo>
                  <a:lnTo>
                    <a:pt x="689521" y="105257"/>
                  </a:lnTo>
                  <a:lnTo>
                    <a:pt x="695617" y="105257"/>
                  </a:lnTo>
                  <a:lnTo>
                    <a:pt x="703237" y="106781"/>
                  </a:lnTo>
                  <a:lnTo>
                    <a:pt x="709333" y="111455"/>
                  </a:lnTo>
                  <a:lnTo>
                    <a:pt x="715429" y="116027"/>
                  </a:lnTo>
                  <a:lnTo>
                    <a:pt x="720001" y="120599"/>
                  </a:lnTo>
                  <a:lnTo>
                    <a:pt x="723049" y="128219"/>
                  </a:lnTo>
                  <a:lnTo>
                    <a:pt x="726097" y="132791"/>
                  </a:lnTo>
                  <a:lnTo>
                    <a:pt x="714235" y="92710"/>
                  </a:lnTo>
                  <a:lnTo>
                    <a:pt x="700189" y="91541"/>
                  </a:lnTo>
                  <a:lnTo>
                    <a:pt x="683628" y="92989"/>
                  </a:lnTo>
                  <a:lnTo>
                    <a:pt x="642175" y="116027"/>
                  </a:lnTo>
                  <a:lnTo>
                    <a:pt x="620750" y="166166"/>
                  </a:lnTo>
                  <a:lnTo>
                    <a:pt x="619315" y="187655"/>
                  </a:lnTo>
                  <a:lnTo>
                    <a:pt x="620725" y="207162"/>
                  </a:lnTo>
                  <a:lnTo>
                    <a:pt x="640651" y="253276"/>
                  </a:lnTo>
                  <a:lnTo>
                    <a:pt x="680173" y="276288"/>
                  </a:lnTo>
                  <a:lnTo>
                    <a:pt x="695617" y="277761"/>
                  </a:lnTo>
                  <a:lnTo>
                    <a:pt x="709663" y="276555"/>
                  </a:lnTo>
                  <a:lnTo>
                    <a:pt x="722287" y="272757"/>
                  </a:lnTo>
                  <a:lnTo>
                    <a:pt x="733755" y="266103"/>
                  </a:lnTo>
                  <a:lnTo>
                    <a:pt x="744385" y="256324"/>
                  </a:lnTo>
                  <a:lnTo>
                    <a:pt x="751433" y="247180"/>
                  </a:lnTo>
                  <a:lnTo>
                    <a:pt x="752716" y="245516"/>
                  </a:lnTo>
                  <a:lnTo>
                    <a:pt x="759320" y="233845"/>
                  </a:lnTo>
                  <a:lnTo>
                    <a:pt x="764184" y="221602"/>
                  </a:lnTo>
                  <a:lnTo>
                    <a:pt x="767334" y="209080"/>
                  </a:lnTo>
                  <a:lnTo>
                    <a:pt x="761238" y="204508"/>
                  </a:lnTo>
                  <a:lnTo>
                    <a:pt x="756602" y="215087"/>
                  </a:lnTo>
                  <a:lnTo>
                    <a:pt x="751662" y="223939"/>
                  </a:lnTo>
                  <a:lnTo>
                    <a:pt x="718159" y="246583"/>
                  </a:lnTo>
                  <a:lnTo>
                    <a:pt x="709333" y="247180"/>
                  </a:lnTo>
                  <a:lnTo>
                    <a:pt x="697064" y="245757"/>
                  </a:lnTo>
                  <a:lnTo>
                    <a:pt x="665137" y="224320"/>
                  </a:lnTo>
                  <a:lnTo>
                    <a:pt x="646480" y="181597"/>
                  </a:lnTo>
                  <a:lnTo>
                    <a:pt x="645325" y="163271"/>
                  </a:lnTo>
                  <a:lnTo>
                    <a:pt x="767334" y="163271"/>
                  </a:lnTo>
                  <a:close/>
                </a:path>
                <a:path w="1182370" h="278129">
                  <a:moveTo>
                    <a:pt x="912202" y="106781"/>
                  </a:moveTo>
                  <a:lnTo>
                    <a:pt x="909154" y="102209"/>
                  </a:lnTo>
                  <a:lnTo>
                    <a:pt x="900010" y="93065"/>
                  </a:lnTo>
                  <a:lnTo>
                    <a:pt x="893914" y="91541"/>
                  </a:lnTo>
                  <a:lnTo>
                    <a:pt x="887818" y="91541"/>
                  </a:lnTo>
                  <a:lnTo>
                    <a:pt x="876388" y="94094"/>
                  </a:lnTo>
                  <a:lnTo>
                    <a:pt x="864958" y="101650"/>
                  </a:lnTo>
                  <a:lnTo>
                    <a:pt x="853490" y="114084"/>
                  </a:lnTo>
                  <a:lnTo>
                    <a:pt x="842010" y="131267"/>
                  </a:lnTo>
                  <a:lnTo>
                    <a:pt x="842010" y="91541"/>
                  </a:lnTo>
                  <a:lnTo>
                    <a:pt x="834390" y="91541"/>
                  </a:lnTo>
                  <a:lnTo>
                    <a:pt x="781050" y="112979"/>
                  </a:lnTo>
                  <a:lnTo>
                    <a:pt x="782574" y="120599"/>
                  </a:lnTo>
                  <a:lnTo>
                    <a:pt x="788670" y="117551"/>
                  </a:lnTo>
                  <a:lnTo>
                    <a:pt x="802386" y="117551"/>
                  </a:lnTo>
                  <a:lnTo>
                    <a:pt x="806958" y="122123"/>
                  </a:lnTo>
                  <a:lnTo>
                    <a:pt x="810006" y="128219"/>
                  </a:lnTo>
                  <a:lnTo>
                    <a:pt x="810006" y="251752"/>
                  </a:lnTo>
                  <a:lnTo>
                    <a:pt x="808482" y="256324"/>
                  </a:lnTo>
                  <a:lnTo>
                    <a:pt x="805434" y="259372"/>
                  </a:lnTo>
                  <a:lnTo>
                    <a:pt x="802386" y="260896"/>
                  </a:lnTo>
                  <a:lnTo>
                    <a:pt x="799338" y="263944"/>
                  </a:lnTo>
                  <a:lnTo>
                    <a:pt x="791718" y="265468"/>
                  </a:lnTo>
                  <a:lnTo>
                    <a:pt x="782574" y="265468"/>
                  </a:lnTo>
                  <a:lnTo>
                    <a:pt x="782574" y="273088"/>
                  </a:lnTo>
                  <a:lnTo>
                    <a:pt x="872578" y="273088"/>
                  </a:lnTo>
                  <a:lnTo>
                    <a:pt x="872578" y="265468"/>
                  </a:lnTo>
                  <a:lnTo>
                    <a:pt x="864958" y="265468"/>
                  </a:lnTo>
                  <a:lnTo>
                    <a:pt x="858862" y="263944"/>
                  </a:lnTo>
                  <a:lnTo>
                    <a:pt x="854202" y="262420"/>
                  </a:lnTo>
                  <a:lnTo>
                    <a:pt x="851154" y="259372"/>
                  </a:lnTo>
                  <a:lnTo>
                    <a:pt x="848106" y="257848"/>
                  </a:lnTo>
                  <a:lnTo>
                    <a:pt x="846582" y="253276"/>
                  </a:lnTo>
                  <a:lnTo>
                    <a:pt x="843534" y="248704"/>
                  </a:lnTo>
                  <a:lnTo>
                    <a:pt x="842010" y="241084"/>
                  </a:lnTo>
                  <a:lnTo>
                    <a:pt x="842010" y="148031"/>
                  </a:lnTo>
                  <a:lnTo>
                    <a:pt x="846582" y="139471"/>
                  </a:lnTo>
                  <a:lnTo>
                    <a:pt x="851166" y="132219"/>
                  </a:lnTo>
                  <a:lnTo>
                    <a:pt x="855764" y="126377"/>
                  </a:lnTo>
                  <a:lnTo>
                    <a:pt x="860386" y="122123"/>
                  </a:lnTo>
                  <a:lnTo>
                    <a:pt x="864958" y="117551"/>
                  </a:lnTo>
                  <a:lnTo>
                    <a:pt x="871054" y="117551"/>
                  </a:lnTo>
                  <a:lnTo>
                    <a:pt x="874102" y="120599"/>
                  </a:lnTo>
                  <a:lnTo>
                    <a:pt x="880198" y="123647"/>
                  </a:lnTo>
                  <a:lnTo>
                    <a:pt x="886294" y="128219"/>
                  </a:lnTo>
                  <a:lnTo>
                    <a:pt x="890866" y="131267"/>
                  </a:lnTo>
                  <a:lnTo>
                    <a:pt x="900010" y="131267"/>
                  </a:lnTo>
                  <a:lnTo>
                    <a:pt x="903058" y="129743"/>
                  </a:lnTo>
                  <a:lnTo>
                    <a:pt x="910678" y="122123"/>
                  </a:lnTo>
                  <a:lnTo>
                    <a:pt x="912202" y="117551"/>
                  </a:lnTo>
                  <a:lnTo>
                    <a:pt x="912202" y="106781"/>
                  </a:lnTo>
                  <a:close/>
                </a:path>
                <a:path w="1182370" h="278129">
                  <a:moveTo>
                    <a:pt x="1080046" y="236512"/>
                  </a:moveTo>
                  <a:lnTo>
                    <a:pt x="1072426" y="244132"/>
                  </a:lnTo>
                  <a:lnTo>
                    <a:pt x="1067752" y="248704"/>
                  </a:lnTo>
                  <a:lnTo>
                    <a:pt x="1064704" y="250228"/>
                  </a:lnTo>
                  <a:lnTo>
                    <a:pt x="1063180" y="251752"/>
                  </a:lnTo>
                  <a:lnTo>
                    <a:pt x="1055560" y="251752"/>
                  </a:lnTo>
                  <a:lnTo>
                    <a:pt x="1052512" y="248704"/>
                  </a:lnTo>
                  <a:lnTo>
                    <a:pt x="1051750" y="247180"/>
                  </a:lnTo>
                  <a:lnTo>
                    <a:pt x="1050988" y="245656"/>
                  </a:lnTo>
                  <a:lnTo>
                    <a:pt x="1050988" y="242608"/>
                  </a:lnTo>
                  <a:lnTo>
                    <a:pt x="1050112" y="238277"/>
                  </a:lnTo>
                  <a:lnTo>
                    <a:pt x="1049655" y="231940"/>
                  </a:lnTo>
                  <a:lnTo>
                    <a:pt x="1049591" y="228511"/>
                  </a:lnTo>
                  <a:lnTo>
                    <a:pt x="1049464" y="167843"/>
                  </a:lnTo>
                  <a:lnTo>
                    <a:pt x="1049401" y="149555"/>
                  </a:lnTo>
                  <a:lnTo>
                    <a:pt x="1043368" y="109931"/>
                  </a:lnTo>
                  <a:lnTo>
                    <a:pt x="1002652" y="92087"/>
                  </a:lnTo>
                  <a:lnTo>
                    <a:pt x="991552" y="91541"/>
                  </a:lnTo>
                  <a:lnTo>
                    <a:pt x="977303" y="92405"/>
                  </a:lnTo>
                  <a:lnTo>
                    <a:pt x="936447" y="112433"/>
                  </a:lnTo>
                  <a:lnTo>
                    <a:pt x="927455" y="135839"/>
                  </a:lnTo>
                  <a:lnTo>
                    <a:pt x="927455" y="141935"/>
                  </a:lnTo>
                  <a:lnTo>
                    <a:pt x="928979" y="146507"/>
                  </a:lnTo>
                  <a:lnTo>
                    <a:pt x="935075" y="152603"/>
                  </a:lnTo>
                  <a:lnTo>
                    <a:pt x="938123" y="154127"/>
                  </a:lnTo>
                  <a:lnTo>
                    <a:pt x="948791" y="154127"/>
                  </a:lnTo>
                  <a:lnTo>
                    <a:pt x="951839" y="152603"/>
                  </a:lnTo>
                  <a:lnTo>
                    <a:pt x="957935" y="146507"/>
                  </a:lnTo>
                  <a:lnTo>
                    <a:pt x="959459" y="141935"/>
                  </a:lnTo>
                  <a:lnTo>
                    <a:pt x="959459" y="119075"/>
                  </a:lnTo>
                  <a:lnTo>
                    <a:pt x="960983" y="114503"/>
                  </a:lnTo>
                  <a:lnTo>
                    <a:pt x="967168" y="109931"/>
                  </a:lnTo>
                  <a:lnTo>
                    <a:pt x="971740" y="105257"/>
                  </a:lnTo>
                  <a:lnTo>
                    <a:pt x="977836" y="103733"/>
                  </a:lnTo>
                  <a:lnTo>
                    <a:pt x="985456" y="103733"/>
                  </a:lnTo>
                  <a:lnTo>
                    <a:pt x="992911" y="104305"/>
                  </a:lnTo>
                  <a:lnTo>
                    <a:pt x="1017130" y="136982"/>
                  </a:lnTo>
                  <a:lnTo>
                    <a:pt x="1017460" y="155651"/>
                  </a:lnTo>
                  <a:lnTo>
                    <a:pt x="1017460" y="167843"/>
                  </a:lnTo>
                  <a:lnTo>
                    <a:pt x="1017460" y="234988"/>
                  </a:lnTo>
                  <a:lnTo>
                    <a:pt x="1006576" y="242989"/>
                  </a:lnTo>
                  <a:lnTo>
                    <a:pt x="996696" y="248704"/>
                  </a:lnTo>
                  <a:lnTo>
                    <a:pt x="987666" y="252133"/>
                  </a:lnTo>
                  <a:lnTo>
                    <a:pt x="979360" y="253276"/>
                  </a:lnTo>
                  <a:lnTo>
                    <a:pt x="973264" y="253276"/>
                  </a:lnTo>
                  <a:lnTo>
                    <a:pt x="951839" y="215176"/>
                  </a:lnTo>
                  <a:lnTo>
                    <a:pt x="954887" y="207556"/>
                  </a:lnTo>
                  <a:lnTo>
                    <a:pt x="986599" y="181762"/>
                  </a:lnTo>
                  <a:lnTo>
                    <a:pt x="1017460" y="167843"/>
                  </a:lnTo>
                  <a:lnTo>
                    <a:pt x="1017460" y="155651"/>
                  </a:lnTo>
                  <a:lnTo>
                    <a:pt x="979728" y="171843"/>
                  </a:lnTo>
                  <a:lnTo>
                    <a:pt x="944143" y="190398"/>
                  </a:lnTo>
                  <a:lnTo>
                    <a:pt x="919835" y="222796"/>
                  </a:lnTo>
                  <a:lnTo>
                    <a:pt x="919835" y="230416"/>
                  </a:lnTo>
                  <a:lnTo>
                    <a:pt x="938288" y="269074"/>
                  </a:lnTo>
                  <a:lnTo>
                    <a:pt x="962507" y="276237"/>
                  </a:lnTo>
                  <a:lnTo>
                    <a:pt x="970216" y="276237"/>
                  </a:lnTo>
                  <a:lnTo>
                    <a:pt x="1005789" y="256349"/>
                  </a:lnTo>
                  <a:lnTo>
                    <a:pt x="1009700" y="253276"/>
                  </a:lnTo>
                  <a:lnTo>
                    <a:pt x="1017460" y="247180"/>
                  </a:lnTo>
                  <a:lnTo>
                    <a:pt x="1032700" y="276237"/>
                  </a:lnTo>
                  <a:lnTo>
                    <a:pt x="1038796" y="276237"/>
                  </a:lnTo>
                  <a:lnTo>
                    <a:pt x="1049083" y="274472"/>
                  </a:lnTo>
                  <a:lnTo>
                    <a:pt x="1059383" y="269138"/>
                  </a:lnTo>
                  <a:lnTo>
                    <a:pt x="1069695" y="260083"/>
                  </a:lnTo>
                  <a:lnTo>
                    <a:pt x="1076375" y="251752"/>
                  </a:lnTo>
                  <a:lnTo>
                    <a:pt x="1080046" y="247180"/>
                  </a:lnTo>
                  <a:lnTo>
                    <a:pt x="1080046" y="236512"/>
                  </a:lnTo>
                  <a:close/>
                </a:path>
                <a:path w="1182370" h="278129">
                  <a:moveTo>
                    <a:pt x="1182243" y="265468"/>
                  </a:moveTo>
                  <a:lnTo>
                    <a:pt x="1166914" y="265468"/>
                  </a:lnTo>
                  <a:lnTo>
                    <a:pt x="1163866" y="262420"/>
                  </a:lnTo>
                  <a:lnTo>
                    <a:pt x="1159294" y="260896"/>
                  </a:lnTo>
                  <a:lnTo>
                    <a:pt x="1154722" y="251752"/>
                  </a:lnTo>
                  <a:lnTo>
                    <a:pt x="1153198" y="244132"/>
                  </a:lnTo>
                  <a:lnTo>
                    <a:pt x="1153198" y="0"/>
                  </a:lnTo>
                  <a:lnTo>
                    <a:pt x="1145578" y="0"/>
                  </a:lnTo>
                  <a:lnTo>
                    <a:pt x="1092238" y="21336"/>
                  </a:lnTo>
                  <a:lnTo>
                    <a:pt x="1095286" y="27432"/>
                  </a:lnTo>
                  <a:lnTo>
                    <a:pt x="1101382" y="25908"/>
                  </a:lnTo>
                  <a:lnTo>
                    <a:pt x="1105954" y="24384"/>
                  </a:lnTo>
                  <a:lnTo>
                    <a:pt x="1112050" y="24384"/>
                  </a:lnTo>
                  <a:lnTo>
                    <a:pt x="1113574" y="25908"/>
                  </a:lnTo>
                  <a:lnTo>
                    <a:pt x="1116622" y="27432"/>
                  </a:lnTo>
                  <a:lnTo>
                    <a:pt x="1118146" y="29057"/>
                  </a:lnTo>
                  <a:lnTo>
                    <a:pt x="1119670" y="32105"/>
                  </a:lnTo>
                  <a:lnTo>
                    <a:pt x="1119670" y="36677"/>
                  </a:lnTo>
                  <a:lnTo>
                    <a:pt x="1120546" y="41529"/>
                  </a:lnTo>
                  <a:lnTo>
                    <a:pt x="1121003" y="49250"/>
                  </a:lnTo>
                  <a:lnTo>
                    <a:pt x="1121168" y="59817"/>
                  </a:lnTo>
                  <a:lnTo>
                    <a:pt x="1121194" y="251752"/>
                  </a:lnTo>
                  <a:lnTo>
                    <a:pt x="1119670" y="254800"/>
                  </a:lnTo>
                  <a:lnTo>
                    <a:pt x="1118146" y="259372"/>
                  </a:lnTo>
                  <a:lnTo>
                    <a:pt x="1115098" y="260896"/>
                  </a:lnTo>
                  <a:lnTo>
                    <a:pt x="1112050" y="263944"/>
                  </a:lnTo>
                  <a:lnTo>
                    <a:pt x="1109002" y="265468"/>
                  </a:lnTo>
                  <a:lnTo>
                    <a:pt x="1095286" y="265468"/>
                  </a:lnTo>
                  <a:lnTo>
                    <a:pt x="1095286" y="273088"/>
                  </a:lnTo>
                  <a:lnTo>
                    <a:pt x="1182243" y="273088"/>
                  </a:lnTo>
                  <a:lnTo>
                    <a:pt x="1182243" y="265468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51"/>
            <a:stretch>
              <a:fillRect/>
            </a:stretch>
          </p:blipFill>
          <p:spPr>
            <a:xfrm>
              <a:off x="6138326" y="3024286"/>
              <a:ext cx="823716" cy="315081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52"/>
            <a:stretch>
              <a:fillRect/>
            </a:stretch>
          </p:blipFill>
          <p:spPr>
            <a:xfrm>
              <a:off x="7091218" y="3105052"/>
              <a:ext cx="401058" cy="164306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53"/>
            <a:stretch>
              <a:fillRect/>
            </a:stretch>
          </p:blipFill>
          <p:spPr>
            <a:xfrm>
              <a:off x="7626914" y="3024286"/>
              <a:ext cx="1283941" cy="315081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54"/>
            <a:stretch>
              <a:fillRect/>
            </a:stretch>
          </p:blipFill>
          <p:spPr>
            <a:xfrm>
              <a:off x="539391" y="3473922"/>
              <a:ext cx="255662" cy="210026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55"/>
            <a:stretch>
              <a:fillRect/>
            </a:stretch>
          </p:blipFill>
          <p:spPr>
            <a:xfrm>
              <a:off x="900025" y="3438961"/>
              <a:ext cx="1524896" cy="244989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56"/>
            <a:stretch>
              <a:fillRect/>
            </a:stretch>
          </p:blipFill>
          <p:spPr>
            <a:xfrm>
              <a:off x="2525942" y="3473922"/>
              <a:ext cx="1108962" cy="210026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2209BD-764D-BAE6-827C-D6AA79F37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1600" smtClean="0"/>
              <a:t>58</a:t>
            </a:fld>
            <a:endParaRPr lang="en-US" sz="1600" dirty="0"/>
          </a:p>
        </p:txBody>
      </p:sp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5745" y="5468918"/>
            <a:ext cx="86285" cy="86285"/>
          </a:xfrm>
          <a:custGeom>
            <a:avLst/>
            <a:gdLst/>
            <a:ahLst/>
            <a:cxnLst/>
            <a:rect l="l" t="t" r="r" b="b"/>
            <a:pathLst>
              <a:path w="97790" h="97789">
                <a:moveTo>
                  <a:pt x="97535" y="97536"/>
                </a:moveTo>
                <a:lnTo>
                  <a:pt x="0" y="97536"/>
                </a:lnTo>
                <a:lnTo>
                  <a:pt x="0" y="0"/>
                </a:lnTo>
                <a:lnTo>
                  <a:pt x="97535" y="0"/>
                </a:lnTo>
                <a:lnTo>
                  <a:pt x="97535" y="97536"/>
                </a:lnTo>
                <a:close/>
              </a:path>
            </a:pathLst>
          </a:custGeom>
          <a:solidFill>
            <a:srgbClr val="568962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232759" y="5412020"/>
            <a:ext cx="689077" cy="210027"/>
            <a:chOff x="1232759" y="5412020"/>
            <a:chExt cx="689077" cy="210027"/>
          </a:xfrm>
        </p:grpSpPr>
        <p:pic>
          <p:nvPicPr>
            <p:cNvPr id="4" name="object 4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232759" y="5412020"/>
              <a:ext cx="444089" cy="21002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697103" y="5482030"/>
              <a:ext cx="91524" cy="14001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810142" y="5482029"/>
              <a:ext cx="111694" cy="140017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2017384" y="5442955"/>
            <a:ext cx="716066" cy="179294"/>
            <a:chOff x="2017384" y="5442955"/>
            <a:chExt cx="716066" cy="179294"/>
          </a:xfrm>
        </p:grpSpPr>
        <p:sp>
          <p:nvSpPr>
            <p:cNvPr id="8" name="object 8"/>
            <p:cNvSpPr/>
            <p:nvPr/>
          </p:nvSpPr>
          <p:spPr>
            <a:xfrm>
              <a:off x="2017384" y="5442955"/>
              <a:ext cx="603437" cy="179294"/>
            </a:xfrm>
            <a:custGeom>
              <a:avLst/>
              <a:gdLst/>
              <a:ahLst/>
              <a:cxnLst/>
              <a:rect l="l" t="t" r="r" b="b"/>
              <a:pathLst>
                <a:path w="683894" h="203200">
                  <a:moveTo>
                    <a:pt x="102209" y="157162"/>
                  </a:moveTo>
                  <a:lnTo>
                    <a:pt x="68681" y="114490"/>
                  </a:lnTo>
                  <a:lnTo>
                    <a:pt x="45720" y="103733"/>
                  </a:lnTo>
                  <a:lnTo>
                    <a:pt x="38315" y="99415"/>
                  </a:lnTo>
                  <a:lnTo>
                    <a:pt x="32194" y="95542"/>
                  </a:lnTo>
                  <a:lnTo>
                    <a:pt x="27508" y="91935"/>
                  </a:lnTo>
                  <a:lnTo>
                    <a:pt x="24384" y="88493"/>
                  </a:lnTo>
                  <a:lnTo>
                    <a:pt x="21336" y="85445"/>
                  </a:lnTo>
                  <a:lnTo>
                    <a:pt x="19812" y="79349"/>
                  </a:lnTo>
                  <a:lnTo>
                    <a:pt x="19812" y="68681"/>
                  </a:lnTo>
                  <a:lnTo>
                    <a:pt x="21336" y="64109"/>
                  </a:lnTo>
                  <a:lnTo>
                    <a:pt x="25908" y="59537"/>
                  </a:lnTo>
                  <a:lnTo>
                    <a:pt x="38100" y="53441"/>
                  </a:lnTo>
                  <a:lnTo>
                    <a:pt x="45720" y="53441"/>
                  </a:lnTo>
                  <a:lnTo>
                    <a:pt x="78968" y="75349"/>
                  </a:lnTo>
                  <a:lnTo>
                    <a:pt x="85445" y="96113"/>
                  </a:lnTo>
                  <a:lnTo>
                    <a:pt x="91541" y="96113"/>
                  </a:lnTo>
                  <a:lnTo>
                    <a:pt x="91541" y="53441"/>
                  </a:lnTo>
                  <a:lnTo>
                    <a:pt x="91541" y="50393"/>
                  </a:lnTo>
                  <a:lnTo>
                    <a:pt x="91541" y="44297"/>
                  </a:lnTo>
                  <a:lnTo>
                    <a:pt x="85445" y="44297"/>
                  </a:lnTo>
                  <a:lnTo>
                    <a:pt x="83921" y="47345"/>
                  </a:lnTo>
                  <a:lnTo>
                    <a:pt x="83921" y="48869"/>
                  </a:lnTo>
                  <a:lnTo>
                    <a:pt x="82397" y="48869"/>
                  </a:lnTo>
                  <a:lnTo>
                    <a:pt x="80873" y="50393"/>
                  </a:lnTo>
                  <a:lnTo>
                    <a:pt x="73253" y="50393"/>
                  </a:lnTo>
                  <a:lnTo>
                    <a:pt x="67157" y="47345"/>
                  </a:lnTo>
                  <a:lnTo>
                    <a:pt x="51816" y="44297"/>
                  </a:lnTo>
                  <a:lnTo>
                    <a:pt x="45720" y="44297"/>
                  </a:lnTo>
                  <a:lnTo>
                    <a:pt x="35991" y="45123"/>
                  </a:lnTo>
                  <a:lnTo>
                    <a:pt x="3238" y="70586"/>
                  </a:lnTo>
                  <a:lnTo>
                    <a:pt x="0" y="86969"/>
                  </a:lnTo>
                  <a:lnTo>
                    <a:pt x="558" y="94411"/>
                  </a:lnTo>
                  <a:lnTo>
                    <a:pt x="27559" y="127088"/>
                  </a:lnTo>
                  <a:lnTo>
                    <a:pt x="49555" y="138226"/>
                  </a:lnTo>
                  <a:lnTo>
                    <a:pt x="58724" y="143256"/>
                  </a:lnTo>
                  <a:lnTo>
                    <a:pt x="65620" y="147993"/>
                  </a:lnTo>
                  <a:lnTo>
                    <a:pt x="70205" y="152590"/>
                  </a:lnTo>
                  <a:lnTo>
                    <a:pt x="76301" y="157162"/>
                  </a:lnTo>
                  <a:lnTo>
                    <a:pt x="77825" y="163258"/>
                  </a:lnTo>
                  <a:lnTo>
                    <a:pt x="77825" y="176974"/>
                  </a:lnTo>
                  <a:lnTo>
                    <a:pt x="76301" y="183070"/>
                  </a:lnTo>
                  <a:lnTo>
                    <a:pt x="67157" y="192214"/>
                  </a:lnTo>
                  <a:lnTo>
                    <a:pt x="61061" y="193738"/>
                  </a:lnTo>
                  <a:lnTo>
                    <a:pt x="53340" y="193738"/>
                  </a:lnTo>
                  <a:lnTo>
                    <a:pt x="18097" y="175234"/>
                  </a:lnTo>
                  <a:lnTo>
                    <a:pt x="6096" y="148018"/>
                  </a:lnTo>
                  <a:lnTo>
                    <a:pt x="1524" y="148018"/>
                  </a:lnTo>
                  <a:lnTo>
                    <a:pt x="1524" y="201460"/>
                  </a:lnTo>
                  <a:lnTo>
                    <a:pt x="6096" y="201460"/>
                  </a:lnTo>
                  <a:lnTo>
                    <a:pt x="7620" y="198412"/>
                  </a:lnTo>
                  <a:lnTo>
                    <a:pt x="9144" y="196888"/>
                  </a:lnTo>
                  <a:lnTo>
                    <a:pt x="16764" y="196888"/>
                  </a:lnTo>
                  <a:lnTo>
                    <a:pt x="21336" y="198412"/>
                  </a:lnTo>
                  <a:lnTo>
                    <a:pt x="29324" y="200406"/>
                  </a:lnTo>
                  <a:lnTo>
                    <a:pt x="37147" y="201841"/>
                  </a:lnTo>
                  <a:lnTo>
                    <a:pt x="44704" y="202692"/>
                  </a:lnTo>
                  <a:lnTo>
                    <a:pt x="51816" y="202984"/>
                  </a:lnTo>
                  <a:lnTo>
                    <a:pt x="61645" y="202361"/>
                  </a:lnTo>
                  <a:lnTo>
                    <a:pt x="98590" y="176212"/>
                  </a:lnTo>
                  <a:lnTo>
                    <a:pt x="101333" y="167119"/>
                  </a:lnTo>
                  <a:lnTo>
                    <a:pt x="102209" y="157162"/>
                  </a:lnTo>
                  <a:close/>
                </a:path>
                <a:path w="683894" h="203200">
                  <a:moveTo>
                    <a:pt x="208991" y="169354"/>
                  </a:moveTo>
                  <a:lnTo>
                    <a:pt x="201371" y="169354"/>
                  </a:lnTo>
                  <a:lnTo>
                    <a:pt x="199847" y="173926"/>
                  </a:lnTo>
                  <a:lnTo>
                    <a:pt x="196799" y="176974"/>
                  </a:lnTo>
                  <a:lnTo>
                    <a:pt x="193751" y="178498"/>
                  </a:lnTo>
                  <a:lnTo>
                    <a:pt x="190703" y="181546"/>
                  </a:lnTo>
                  <a:lnTo>
                    <a:pt x="187655" y="183070"/>
                  </a:lnTo>
                  <a:lnTo>
                    <a:pt x="178511" y="183070"/>
                  </a:lnTo>
                  <a:lnTo>
                    <a:pt x="169367" y="173926"/>
                  </a:lnTo>
                  <a:lnTo>
                    <a:pt x="167843" y="167830"/>
                  </a:lnTo>
                  <a:lnTo>
                    <a:pt x="167843" y="59537"/>
                  </a:lnTo>
                  <a:lnTo>
                    <a:pt x="202895" y="59537"/>
                  </a:lnTo>
                  <a:lnTo>
                    <a:pt x="202895" y="48869"/>
                  </a:lnTo>
                  <a:lnTo>
                    <a:pt x="167843" y="48869"/>
                  </a:lnTo>
                  <a:lnTo>
                    <a:pt x="167843" y="0"/>
                  </a:lnTo>
                  <a:lnTo>
                    <a:pt x="163169" y="0"/>
                  </a:lnTo>
                  <a:lnTo>
                    <a:pt x="158597" y="10668"/>
                  </a:lnTo>
                  <a:lnTo>
                    <a:pt x="155549" y="18288"/>
                  </a:lnTo>
                  <a:lnTo>
                    <a:pt x="152501" y="21336"/>
                  </a:lnTo>
                  <a:lnTo>
                    <a:pt x="117449" y="54965"/>
                  </a:lnTo>
                  <a:lnTo>
                    <a:pt x="117449" y="59537"/>
                  </a:lnTo>
                  <a:lnTo>
                    <a:pt x="141833" y="59537"/>
                  </a:lnTo>
                  <a:lnTo>
                    <a:pt x="141833" y="180022"/>
                  </a:lnTo>
                  <a:lnTo>
                    <a:pt x="144881" y="184594"/>
                  </a:lnTo>
                  <a:lnTo>
                    <a:pt x="147929" y="190690"/>
                  </a:lnTo>
                  <a:lnTo>
                    <a:pt x="150977" y="193738"/>
                  </a:lnTo>
                  <a:lnTo>
                    <a:pt x="160121" y="199936"/>
                  </a:lnTo>
                  <a:lnTo>
                    <a:pt x="164693" y="201460"/>
                  </a:lnTo>
                  <a:lnTo>
                    <a:pt x="178511" y="201460"/>
                  </a:lnTo>
                  <a:lnTo>
                    <a:pt x="205295" y="176809"/>
                  </a:lnTo>
                  <a:lnTo>
                    <a:pt x="208991" y="169354"/>
                  </a:lnTo>
                  <a:close/>
                </a:path>
                <a:path w="683894" h="203200">
                  <a:moveTo>
                    <a:pt x="364528" y="120586"/>
                  </a:moveTo>
                  <a:lnTo>
                    <a:pt x="354241" y="81915"/>
                  </a:lnTo>
                  <a:lnTo>
                    <a:pt x="334048" y="58420"/>
                  </a:lnTo>
                  <a:lnTo>
                    <a:pt x="334048" y="134302"/>
                  </a:lnTo>
                  <a:lnTo>
                    <a:pt x="333235" y="148920"/>
                  </a:lnTo>
                  <a:lnTo>
                    <a:pt x="317614" y="184505"/>
                  </a:lnTo>
                  <a:lnTo>
                    <a:pt x="297472" y="192214"/>
                  </a:lnTo>
                  <a:lnTo>
                    <a:pt x="286842" y="190766"/>
                  </a:lnTo>
                  <a:lnTo>
                    <a:pt x="256565" y="155587"/>
                  </a:lnTo>
                  <a:lnTo>
                    <a:pt x="250139" y="111353"/>
                  </a:lnTo>
                  <a:lnTo>
                    <a:pt x="250418" y="101612"/>
                  </a:lnTo>
                  <a:lnTo>
                    <a:pt x="263855" y="64109"/>
                  </a:lnTo>
                  <a:lnTo>
                    <a:pt x="280708" y="54965"/>
                  </a:lnTo>
                  <a:lnTo>
                    <a:pt x="286804" y="54965"/>
                  </a:lnTo>
                  <a:lnTo>
                    <a:pt x="323761" y="82778"/>
                  </a:lnTo>
                  <a:lnTo>
                    <a:pt x="334048" y="134302"/>
                  </a:lnTo>
                  <a:lnTo>
                    <a:pt x="334048" y="58420"/>
                  </a:lnTo>
                  <a:lnTo>
                    <a:pt x="328574" y="54965"/>
                  </a:lnTo>
                  <a:lnTo>
                    <a:pt x="322237" y="50965"/>
                  </a:lnTo>
                  <a:lnTo>
                    <a:pt x="307670" y="45986"/>
                  </a:lnTo>
                  <a:lnTo>
                    <a:pt x="291376" y="44297"/>
                  </a:lnTo>
                  <a:lnTo>
                    <a:pt x="282244" y="44869"/>
                  </a:lnTo>
                  <a:lnTo>
                    <a:pt x="273227" y="46583"/>
                  </a:lnTo>
                  <a:lnTo>
                    <a:pt x="234797" y="74434"/>
                  </a:lnTo>
                  <a:lnTo>
                    <a:pt x="220230" y="114820"/>
                  </a:lnTo>
                  <a:lnTo>
                    <a:pt x="219659" y="125158"/>
                  </a:lnTo>
                  <a:lnTo>
                    <a:pt x="220560" y="139471"/>
                  </a:lnTo>
                  <a:lnTo>
                    <a:pt x="236423" y="176974"/>
                  </a:lnTo>
                  <a:lnTo>
                    <a:pt x="273532" y="201269"/>
                  </a:lnTo>
                  <a:lnTo>
                    <a:pt x="289852" y="202984"/>
                  </a:lnTo>
                  <a:lnTo>
                    <a:pt x="299872" y="202399"/>
                  </a:lnTo>
                  <a:lnTo>
                    <a:pt x="335648" y="187452"/>
                  </a:lnTo>
                  <a:lnTo>
                    <a:pt x="358736" y="151447"/>
                  </a:lnTo>
                  <a:lnTo>
                    <a:pt x="363931" y="130873"/>
                  </a:lnTo>
                  <a:lnTo>
                    <a:pt x="364528" y="120586"/>
                  </a:lnTo>
                  <a:close/>
                </a:path>
                <a:path w="683894" h="203200">
                  <a:moveTo>
                    <a:pt x="541502" y="193738"/>
                  </a:moveTo>
                  <a:lnTo>
                    <a:pt x="535406" y="193738"/>
                  </a:lnTo>
                  <a:lnTo>
                    <a:pt x="529310" y="192214"/>
                  </a:lnTo>
                  <a:lnTo>
                    <a:pt x="527786" y="190690"/>
                  </a:lnTo>
                  <a:lnTo>
                    <a:pt x="524738" y="189166"/>
                  </a:lnTo>
                  <a:lnTo>
                    <a:pt x="523214" y="187642"/>
                  </a:lnTo>
                  <a:lnTo>
                    <a:pt x="520166" y="181546"/>
                  </a:lnTo>
                  <a:lnTo>
                    <a:pt x="518642" y="173926"/>
                  </a:lnTo>
                  <a:lnTo>
                    <a:pt x="518591" y="91198"/>
                  </a:lnTo>
                  <a:lnTo>
                    <a:pt x="518261" y="83159"/>
                  </a:lnTo>
                  <a:lnTo>
                    <a:pt x="495782" y="45821"/>
                  </a:lnTo>
                  <a:lnTo>
                    <a:pt x="488162" y="44297"/>
                  </a:lnTo>
                  <a:lnTo>
                    <a:pt x="480453" y="44297"/>
                  </a:lnTo>
                  <a:lnTo>
                    <a:pt x="467880" y="46291"/>
                  </a:lnTo>
                  <a:lnTo>
                    <a:pt x="455307" y="52298"/>
                  </a:lnTo>
                  <a:lnTo>
                    <a:pt x="442734" y="62293"/>
                  </a:lnTo>
                  <a:lnTo>
                    <a:pt x="430161" y="76301"/>
                  </a:lnTo>
                  <a:lnTo>
                    <a:pt x="430161" y="44297"/>
                  </a:lnTo>
                  <a:lnTo>
                    <a:pt x="422541" y="44297"/>
                  </a:lnTo>
                  <a:lnTo>
                    <a:pt x="378244" y="62585"/>
                  </a:lnTo>
                  <a:lnTo>
                    <a:pt x="379768" y="68681"/>
                  </a:lnTo>
                  <a:lnTo>
                    <a:pt x="384441" y="67157"/>
                  </a:lnTo>
                  <a:lnTo>
                    <a:pt x="387489" y="65633"/>
                  </a:lnTo>
                  <a:lnTo>
                    <a:pt x="393585" y="65633"/>
                  </a:lnTo>
                  <a:lnTo>
                    <a:pt x="396633" y="67157"/>
                  </a:lnTo>
                  <a:lnTo>
                    <a:pt x="401205" y="71729"/>
                  </a:lnTo>
                  <a:lnTo>
                    <a:pt x="401205" y="76301"/>
                  </a:lnTo>
                  <a:lnTo>
                    <a:pt x="402082" y="80886"/>
                  </a:lnTo>
                  <a:lnTo>
                    <a:pt x="402539" y="87922"/>
                  </a:lnTo>
                  <a:lnTo>
                    <a:pt x="402704" y="97510"/>
                  </a:lnTo>
                  <a:lnTo>
                    <a:pt x="402729" y="175450"/>
                  </a:lnTo>
                  <a:lnTo>
                    <a:pt x="401205" y="183070"/>
                  </a:lnTo>
                  <a:lnTo>
                    <a:pt x="399681" y="187642"/>
                  </a:lnTo>
                  <a:lnTo>
                    <a:pt x="396633" y="190690"/>
                  </a:lnTo>
                  <a:lnTo>
                    <a:pt x="390537" y="193738"/>
                  </a:lnTo>
                  <a:lnTo>
                    <a:pt x="379768" y="193738"/>
                  </a:lnTo>
                  <a:lnTo>
                    <a:pt x="379768" y="198412"/>
                  </a:lnTo>
                  <a:lnTo>
                    <a:pt x="454545" y="198412"/>
                  </a:lnTo>
                  <a:lnTo>
                    <a:pt x="454545" y="193738"/>
                  </a:lnTo>
                  <a:lnTo>
                    <a:pt x="446925" y="193738"/>
                  </a:lnTo>
                  <a:lnTo>
                    <a:pt x="440829" y="192214"/>
                  </a:lnTo>
                  <a:lnTo>
                    <a:pt x="434733" y="189166"/>
                  </a:lnTo>
                  <a:lnTo>
                    <a:pt x="433209" y="187642"/>
                  </a:lnTo>
                  <a:lnTo>
                    <a:pt x="431685" y="183070"/>
                  </a:lnTo>
                  <a:lnTo>
                    <a:pt x="430161" y="181546"/>
                  </a:lnTo>
                  <a:lnTo>
                    <a:pt x="430161" y="85445"/>
                  </a:lnTo>
                  <a:lnTo>
                    <a:pt x="439534" y="76314"/>
                  </a:lnTo>
                  <a:lnTo>
                    <a:pt x="449211" y="69634"/>
                  </a:lnTo>
                  <a:lnTo>
                    <a:pt x="458876" y="65506"/>
                  </a:lnTo>
                  <a:lnTo>
                    <a:pt x="468261" y="64109"/>
                  </a:lnTo>
                  <a:lnTo>
                    <a:pt x="477405" y="64109"/>
                  </a:lnTo>
                  <a:lnTo>
                    <a:pt x="483501" y="67157"/>
                  </a:lnTo>
                  <a:lnTo>
                    <a:pt x="486549" y="73253"/>
                  </a:lnTo>
                  <a:lnTo>
                    <a:pt x="489483" y="78651"/>
                  </a:lnTo>
                  <a:lnTo>
                    <a:pt x="491388" y="85636"/>
                  </a:lnTo>
                  <a:lnTo>
                    <a:pt x="492429" y="94030"/>
                  </a:lnTo>
                  <a:lnTo>
                    <a:pt x="492734" y="103733"/>
                  </a:lnTo>
                  <a:lnTo>
                    <a:pt x="492734" y="178498"/>
                  </a:lnTo>
                  <a:lnTo>
                    <a:pt x="491210" y="180022"/>
                  </a:lnTo>
                  <a:lnTo>
                    <a:pt x="489686" y="184594"/>
                  </a:lnTo>
                  <a:lnTo>
                    <a:pt x="488162" y="187642"/>
                  </a:lnTo>
                  <a:lnTo>
                    <a:pt x="485025" y="189166"/>
                  </a:lnTo>
                  <a:lnTo>
                    <a:pt x="483501" y="192214"/>
                  </a:lnTo>
                  <a:lnTo>
                    <a:pt x="477405" y="193738"/>
                  </a:lnTo>
                  <a:lnTo>
                    <a:pt x="468261" y="193738"/>
                  </a:lnTo>
                  <a:lnTo>
                    <a:pt x="468261" y="198412"/>
                  </a:lnTo>
                  <a:lnTo>
                    <a:pt x="541502" y="198412"/>
                  </a:lnTo>
                  <a:lnTo>
                    <a:pt x="541502" y="193738"/>
                  </a:lnTo>
                  <a:close/>
                </a:path>
                <a:path w="683894" h="203200">
                  <a:moveTo>
                    <a:pt x="683336" y="105244"/>
                  </a:moveTo>
                  <a:lnTo>
                    <a:pt x="666572" y="61048"/>
                  </a:lnTo>
                  <a:lnTo>
                    <a:pt x="661517" y="56476"/>
                  </a:lnTo>
                  <a:lnTo>
                    <a:pt x="657999" y="53289"/>
                  </a:lnTo>
                  <a:lnTo>
                    <a:pt x="648284" y="48094"/>
                  </a:lnTo>
                  <a:lnTo>
                    <a:pt x="648284" y="85432"/>
                  </a:lnTo>
                  <a:lnTo>
                    <a:pt x="648284" y="96100"/>
                  </a:lnTo>
                  <a:lnTo>
                    <a:pt x="579602" y="96100"/>
                  </a:lnTo>
                  <a:lnTo>
                    <a:pt x="581075" y="86626"/>
                  </a:lnTo>
                  <a:lnTo>
                    <a:pt x="609676" y="57048"/>
                  </a:lnTo>
                  <a:lnTo>
                    <a:pt x="616280" y="56476"/>
                  </a:lnTo>
                  <a:lnTo>
                    <a:pt x="622376" y="56476"/>
                  </a:lnTo>
                  <a:lnTo>
                    <a:pt x="628472" y="58000"/>
                  </a:lnTo>
                  <a:lnTo>
                    <a:pt x="633044" y="61048"/>
                  </a:lnTo>
                  <a:lnTo>
                    <a:pt x="639140" y="64096"/>
                  </a:lnTo>
                  <a:lnTo>
                    <a:pt x="642188" y="68668"/>
                  </a:lnTo>
                  <a:lnTo>
                    <a:pt x="645236" y="74764"/>
                  </a:lnTo>
                  <a:lnTo>
                    <a:pt x="646760" y="79336"/>
                  </a:lnTo>
                  <a:lnTo>
                    <a:pt x="648284" y="85432"/>
                  </a:lnTo>
                  <a:lnTo>
                    <a:pt x="648284" y="48094"/>
                  </a:lnTo>
                  <a:lnTo>
                    <a:pt x="637425" y="45199"/>
                  </a:lnTo>
                  <a:lnTo>
                    <a:pt x="625424" y="44284"/>
                  </a:lnTo>
                  <a:lnTo>
                    <a:pt x="611136" y="45694"/>
                  </a:lnTo>
                  <a:lnTo>
                    <a:pt x="576554" y="65620"/>
                  </a:lnTo>
                  <a:lnTo>
                    <a:pt x="557911" y="107454"/>
                  </a:lnTo>
                  <a:lnTo>
                    <a:pt x="556742" y="125158"/>
                  </a:lnTo>
                  <a:lnTo>
                    <a:pt x="557885" y="142354"/>
                  </a:lnTo>
                  <a:lnTo>
                    <a:pt x="575030" y="183070"/>
                  </a:lnTo>
                  <a:lnTo>
                    <a:pt x="609180" y="201815"/>
                  </a:lnTo>
                  <a:lnTo>
                    <a:pt x="622376" y="202971"/>
                  </a:lnTo>
                  <a:lnTo>
                    <a:pt x="634377" y="201828"/>
                  </a:lnTo>
                  <a:lnTo>
                    <a:pt x="669315" y="176974"/>
                  </a:lnTo>
                  <a:lnTo>
                    <a:pt x="683336" y="143446"/>
                  </a:lnTo>
                  <a:lnTo>
                    <a:pt x="678764" y="140398"/>
                  </a:lnTo>
                  <a:lnTo>
                    <a:pt x="674192" y="149847"/>
                  </a:lnTo>
                  <a:lnTo>
                    <a:pt x="669620" y="157734"/>
                  </a:lnTo>
                  <a:lnTo>
                    <a:pt x="634568" y="176974"/>
                  </a:lnTo>
                  <a:lnTo>
                    <a:pt x="623684" y="175806"/>
                  </a:lnTo>
                  <a:lnTo>
                    <a:pt x="588645" y="147142"/>
                  </a:lnTo>
                  <a:lnTo>
                    <a:pt x="579602" y="105244"/>
                  </a:lnTo>
                  <a:lnTo>
                    <a:pt x="683336" y="105244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2641926" y="5482030"/>
              <a:ext cx="91524" cy="140017"/>
            </a:xfrm>
            <a:prstGeom prst="rect">
              <a:avLst/>
            </a:prstGeom>
          </p:spPr>
        </p:pic>
      </p:grpSp>
      <p:sp>
        <p:nvSpPr>
          <p:cNvPr id="10" name="object 10"/>
          <p:cNvSpPr/>
          <p:nvPr/>
        </p:nvSpPr>
        <p:spPr>
          <a:xfrm>
            <a:off x="2819512" y="5482029"/>
            <a:ext cx="563096" cy="140074"/>
          </a:xfrm>
          <a:custGeom>
            <a:avLst/>
            <a:gdLst/>
            <a:ahLst/>
            <a:cxnLst/>
            <a:rect l="l" t="t" r="r" b="b"/>
            <a:pathLst>
              <a:path w="638175" h="158750">
                <a:moveTo>
                  <a:pt x="236499" y="4584"/>
                </a:moveTo>
                <a:lnTo>
                  <a:pt x="189166" y="4584"/>
                </a:lnTo>
                <a:lnTo>
                  <a:pt x="189166" y="10680"/>
                </a:lnTo>
                <a:lnTo>
                  <a:pt x="195262" y="10680"/>
                </a:lnTo>
                <a:lnTo>
                  <a:pt x="199834" y="12204"/>
                </a:lnTo>
                <a:lnTo>
                  <a:pt x="201358" y="13728"/>
                </a:lnTo>
                <a:lnTo>
                  <a:pt x="204406" y="15252"/>
                </a:lnTo>
                <a:lnTo>
                  <a:pt x="205930" y="16776"/>
                </a:lnTo>
                <a:lnTo>
                  <a:pt x="205930" y="22872"/>
                </a:lnTo>
                <a:lnTo>
                  <a:pt x="204406" y="27444"/>
                </a:lnTo>
                <a:lnTo>
                  <a:pt x="201358" y="33540"/>
                </a:lnTo>
                <a:lnTo>
                  <a:pt x="170878" y="115925"/>
                </a:lnTo>
                <a:lnTo>
                  <a:pt x="135826" y="30492"/>
                </a:lnTo>
                <a:lnTo>
                  <a:pt x="135826" y="27444"/>
                </a:lnTo>
                <a:lnTo>
                  <a:pt x="134302" y="25920"/>
                </a:lnTo>
                <a:lnTo>
                  <a:pt x="134302" y="19824"/>
                </a:lnTo>
                <a:lnTo>
                  <a:pt x="135826" y="16776"/>
                </a:lnTo>
                <a:lnTo>
                  <a:pt x="138874" y="15252"/>
                </a:lnTo>
                <a:lnTo>
                  <a:pt x="141922" y="12204"/>
                </a:lnTo>
                <a:lnTo>
                  <a:pt x="146494" y="10680"/>
                </a:lnTo>
                <a:lnTo>
                  <a:pt x="155638" y="10680"/>
                </a:lnTo>
                <a:lnTo>
                  <a:pt x="155638" y="4584"/>
                </a:lnTo>
                <a:lnTo>
                  <a:pt x="83908" y="4584"/>
                </a:lnTo>
                <a:lnTo>
                  <a:pt x="83908" y="10680"/>
                </a:lnTo>
                <a:lnTo>
                  <a:pt x="90004" y="10680"/>
                </a:lnTo>
                <a:lnTo>
                  <a:pt x="94576" y="12204"/>
                </a:lnTo>
                <a:lnTo>
                  <a:pt x="96100" y="13728"/>
                </a:lnTo>
                <a:lnTo>
                  <a:pt x="100672" y="15252"/>
                </a:lnTo>
                <a:lnTo>
                  <a:pt x="103720" y="19824"/>
                </a:lnTo>
                <a:lnTo>
                  <a:pt x="106768" y="27444"/>
                </a:lnTo>
                <a:lnTo>
                  <a:pt x="116014" y="48780"/>
                </a:lnTo>
                <a:lnTo>
                  <a:pt x="83908" y="118973"/>
                </a:lnTo>
                <a:lnTo>
                  <a:pt x="51904" y="33540"/>
                </a:lnTo>
                <a:lnTo>
                  <a:pt x="48856" y="27444"/>
                </a:lnTo>
                <a:lnTo>
                  <a:pt x="48856" y="15252"/>
                </a:lnTo>
                <a:lnTo>
                  <a:pt x="50380" y="13728"/>
                </a:lnTo>
                <a:lnTo>
                  <a:pt x="56476" y="10680"/>
                </a:lnTo>
                <a:lnTo>
                  <a:pt x="62572" y="10680"/>
                </a:lnTo>
                <a:lnTo>
                  <a:pt x="62572" y="4584"/>
                </a:lnTo>
                <a:lnTo>
                  <a:pt x="0" y="4584"/>
                </a:lnTo>
                <a:lnTo>
                  <a:pt x="0" y="10680"/>
                </a:lnTo>
                <a:lnTo>
                  <a:pt x="6184" y="12204"/>
                </a:lnTo>
                <a:lnTo>
                  <a:pt x="10756" y="13728"/>
                </a:lnTo>
                <a:lnTo>
                  <a:pt x="16852" y="19824"/>
                </a:lnTo>
                <a:lnTo>
                  <a:pt x="19900" y="24396"/>
                </a:lnTo>
                <a:lnTo>
                  <a:pt x="22948" y="33540"/>
                </a:lnTo>
                <a:lnTo>
                  <a:pt x="71716" y="158699"/>
                </a:lnTo>
                <a:lnTo>
                  <a:pt x="77812" y="158699"/>
                </a:lnTo>
                <a:lnTo>
                  <a:pt x="122110" y="62496"/>
                </a:lnTo>
                <a:lnTo>
                  <a:pt x="158686" y="158699"/>
                </a:lnTo>
                <a:lnTo>
                  <a:pt x="166306" y="158699"/>
                </a:lnTo>
                <a:lnTo>
                  <a:pt x="219697" y="22466"/>
                </a:lnTo>
                <a:lnTo>
                  <a:pt x="224256" y="16586"/>
                </a:lnTo>
                <a:lnTo>
                  <a:pt x="229958" y="12700"/>
                </a:lnTo>
                <a:lnTo>
                  <a:pt x="236499" y="10680"/>
                </a:lnTo>
                <a:lnTo>
                  <a:pt x="236499" y="4584"/>
                </a:lnTo>
                <a:close/>
              </a:path>
              <a:path w="638175" h="158750">
                <a:moveTo>
                  <a:pt x="379857" y="60960"/>
                </a:moveTo>
                <a:lnTo>
                  <a:pt x="363093" y="16764"/>
                </a:lnTo>
                <a:lnTo>
                  <a:pt x="344805" y="3822"/>
                </a:lnTo>
                <a:lnTo>
                  <a:pt x="344805" y="41148"/>
                </a:lnTo>
                <a:lnTo>
                  <a:pt x="344805" y="51816"/>
                </a:lnTo>
                <a:lnTo>
                  <a:pt x="276123" y="51816"/>
                </a:lnTo>
                <a:lnTo>
                  <a:pt x="277596" y="42341"/>
                </a:lnTo>
                <a:lnTo>
                  <a:pt x="306108" y="12763"/>
                </a:lnTo>
                <a:lnTo>
                  <a:pt x="312699" y="12192"/>
                </a:lnTo>
                <a:lnTo>
                  <a:pt x="318795" y="12192"/>
                </a:lnTo>
                <a:lnTo>
                  <a:pt x="344805" y="41148"/>
                </a:lnTo>
                <a:lnTo>
                  <a:pt x="344805" y="3822"/>
                </a:lnTo>
                <a:lnTo>
                  <a:pt x="333895" y="914"/>
                </a:lnTo>
                <a:lnTo>
                  <a:pt x="321843" y="0"/>
                </a:lnTo>
                <a:lnTo>
                  <a:pt x="307555" y="1409"/>
                </a:lnTo>
                <a:lnTo>
                  <a:pt x="271551" y="21336"/>
                </a:lnTo>
                <a:lnTo>
                  <a:pt x="253123" y="63169"/>
                </a:lnTo>
                <a:lnTo>
                  <a:pt x="251739" y="80873"/>
                </a:lnTo>
                <a:lnTo>
                  <a:pt x="253123" y="98069"/>
                </a:lnTo>
                <a:lnTo>
                  <a:pt x="271551" y="138785"/>
                </a:lnTo>
                <a:lnTo>
                  <a:pt x="304990" y="157530"/>
                </a:lnTo>
                <a:lnTo>
                  <a:pt x="317271" y="158686"/>
                </a:lnTo>
                <a:lnTo>
                  <a:pt x="329349" y="157543"/>
                </a:lnTo>
                <a:lnTo>
                  <a:pt x="365836" y="132689"/>
                </a:lnTo>
                <a:lnTo>
                  <a:pt x="379857" y="99161"/>
                </a:lnTo>
                <a:lnTo>
                  <a:pt x="373761" y="96113"/>
                </a:lnTo>
                <a:lnTo>
                  <a:pt x="370039" y="105562"/>
                </a:lnTo>
                <a:lnTo>
                  <a:pt x="365760" y="113449"/>
                </a:lnTo>
                <a:lnTo>
                  <a:pt x="331089" y="132689"/>
                </a:lnTo>
                <a:lnTo>
                  <a:pt x="320116" y="131521"/>
                </a:lnTo>
                <a:lnTo>
                  <a:pt x="284480" y="102857"/>
                </a:lnTo>
                <a:lnTo>
                  <a:pt x="276123" y="60960"/>
                </a:lnTo>
                <a:lnTo>
                  <a:pt x="379857" y="60960"/>
                </a:lnTo>
                <a:close/>
              </a:path>
              <a:path w="638175" h="158750">
                <a:moveTo>
                  <a:pt x="500341" y="13728"/>
                </a:moveTo>
                <a:lnTo>
                  <a:pt x="498817" y="9156"/>
                </a:lnTo>
                <a:lnTo>
                  <a:pt x="494245" y="6108"/>
                </a:lnTo>
                <a:lnTo>
                  <a:pt x="491197" y="1536"/>
                </a:lnTo>
                <a:lnTo>
                  <a:pt x="486625" y="12"/>
                </a:lnTo>
                <a:lnTo>
                  <a:pt x="480529" y="12"/>
                </a:lnTo>
                <a:lnTo>
                  <a:pt x="470268" y="2032"/>
                </a:lnTo>
                <a:lnTo>
                  <a:pt x="460146" y="8204"/>
                </a:lnTo>
                <a:lnTo>
                  <a:pt x="450316" y="18656"/>
                </a:lnTo>
                <a:lnTo>
                  <a:pt x="440905" y="33540"/>
                </a:lnTo>
                <a:lnTo>
                  <a:pt x="440905" y="12"/>
                </a:lnTo>
                <a:lnTo>
                  <a:pt x="434809" y="12"/>
                </a:lnTo>
                <a:lnTo>
                  <a:pt x="388988" y="18300"/>
                </a:lnTo>
                <a:lnTo>
                  <a:pt x="390512" y="24396"/>
                </a:lnTo>
                <a:lnTo>
                  <a:pt x="395084" y="22872"/>
                </a:lnTo>
                <a:lnTo>
                  <a:pt x="398132" y="21348"/>
                </a:lnTo>
                <a:lnTo>
                  <a:pt x="404228" y="21348"/>
                </a:lnTo>
                <a:lnTo>
                  <a:pt x="407276" y="22872"/>
                </a:lnTo>
                <a:lnTo>
                  <a:pt x="411848" y="27444"/>
                </a:lnTo>
                <a:lnTo>
                  <a:pt x="413372" y="32016"/>
                </a:lnTo>
                <a:lnTo>
                  <a:pt x="413372" y="137261"/>
                </a:lnTo>
                <a:lnTo>
                  <a:pt x="410324" y="143357"/>
                </a:lnTo>
                <a:lnTo>
                  <a:pt x="407276" y="144881"/>
                </a:lnTo>
                <a:lnTo>
                  <a:pt x="404228" y="147929"/>
                </a:lnTo>
                <a:lnTo>
                  <a:pt x="398132" y="149453"/>
                </a:lnTo>
                <a:lnTo>
                  <a:pt x="390512" y="149453"/>
                </a:lnTo>
                <a:lnTo>
                  <a:pt x="390512" y="154127"/>
                </a:lnTo>
                <a:lnTo>
                  <a:pt x="466813" y="154127"/>
                </a:lnTo>
                <a:lnTo>
                  <a:pt x="466813" y="149453"/>
                </a:lnTo>
                <a:lnTo>
                  <a:pt x="460717" y="149453"/>
                </a:lnTo>
                <a:lnTo>
                  <a:pt x="451573" y="146405"/>
                </a:lnTo>
                <a:lnTo>
                  <a:pt x="448525" y="143357"/>
                </a:lnTo>
                <a:lnTo>
                  <a:pt x="445477" y="141833"/>
                </a:lnTo>
                <a:lnTo>
                  <a:pt x="443953" y="138785"/>
                </a:lnTo>
                <a:lnTo>
                  <a:pt x="442429" y="134213"/>
                </a:lnTo>
                <a:lnTo>
                  <a:pt x="440905" y="128117"/>
                </a:lnTo>
                <a:lnTo>
                  <a:pt x="440905" y="47256"/>
                </a:lnTo>
                <a:lnTo>
                  <a:pt x="460717" y="21348"/>
                </a:lnTo>
                <a:lnTo>
                  <a:pt x="465289" y="21348"/>
                </a:lnTo>
                <a:lnTo>
                  <a:pt x="468337" y="24396"/>
                </a:lnTo>
                <a:lnTo>
                  <a:pt x="472909" y="27444"/>
                </a:lnTo>
                <a:lnTo>
                  <a:pt x="477481" y="32016"/>
                </a:lnTo>
                <a:lnTo>
                  <a:pt x="482053" y="33540"/>
                </a:lnTo>
                <a:lnTo>
                  <a:pt x="489673" y="33540"/>
                </a:lnTo>
                <a:lnTo>
                  <a:pt x="494245" y="32016"/>
                </a:lnTo>
                <a:lnTo>
                  <a:pt x="495769" y="28968"/>
                </a:lnTo>
                <a:lnTo>
                  <a:pt x="498817" y="25920"/>
                </a:lnTo>
                <a:lnTo>
                  <a:pt x="500341" y="22872"/>
                </a:lnTo>
                <a:lnTo>
                  <a:pt x="500341" y="13728"/>
                </a:lnTo>
                <a:close/>
              </a:path>
              <a:path w="638175" h="158750">
                <a:moveTo>
                  <a:pt x="637590" y="60960"/>
                </a:moveTo>
                <a:lnTo>
                  <a:pt x="620826" y="16764"/>
                </a:lnTo>
                <a:lnTo>
                  <a:pt x="602538" y="3810"/>
                </a:lnTo>
                <a:lnTo>
                  <a:pt x="602538" y="41148"/>
                </a:lnTo>
                <a:lnTo>
                  <a:pt x="602538" y="51816"/>
                </a:lnTo>
                <a:lnTo>
                  <a:pt x="533869" y="51816"/>
                </a:lnTo>
                <a:lnTo>
                  <a:pt x="534708" y="42341"/>
                </a:lnTo>
                <a:lnTo>
                  <a:pt x="563943" y="12763"/>
                </a:lnTo>
                <a:lnTo>
                  <a:pt x="570534" y="12192"/>
                </a:lnTo>
                <a:lnTo>
                  <a:pt x="576630" y="12192"/>
                </a:lnTo>
                <a:lnTo>
                  <a:pt x="602538" y="41148"/>
                </a:lnTo>
                <a:lnTo>
                  <a:pt x="602538" y="3810"/>
                </a:lnTo>
                <a:lnTo>
                  <a:pt x="591680" y="914"/>
                </a:lnTo>
                <a:lnTo>
                  <a:pt x="579678" y="0"/>
                </a:lnTo>
                <a:lnTo>
                  <a:pt x="565391" y="1409"/>
                </a:lnTo>
                <a:lnTo>
                  <a:pt x="529297" y="21336"/>
                </a:lnTo>
                <a:lnTo>
                  <a:pt x="510870" y="63169"/>
                </a:lnTo>
                <a:lnTo>
                  <a:pt x="509485" y="80873"/>
                </a:lnTo>
                <a:lnTo>
                  <a:pt x="510870" y="98069"/>
                </a:lnTo>
                <a:lnTo>
                  <a:pt x="529297" y="138785"/>
                </a:lnTo>
                <a:lnTo>
                  <a:pt x="562610" y="157530"/>
                </a:lnTo>
                <a:lnTo>
                  <a:pt x="575106" y="158686"/>
                </a:lnTo>
                <a:lnTo>
                  <a:pt x="587133" y="157543"/>
                </a:lnTo>
                <a:lnTo>
                  <a:pt x="623582" y="132689"/>
                </a:lnTo>
                <a:lnTo>
                  <a:pt x="637590" y="99161"/>
                </a:lnTo>
                <a:lnTo>
                  <a:pt x="631494" y="96113"/>
                </a:lnTo>
                <a:lnTo>
                  <a:pt x="627786" y="105562"/>
                </a:lnTo>
                <a:lnTo>
                  <a:pt x="623493" y="113449"/>
                </a:lnTo>
                <a:lnTo>
                  <a:pt x="588822" y="132689"/>
                </a:lnTo>
                <a:lnTo>
                  <a:pt x="577710" y="131521"/>
                </a:lnTo>
                <a:lnTo>
                  <a:pt x="542264" y="102857"/>
                </a:lnTo>
                <a:lnTo>
                  <a:pt x="533869" y="60960"/>
                </a:lnTo>
                <a:lnTo>
                  <a:pt x="637590" y="60960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3476315" y="5482029"/>
            <a:ext cx="539731" cy="140017"/>
            <a:chOff x="3476315" y="5482029"/>
            <a:chExt cx="539731" cy="140017"/>
          </a:xfrm>
        </p:grpSpPr>
        <p:pic>
          <p:nvPicPr>
            <p:cNvPr id="12" name="object 12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3476315" y="5482029"/>
              <a:ext cx="407866" cy="14001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3903008" y="5482029"/>
              <a:ext cx="113039" cy="140017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4098159" y="5412020"/>
            <a:ext cx="967684" cy="210116"/>
            <a:chOff x="4098159" y="5412020"/>
            <a:chExt cx="967684" cy="210116"/>
          </a:xfrm>
        </p:grpSpPr>
        <p:sp>
          <p:nvSpPr>
            <p:cNvPr id="15" name="object 15"/>
            <p:cNvSpPr/>
            <p:nvPr/>
          </p:nvSpPr>
          <p:spPr>
            <a:xfrm>
              <a:off x="4098159" y="5412026"/>
              <a:ext cx="811866" cy="210110"/>
            </a:xfrm>
            <a:custGeom>
              <a:avLst/>
              <a:gdLst/>
              <a:ahLst/>
              <a:cxnLst/>
              <a:rect l="l" t="t" r="r" b="b"/>
              <a:pathLst>
                <a:path w="920114" h="238125">
                  <a:moveTo>
                    <a:pt x="112864" y="93065"/>
                  </a:moveTo>
                  <a:lnTo>
                    <a:pt x="109816" y="88493"/>
                  </a:lnTo>
                  <a:lnTo>
                    <a:pt x="102196" y="80873"/>
                  </a:lnTo>
                  <a:lnTo>
                    <a:pt x="97624" y="79349"/>
                  </a:lnTo>
                  <a:lnTo>
                    <a:pt x="91528" y="79349"/>
                  </a:lnTo>
                  <a:lnTo>
                    <a:pt x="81508" y="81368"/>
                  </a:lnTo>
                  <a:lnTo>
                    <a:pt x="71894" y="87541"/>
                  </a:lnTo>
                  <a:lnTo>
                    <a:pt x="62560" y="97993"/>
                  </a:lnTo>
                  <a:lnTo>
                    <a:pt x="53340" y="112877"/>
                  </a:lnTo>
                  <a:lnTo>
                    <a:pt x="53340" y="79349"/>
                  </a:lnTo>
                  <a:lnTo>
                    <a:pt x="45720" y="79349"/>
                  </a:lnTo>
                  <a:lnTo>
                    <a:pt x="0" y="97637"/>
                  </a:lnTo>
                  <a:lnTo>
                    <a:pt x="1524" y="103733"/>
                  </a:lnTo>
                  <a:lnTo>
                    <a:pt x="10668" y="100685"/>
                  </a:lnTo>
                  <a:lnTo>
                    <a:pt x="16764" y="100685"/>
                  </a:lnTo>
                  <a:lnTo>
                    <a:pt x="18288" y="102209"/>
                  </a:lnTo>
                  <a:lnTo>
                    <a:pt x="21336" y="103733"/>
                  </a:lnTo>
                  <a:lnTo>
                    <a:pt x="24384" y="106781"/>
                  </a:lnTo>
                  <a:lnTo>
                    <a:pt x="24384" y="111353"/>
                  </a:lnTo>
                  <a:lnTo>
                    <a:pt x="25260" y="115036"/>
                  </a:lnTo>
                  <a:lnTo>
                    <a:pt x="25717" y="121450"/>
                  </a:lnTo>
                  <a:lnTo>
                    <a:pt x="25882" y="130416"/>
                  </a:lnTo>
                  <a:lnTo>
                    <a:pt x="25908" y="213550"/>
                  </a:lnTo>
                  <a:lnTo>
                    <a:pt x="24384" y="216598"/>
                  </a:lnTo>
                  <a:lnTo>
                    <a:pt x="24384" y="219646"/>
                  </a:lnTo>
                  <a:lnTo>
                    <a:pt x="19812" y="224218"/>
                  </a:lnTo>
                  <a:lnTo>
                    <a:pt x="15240" y="227266"/>
                  </a:lnTo>
                  <a:lnTo>
                    <a:pt x="9144" y="228790"/>
                  </a:lnTo>
                  <a:lnTo>
                    <a:pt x="1524" y="228790"/>
                  </a:lnTo>
                  <a:lnTo>
                    <a:pt x="1524" y="233464"/>
                  </a:lnTo>
                  <a:lnTo>
                    <a:pt x="79336" y="233464"/>
                  </a:lnTo>
                  <a:lnTo>
                    <a:pt x="79336" y="228790"/>
                  </a:lnTo>
                  <a:lnTo>
                    <a:pt x="71716" y="228790"/>
                  </a:lnTo>
                  <a:lnTo>
                    <a:pt x="67144" y="227266"/>
                  </a:lnTo>
                  <a:lnTo>
                    <a:pt x="64096" y="225742"/>
                  </a:lnTo>
                  <a:lnTo>
                    <a:pt x="59524" y="222694"/>
                  </a:lnTo>
                  <a:lnTo>
                    <a:pt x="58000" y="221170"/>
                  </a:lnTo>
                  <a:lnTo>
                    <a:pt x="56476" y="218122"/>
                  </a:lnTo>
                  <a:lnTo>
                    <a:pt x="53340" y="213550"/>
                  </a:lnTo>
                  <a:lnTo>
                    <a:pt x="53340" y="126593"/>
                  </a:lnTo>
                  <a:lnTo>
                    <a:pt x="56845" y="119392"/>
                  </a:lnTo>
                  <a:lnTo>
                    <a:pt x="60464" y="113639"/>
                  </a:lnTo>
                  <a:lnTo>
                    <a:pt x="64363" y="109016"/>
                  </a:lnTo>
                  <a:lnTo>
                    <a:pt x="68668" y="105257"/>
                  </a:lnTo>
                  <a:lnTo>
                    <a:pt x="70192" y="102209"/>
                  </a:lnTo>
                  <a:lnTo>
                    <a:pt x="73240" y="100685"/>
                  </a:lnTo>
                  <a:lnTo>
                    <a:pt x="76288" y="100685"/>
                  </a:lnTo>
                  <a:lnTo>
                    <a:pt x="85432" y="106781"/>
                  </a:lnTo>
                  <a:lnTo>
                    <a:pt x="90004" y="111353"/>
                  </a:lnTo>
                  <a:lnTo>
                    <a:pt x="94576" y="112877"/>
                  </a:lnTo>
                  <a:lnTo>
                    <a:pt x="102196" y="112877"/>
                  </a:lnTo>
                  <a:lnTo>
                    <a:pt x="105244" y="111353"/>
                  </a:lnTo>
                  <a:lnTo>
                    <a:pt x="111340" y="105257"/>
                  </a:lnTo>
                  <a:lnTo>
                    <a:pt x="112864" y="102209"/>
                  </a:lnTo>
                  <a:lnTo>
                    <a:pt x="112864" y="93065"/>
                  </a:lnTo>
                  <a:close/>
                </a:path>
                <a:path w="920114" h="238125">
                  <a:moveTo>
                    <a:pt x="265353" y="155638"/>
                  </a:moveTo>
                  <a:lnTo>
                    <a:pt x="255066" y="116967"/>
                  </a:lnTo>
                  <a:lnTo>
                    <a:pt x="234873" y="93472"/>
                  </a:lnTo>
                  <a:lnTo>
                    <a:pt x="234873" y="169354"/>
                  </a:lnTo>
                  <a:lnTo>
                    <a:pt x="234289" y="183972"/>
                  </a:lnTo>
                  <a:lnTo>
                    <a:pt x="219087" y="219557"/>
                  </a:lnTo>
                  <a:lnTo>
                    <a:pt x="198297" y="227266"/>
                  </a:lnTo>
                  <a:lnTo>
                    <a:pt x="188328" y="225818"/>
                  </a:lnTo>
                  <a:lnTo>
                    <a:pt x="158076" y="190639"/>
                  </a:lnTo>
                  <a:lnTo>
                    <a:pt x="150964" y="146405"/>
                  </a:lnTo>
                  <a:lnTo>
                    <a:pt x="151244" y="136664"/>
                  </a:lnTo>
                  <a:lnTo>
                    <a:pt x="164769" y="99161"/>
                  </a:lnTo>
                  <a:lnTo>
                    <a:pt x="181533" y="90017"/>
                  </a:lnTo>
                  <a:lnTo>
                    <a:pt x="187629" y="90017"/>
                  </a:lnTo>
                  <a:lnTo>
                    <a:pt x="225234" y="117830"/>
                  </a:lnTo>
                  <a:lnTo>
                    <a:pt x="234873" y="169354"/>
                  </a:lnTo>
                  <a:lnTo>
                    <a:pt x="234873" y="93472"/>
                  </a:lnTo>
                  <a:lnTo>
                    <a:pt x="229400" y="90017"/>
                  </a:lnTo>
                  <a:lnTo>
                    <a:pt x="223062" y="86017"/>
                  </a:lnTo>
                  <a:lnTo>
                    <a:pt x="208495" y="81038"/>
                  </a:lnTo>
                  <a:lnTo>
                    <a:pt x="192201" y="79349"/>
                  </a:lnTo>
                  <a:lnTo>
                    <a:pt x="183299" y="79921"/>
                  </a:lnTo>
                  <a:lnTo>
                    <a:pt x="174675" y="81635"/>
                  </a:lnTo>
                  <a:lnTo>
                    <a:pt x="136271" y="109486"/>
                  </a:lnTo>
                  <a:lnTo>
                    <a:pt x="121081" y="149872"/>
                  </a:lnTo>
                  <a:lnTo>
                    <a:pt x="120484" y="160210"/>
                  </a:lnTo>
                  <a:lnTo>
                    <a:pt x="121602" y="174523"/>
                  </a:lnTo>
                  <a:lnTo>
                    <a:pt x="137248" y="212026"/>
                  </a:lnTo>
                  <a:lnTo>
                    <a:pt x="174625" y="236321"/>
                  </a:lnTo>
                  <a:lnTo>
                    <a:pt x="190677" y="238036"/>
                  </a:lnTo>
                  <a:lnTo>
                    <a:pt x="200926" y="237451"/>
                  </a:lnTo>
                  <a:lnTo>
                    <a:pt x="237147" y="222504"/>
                  </a:lnTo>
                  <a:lnTo>
                    <a:pt x="260210" y="186499"/>
                  </a:lnTo>
                  <a:lnTo>
                    <a:pt x="264782" y="165925"/>
                  </a:lnTo>
                  <a:lnTo>
                    <a:pt x="265353" y="155638"/>
                  </a:lnTo>
                  <a:close/>
                </a:path>
                <a:path w="920114" h="238125">
                  <a:moveTo>
                    <a:pt x="443852" y="219646"/>
                  </a:moveTo>
                  <a:lnTo>
                    <a:pt x="442328" y="213550"/>
                  </a:lnTo>
                  <a:lnTo>
                    <a:pt x="437756" y="216598"/>
                  </a:lnTo>
                  <a:lnTo>
                    <a:pt x="425564" y="216598"/>
                  </a:lnTo>
                  <a:lnTo>
                    <a:pt x="422516" y="213550"/>
                  </a:lnTo>
                  <a:lnTo>
                    <a:pt x="420992" y="210502"/>
                  </a:lnTo>
                  <a:lnTo>
                    <a:pt x="420992" y="205930"/>
                  </a:lnTo>
                  <a:lnTo>
                    <a:pt x="420116" y="202234"/>
                  </a:lnTo>
                  <a:lnTo>
                    <a:pt x="419658" y="195834"/>
                  </a:lnTo>
                  <a:lnTo>
                    <a:pt x="419493" y="186855"/>
                  </a:lnTo>
                  <a:lnTo>
                    <a:pt x="419468" y="83921"/>
                  </a:lnTo>
                  <a:lnTo>
                    <a:pt x="367563" y="83921"/>
                  </a:lnTo>
                  <a:lnTo>
                    <a:pt x="367563" y="90017"/>
                  </a:lnTo>
                  <a:lnTo>
                    <a:pt x="378320" y="90017"/>
                  </a:lnTo>
                  <a:lnTo>
                    <a:pt x="384416" y="91541"/>
                  </a:lnTo>
                  <a:lnTo>
                    <a:pt x="390512" y="97637"/>
                  </a:lnTo>
                  <a:lnTo>
                    <a:pt x="392036" y="103733"/>
                  </a:lnTo>
                  <a:lnTo>
                    <a:pt x="392036" y="196786"/>
                  </a:lnTo>
                  <a:lnTo>
                    <a:pt x="359943" y="218122"/>
                  </a:lnTo>
                  <a:lnTo>
                    <a:pt x="347751" y="218122"/>
                  </a:lnTo>
                  <a:lnTo>
                    <a:pt x="329463" y="184594"/>
                  </a:lnTo>
                  <a:lnTo>
                    <a:pt x="329463" y="83921"/>
                  </a:lnTo>
                  <a:lnTo>
                    <a:pt x="277647" y="83921"/>
                  </a:lnTo>
                  <a:lnTo>
                    <a:pt x="277647" y="90017"/>
                  </a:lnTo>
                  <a:lnTo>
                    <a:pt x="291363" y="90017"/>
                  </a:lnTo>
                  <a:lnTo>
                    <a:pt x="292887" y="91541"/>
                  </a:lnTo>
                  <a:lnTo>
                    <a:pt x="295935" y="93065"/>
                  </a:lnTo>
                  <a:lnTo>
                    <a:pt x="300507" y="97637"/>
                  </a:lnTo>
                  <a:lnTo>
                    <a:pt x="302031" y="100685"/>
                  </a:lnTo>
                  <a:lnTo>
                    <a:pt x="302031" y="180022"/>
                  </a:lnTo>
                  <a:lnTo>
                    <a:pt x="302310" y="189738"/>
                  </a:lnTo>
                  <a:lnTo>
                    <a:pt x="303174" y="198310"/>
                  </a:lnTo>
                  <a:lnTo>
                    <a:pt x="304596" y="205740"/>
                  </a:lnTo>
                  <a:lnTo>
                    <a:pt x="306603" y="212026"/>
                  </a:lnTo>
                  <a:lnTo>
                    <a:pt x="308127" y="219646"/>
                  </a:lnTo>
                  <a:lnTo>
                    <a:pt x="312699" y="225742"/>
                  </a:lnTo>
                  <a:lnTo>
                    <a:pt x="318795" y="231940"/>
                  </a:lnTo>
                  <a:lnTo>
                    <a:pt x="324891" y="236512"/>
                  </a:lnTo>
                  <a:lnTo>
                    <a:pt x="332511" y="238036"/>
                  </a:lnTo>
                  <a:lnTo>
                    <a:pt x="349275" y="238036"/>
                  </a:lnTo>
                  <a:lnTo>
                    <a:pt x="383222" y="216649"/>
                  </a:lnTo>
                  <a:lnTo>
                    <a:pt x="392036" y="207454"/>
                  </a:lnTo>
                  <a:lnTo>
                    <a:pt x="392036" y="238036"/>
                  </a:lnTo>
                  <a:lnTo>
                    <a:pt x="399656" y="238036"/>
                  </a:lnTo>
                  <a:lnTo>
                    <a:pt x="443852" y="219646"/>
                  </a:lnTo>
                  <a:close/>
                </a:path>
                <a:path w="920114" h="238125">
                  <a:moveTo>
                    <a:pt x="611682" y="228892"/>
                  </a:moveTo>
                  <a:lnTo>
                    <a:pt x="604062" y="228892"/>
                  </a:lnTo>
                  <a:lnTo>
                    <a:pt x="599490" y="227368"/>
                  </a:lnTo>
                  <a:lnTo>
                    <a:pt x="593394" y="224320"/>
                  </a:lnTo>
                  <a:lnTo>
                    <a:pt x="591870" y="222796"/>
                  </a:lnTo>
                  <a:lnTo>
                    <a:pt x="588822" y="216598"/>
                  </a:lnTo>
                  <a:lnTo>
                    <a:pt x="588822" y="135737"/>
                  </a:lnTo>
                  <a:lnTo>
                    <a:pt x="588543" y="126250"/>
                  </a:lnTo>
                  <a:lnTo>
                    <a:pt x="576630" y="90017"/>
                  </a:lnTo>
                  <a:lnTo>
                    <a:pt x="558342" y="79349"/>
                  </a:lnTo>
                  <a:lnTo>
                    <a:pt x="549198" y="79349"/>
                  </a:lnTo>
                  <a:lnTo>
                    <a:pt x="537438" y="81343"/>
                  </a:lnTo>
                  <a:lnTo>
                    <a:pt x="525119" y="87350"/>
                  </a:lnTo>
                  <a:lnTo>
                    <a:pt x="512254" y="97345"/>
                  </a:lnTo>
                  <a:lnTo>
                    <a:pt x="498817" y="111353"/>
                  </a:lnTo>
                  <a:lnTo>
                    <a:pt x="498817" y="79349"/>
                  </a:lnTo>
                  <a:lnTo>
                    <a:pt x="492721" y="79349"/>
                  </a:lnTo>
                  <a:lnTo>
                    <a:pt x="447001" y="97637"/>
                  </a:lnTo>
                  <a:lnTo>
                    <a:pt x="450049" y="103733"/>
                  </a:lnTo>
                  <a:lnTo>
                    <a:pt x="453097" y="102209"/>
                  </a:lnTo>
                  <a:lnTo>
                    <a:pt x="457669" y="100685"/>
                  </a:lnTo>
                  <a:lnTo>
                    <a:pt x="463765" y="100685"/>
                  </a:lnTo>
                  <a:lnTo>
                    <a:pt x="469861" y="106781"/>
                  </a:lnTo>
                  <a:lnTo>
                    <a:pt x="471385" y="111353"/>
                  </a:lnTo>
                  <a:lnTo>
                    <a:pt x="471385" y="218122"/>
                  </a:lnTo>
                  <a:lnTo>
                    <a:pt x="468337" y="222796"/>
                  </a:lnTo>
                  <a:lnTo>
                    <a:pt x="465289" y="225844"/>
                  </a:lnTo>
                  <a:lnTo>
                    <a:pt x="460717" y="228892"/>
                  </a:lnTo>
                  <a:lnTo>
                    <a:pt x="450049" y="228892"/>
                  </a:lnTo>
                  <a:lnTo>
                    <a:pt x="450049" y="233464"/>
                  </a:lnTo>
                  <a:lnTo>
                    <a:pt x="523201" y="233464"/>
                  </a:lnTo>
                  <a:lnTo>
                    <a:pt x="523201" y="228892"/>
                  </a:lnTo>
                  <a:lnTo>
                    <a:pt x="515581" y="228892"/>
                  </a:lnTo>
                  <a:lnTo>
                    <a:pt x="509485" y="227368"/>
                  </a:lnTo>
                  <a:lnTo>
                    <a:pt x="507961" y="225844"/>
                  </a:lnTo>
                  <a:lnTo>
                    <a:pt x="501865" y="222796"/>
                  </a:lnTo>
                  <a:lnTo>
                    <a:pt x="500341" y="218122"/>
                  </a:lnTo>
                  <a:lnTo>
                    <a:pt x="500341" y="216598"/>
                  </a:lnTo>
                  <a:lnTo>
                    <a:pt x="498817" y="210502"/>
                  </a:lnTo>
                  <a:lnTo>
                    <a:pt x="498817" y="120497"/>
                  </a:lnTo>
                  <a:lnTo>
                    <a:pt x="508863" y="111366"/>
                  </a:lnTo>
                  <a:lnTo>
                    <a:pt x="518629" y="104686"/>
                  </a:lnTo>
                  <a:lnTo>
                    <a:pt x="528396" y="100558"/>
                  </a:lnTo>
                  <a:lnTo>
                    <a:pt x="538441" y="99161"/>
                  </a:lnTo>
                  <a:lnTo>
                    <a:pt x="546061" y="99161"/>
                  </a:lnTo>
                  <a:lnTo>
                    <a:pt x="561390" y="138874"/>
                  </a:lnTo>
                  <a:lnTo>
                    <a:pt x="561390" y="213550"/>
                  </a:lnTo>
                  <a:lnTo>
                    <a:pt x="559866" y="215074"/>
                  </a:lnTo>
                  <a:lnTo>
                    <a:pt x="559866" y="219646"/>
                  </a:lnTo>
                  <a:lnTo>
                    <a:pt x="558342" y="222796"/>
                  </a:lnTo>
                  <a:lnTo>
                    <a:pt x="555294" y="224320"/>
                  </a:lnTo>
                  <a:lnTo>
                    <a:pt x="552246" y="227368"/>
                  </a:lnTo>
                  <a:lnTo>
                    <a:pt x="547585" y="228892"/>
                  </a:lnTo>
                  <a:lnTo>
                    <a:pt x="536917" y="228892"/>
                  </a:lnTo>
                  <a:lnTo>
                    <a:pt x="536917" y="233464"/>
                  </a:lnTo>
                  <a:lnTo>
                    <a:pt x="611682" y="233464"/>
                  </a:lnTo>
                  <a:lnTo>
                    <a:pt x="611682" y="228892"/>
                  </a:lnTo>
                  <a:close/>
                </a:path>
                <a:path w="920114" h="238125">
                  <a:moveTo>
                    <a:pt x="780948" y="219646"/>
                  </a:moveTo>
                  <a:lnTo>
                    <a:pt x="779424" y="213550"/>
                  </a:lnTo>
                  <a:lnTo>
                    <a:pt x="774852" y="216598"/>
                  </a:lnTo>
                  <a:lnTo>
                    <a:pt x="764184" y="216598"/>
                  </a:lnTo>
                  <a:lnTo>
                    <a:pt x="761136" y="215074"/>
                  </a:lnTo>
                  <a:lnTo>
                    <a:pt x="759612" y="213550"/>
                  </a:lnTo>
                  <a:lnTo>
                    <a:pt x="758088" y="210502"/>
                  </a:lnTo>
                  <a:lnTo>
                    <a:pt x="758088" y="205930"/>
                  </a:lnTo>
                  <a:lnTo>
                    <a:pt x="757212" y="202222"/>
                  </a:lnTo>
                  <a:lnTo>
                    <a:pt x="756754" y="195643"/>
                  </a:lnTo>
                  <a:lnTo>
                    <a:pt x="756589" y="186220"/>
                  </a:lnTo>
                  <a:lnTo>
                    <a:pt x="756564" y="91541"/>
                  </a:lnTo>
                  <a:lnTo>
                    <a:pt x="756564" y="22860"/>
                  </a:lnTo>
                  <a:lnTo>
                    <a:pt x="756564" y="0"/>
                  </a:lnTo>
                  <a:lnTo>
                    <a:pt x="748944" y="0"/>
                  </a:lnTo>
                  <a:lnTo>
                    <a:pt x="704748" y="19812"/>
                  </a:lnTo>
                  <a:lnTo>
                    <a:pt x="706272" y="24384"/>
                  </a:lnTo>
                  <a:lnTo>
                    <a:pt x="710844" y="22860"/>
                  </a:lnTo>
                  <a:lnTo>
                    <a:pt x="723036" y="22860"/>
                  </a:lnTo>
                  <a:lnTo>
                    <a:pt x="726084" y="25908"/>
                  </a:lnTo>
                  <a:lnTo>
                    <a:pt x="727608" y="28956"/>
                  </a:lnTo>
                  <a:lnTo>
                    <a:pt x="727608" y="32004"/>
                  </a:lnTo>
                  <a:lnTo>
                    <a:pt x="728484" y="36576"/>
                  </a:lnTo>
                  <a:lnTo>
                    <a:pt x="728941" y="43434"/>
                  </a:lnTo>
                  <a:lnTo>
                    <a:pt x="729107" y="52578"/>
                  </a:lnTo>
                  <a:lnTo>
                    <a:pt x="729132" y="91541"/>
                  </a:lnTo>
                  <a:lnTo>
                    <a:pt x="729132" y="120497"/>
                  </a:lnTo>
                  <a:lnTo>
                    <a:pt x="729132" y="205930"/>
                  </a:lnTo>
                  <a:lnTo>
                    <a:pt x="722249" y="212166"/>
                  </a:lnTo>
                  <a:lnTo>
                    <a:pt x="715225" y="216979"/>
                  </a:lnTo>
                  <a:lnTo>
                    <a:pt x="707910" y="220078"/>
                  </a:lnTo>
                  <a:lnTo>
                    <a:pt x="700176" y="221170"/>
                  </a:lnTo>
                  <a:lnTo>
                    <a:pt x="691908" y="220027"/>
                  </a:lnTo>
                  <a:lnTo>
                    <a:pt x="662076" y="192887"/>
                  </a:lnTo>
                  <a:lnTo>
                    <a:pt x="654354" y="152590"/>
                  </a:lnTo>
                  <a:lnTo>
                    <a:pt x="655243" y="136537"/>
                  </a:lnTo>
                  <a:lnTo>
                    <a:pt x="674700" y="96443"/>
                  </a:lnTo>
                  <a:lnTo>
                    <a:pt x="693978" y="90017"/>
                  </a:lnTo>
                  <a:lnTo>
                    <a:pt x="700176" y="90017"/>
                  </a:lnTo>
                  <a:lnTo>
                    <a:pt x="729132" y="120497"/>
                  </a:lnTo>
                  <a:lnTo>
                    <a:pt x="729132" y="91541"/>
                  </a:lnTo>
                  <a:lnTo>
                    <a:pt x="697128" y="79349"/>
                  </a:lnTo>
                  <a:lnTo>
                    <a:pt x="681672" y="81038"/>
                  </a:lnTo>
                  <a:lnTo>
                    <a:pt x="643686" y="105257"/>
                  </a:lnTo>
                  <a:lnTo>
                    <a:pt x="625043" y="149009"/>
                  </a:lnTo>
                  <a:lnTo>
                    <a:pt x="623874" y="164782"/>
                  </a:lnTo>
                  <a:lnTo>
                    <a:pt x="625017" y="180187"/>
                  </a:lnTo>
                  <a:lnTo>
                    <a:pt x="642162" y="218122"/>
                  </a:lnTo>
                  <a:lnTo>
                    <a:pt x="684834" y="238036"/>
                  </a:lnTo>
                  <a:lnTo>
                    <a:pt x="693978" y="238036"/>
                  </a:lnTo>
                  <a:lnTo>
                    <a:pt x="724509" y="221170"/>
                  </a:lnTo>
                  <a:lnTo>
                    <a:pt x="729132" y="216598"/>
                  </a:lnTo>
                  <a:lnTo>
                    <a:pt x="729132" y="238036"/>
                  </a:lnTo>
                  <a:lnTo>
                    <a:pt x="736752" y="238036"/>
                  </a:lnTo>
                  <a:lnTo>
                    <a:pt x="780948" y="219646"/>
                  </a:lnTo>
                  <a:close/>
                </a:path>
                <a:path w="920114" h="238125">
                  <a:moveTo>
                    <a:pt x="919822" y="140296"/>
                  </a:moveTo>
                  <a:lnTo>
                    <a:pt x="904481" y="96100"/>
                  </a:lnTo>
                  <a:lnTo>
                    <a:pt x="886193" y="83146"/>
                  </a:lnTo>
                  <a:lnTo>
                    <a:pt x="886193" y="120484"/>
                  </a:lnTo>
                  <a:lnTo>
                    <a:pt x="886193" y="131152"/>
                  </a:lnTo>
                  <a:lnTo>
                    <a:pt x="816089" y="131152"/>
                  </a:lnTo>
                  <a:lnTo>
                    <a:pt x="817803" y="121678"/>
                  </a:lnTo>
                  <a:lnTo>
                    <a:pt x="845045" y="91528"/>
                  </a:lnTo>
                  <a:lnTo>
                    <a:pt x="858761" y="91528"/>
                  </a:lnTo>
                  <a:lnTo>
                    <a:pt x="886193" y="120484"/>
                  </a:lnTo>
                  <a:lnTo>
                    <a:pt x="886193" y="83146"/>
                  </a:lnTo>
                  <a:lnTo>
                    <a:pt x="875334" y="80251"/>
                  </a:lnTo>
                  <a:lnTo>
                    <a:pt x="863333" y="79336"/>
                  </a:lnTo>
                  <a:lnTo>
                    <a:pt x="848410" y="80746"/>
                  </a:lnTo>
                  <a:lnTo>
                    <a:pt x="813041" y="100672"/>
                  </a:lnTo>
                  <a:lnTo>
                    <a:pt x="794308" y="142506"/>
                  </a:lnTo>
                  <a:lnTo>
                    <a:pt x="793140" y="160210"/>
                  </a:lnTo>
                  <a:lnTo>
                    <a:pt x="794308" y="177406"/>
                  </a:lnTo>
                  <a:lnTo>
                    <a:pt x="813041" y="218122"/>
                  </a:lnTo>
                  <a:lnTo>
                    <a:pt x="858761" y="238023"/>
                  </a:lnTo>
                  <a:lnTo>
                    <a:pt x="870762" y="236880"/>
                  </a:lnTo>
                  <a:lnTo>
                    <a:pt x="906449" y="212026"/>
                  </a:lnTo>
                  <a:lnTo>
                    <a:pt x="919822" y="178498"/>
                  </a:lnTo>
                  <a:lnTo>
                    <a:pt x="915250" y="175450"/>
                  </a:lnTo>
                  <a:lnTo>
                    <a:pt x="911517" y="184899"/>
                  </a:lnTo>
                  <a:lnTo>
                    <a:pt x="907199" y="192786"/>
                  </a:lnTo>
                  <a:lnTo>
                    <a:pt x="870953" y="212026"/>
                  </a:lnTo>
                  <a:lnTo>
                    <a:pt x="860717" y="210858"/>
                  </a:lnTo>
                  <a:lnTo>
                    <a:pt x="825741" y="182194"/>
                  </a:lnTo>
                  <a:lnTo>
                    <a:pt x="816089" y="140296"/>
                  </a:lnTo>
                  <a:lnTo>
                    <a:pt x="919822" y="140296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4927254" y="5412020"/>
              <a:ext cx="138589" cy="210026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5156023" y="5442948"/>
            <a:ext cx="771468" cy="179097"/>
            <a:chOff x="5156022" y="5442948"/>
            <a:chExt cx="771468" cy="179097"/>
          </a:xfrm>
        </p:grpSpPr>
        <p:pic>
          <p:nvPicPr>
            <p:cNvPr id="18" name="object 18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5156022" y="5442948"/>
              <a:ext cx="405177" cy="17909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5578680" y="5482030"/>
              <a:ext cx="119763" cy="13867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5701132" y="5482029"/>
              <a:ext cx="226359" cy="136151"/>
            </a:xfrm>
            <a:custGeom>
              <a:avLst/>
              <a:gdLst/>
              <a:ahLst/>
              <a:cxnLst/>
              <a:rect l="l" t="t" r="r" b="b"/>
              <a:pathLst>
                <a:path w="256540" h="154304">
                  <a:moveTo>
                    <a:pt x="256222" y="154114"/>
                  </a:moveTo>
                  <a:lnTo>
                    <a:pt x="183070" y="154114"/>
                  </a:lnTo>
                  <a:lnTo>
                    <a:pt x="183070" y="149447"/>
                  </a:lnTo>
                  <a:lnTo>
                    <a:pt x="192214" y="149447"/>
                  </a:lnTo>
                  <a:lnTo>
                    <a:pt x="196786" y="147923"/>
                  </a:lnTo>
                  <a:lnTo>
                    <a:pt x="201358" y="144875"/>
                  </a:lnTo>
                  <a:lnTo>
                    <a:pt x="202882" y="143351"/>
                  </a:lnTo>
                  <a:lnTo>
                    <a:pt x="207454" y="134207"/>
                  </a:lnTo>
                  <a:lnTo>
                    <a:pt x="207454" y="56387"/>
                  </a:lnTo>
                  <a:lnTo>
                    <a:pt x="192214" y="19811"/>
                  </a:lnTo>
                  <a:lnTo>
                    <a:pt x="176974" y="19811"/>
                  </a:lnTo>
                  <a:lnTo>
                    <a:pt x="143351" y="39623"/>
                  </a:lnTo>
                  <a:lnTo>
                    <a:pt x="143351" y="137255"/>
                  </a:lnTo>
                  <a:lnTo>
                    <a:pt x="144875" y="140303"/>
                  </a:lnTo>
                  <a:lnTo>
                    <a:pt x="146399" y="141827"/>
                  </a:lnTo>
                  <a:lnTo>
                    <a:pt x="147923" y="144875"/>
                  </a:lnTo>
                  <a:lnTo>
                    <a:pt x="154019" y="147923"/>
                  </a:lnTo>
                  <a:lnTo>
                    <a:pt x="160115" y="149447"/>
                  </a:lnTo>
                  <a:lnTo>
                    <a:pt x="167830" y="149447"/>
                  </a:lnTo>
                  <a:lnTo>
                    <a:pt x="167830" y="154114"/>
                  </a:lnTo>
                  <a:lnTo>
                    <a:pt x="91535" y="154114"/>
                  </a:lnTo>
                  <a:lnTo>
                    <a:pt x="91535" y="149447"/>
                  </a:lnTo>
                  <a:lnTo>
                    <a:pt x="100679" y="149447"/>
                  </a:lnTo>
                  <a:lnTo>
                    <a:pt x="105251" y="147923"/>
                  </a:lnTo>
                  <a:lnTo>
                    <a:pt x="108299" y="146399"/>
                  </a:lnTo>
                  <a:lnTo>
                    <a:pt x="114395" y="140303"/>
                  </a:lnTo>
                  <a:lnTo>
                    <a:pt x="115919" y="137255"/>
                  </a:lnTo>
                  <a:lnTo>
                    <a:pt x="115919" y="56387"/>
                  </a:lnTo>
                  <a:lnTo>
                    <a:pt x="99155" y="19811"/>
                  </a:lnTo>
                  <a:lnTo>
                    <a:pt x="85439" y="19811"/>
                  </a:lnTo>
                  <a:lnTo>
                    <a:pt x="51815" y="39623"/>
                  </a:lnTo>
                  <a:lnTo>
                    <a:pt x="51815" y="131159"/>
                  </a:lnTo>
                  <a:lnTo>
                    <a:pt x="53339" y="137255"/>
                  </a:lnTo>
                  <a:lnTo>
                    <a:pt x="54863" y="140303"/>
                  </a:lnTo>
                  <a:lnTo>
                    <a:pt x="54863" y="143351"/>
                  </a:lnTo>
                  <a:lnTo>
                    <a:pt x="58007" y="144875"/>
                  </a:lnTo>
                  <a:lnTo>
                    <a:pt x="59531" y="146399"/>
                  </a:lnTo>
                  <a:lnTo>
                    <a:pt x="62579" y="147923"/>
                  </a:lnTo>
                  <a:lnTo>
                    <a:pt x="68675" y="149447"/>
                  </a:lnTo>
                  <a:lnTo>
                    <a:pt x="76295" y="149447"/>
                  </a:lnTo>
                  <a:lnTo>
                    <a:pt x="76295" y="154114"/>
                  </a:lnTo>
                  <a:lnTo>
                    <a:pt x="1523" y="154114"/>
                  </a:lnTo>
                  <a:lnTo>
                    <a:pt x="1523" y="149447"/>
                  </a:lnTo>
                  <a:lnTo>
                    <a:pt x="9143" y="149447"/>
                  </a:lnTo>
                  <a:lnTo>
                    <a:pt x="13715" y="147923"/>
                  </a:lnTo>
                  <a:lnTo>
                    <a:pt x="19811" y="144875"/>
                  </a:lnTo>
                  <a:lnTo>
                    <a:pt x="21335" y="143351"/>
                  </a:lnTo>
                  <a:lnTo>
                    <a:pt x="22859" y="138779"/>
                  </a:lnTo>
                  <a:lnTo>
                    <a:pt x="24383" y="135731"/>
                  </a:lnTo>
                  <a:lnTo>
                    <a:pt x="24360" y="51935"/>
                  </a:lnTo>
                  <a:lnTo>
                    <a:pt x="24193" y="43243"/>
                  </a:lnTo>
                  <a:lnTo>
                    <a:pt x="23741" y="36552"/>
                  </a:lnTo>
                  <a:lnTo>
                    <a:pt x="22859" y="32003"/>
                  </a:lnTo>
                  <a:lnTo>
                    <a:pt x="22859" y="27431"/>
                  </a:lnTo>
                  <a:lnTo>
                    <a:pt x="16763" y="21335"/>
                  </a:lnTo>
                  <a:lnTo>
                    <a:pt x="10667" y="21335"/>
                  </a:lnTo>
                  <a:lnTo>
                    <a:pt x="1523" y="24383"/>
                  </a:lnTo>
                  <a:lnTo>
                    <a:pt x="0" y="18287"/>
                  </a:lnTo>
                  <a:lnTo>
                    <a:pt x="45719" y="0"/>
                  </a:lnTo>
                  <a:lnTo>
                    <a:pt x="51815" y="0"/>
                  </a:lnTo>
                  <a:lnTo>
                    <a:pt x="51815" y="32003"/>
                  </a:lnTo>
                  <a:lnTo>
                    <a:pt x="59252" y="24860"/>
                  </a:lnTo>
                  <a:lnTo>
                    <a:pt x="71723" y="13715"/>
                  </a:lnTo>
                  <a:lnTo>
                    <a:pt x="76295" y="9143"/>
                  </a:lnTo>
                  <a:lnTo>
                    <a:pt x="82391" y="6095"/>
                  </a:lnTo>
                  <a:lnTo>
                    <a:pt x="86963" y="3047"/>
                  </a:lnTo>
                  <a:lnTo>
                    <a:pt x="99155" y="0"/>
                  </a:lnTo>
                  <a:lnTo>
                    <a:pt x="103727" y="0"/>
                  </a:lnTo>
                  <a:lnTo>
                    <a:pt x="137255" y="18097"/>
                  </a:lnTo>
                  <a:lnTo>
                    <a:pt x="141827" y="32003"/>
                  </a:lnTo>
                  <a:lnTo>
                    <a:pt x="150425" y="22812"/>
                  </a:lnTo>
                  <a:lnTo>
                    <a:pt x="186118" y="0"/>
                  </a:lnTo>
                  <a:lnTo>
                    <a:pt x="202882" y="0"/>
                  </a:lnTo>
                  <a:lnTo>
                    <a:pt x="230314" y="25907"/>
                  </a:lnTo>
                  <a:lnTo>
                    <a:pt x="232314" y="31313"/>
                  </a:lnTo>
                  <a:lnTo>
                    <a:pt x="233743" y="38290"/>
                  </a:lnTo>
                  <a:lnTo>
                    <a:pt x="234600" y="46696"/>
                  </a:lnTo>
                  <a:lnTo>
                    <a:pt x="234886" y="56387"/>
                  </a:lnTo>
                  <a:lnTo>
                    <a:pt x="234886" y="135731"/>
                  </a:lnTo>
                  <a:lnTo>
                    <a:pt x="236410" y="140303"/>
                  </a:lnTo>
                  <a:lnTo>
                    <a:pt x="237934" y="141827"/>
                  </a:lnTo>
                  <a:lnTo>
                    <a:pt x="239458" y="144875"/>
                  </a:lnTo>
                  <a:lnTo>
                    <a:pt x="245554" y="147923"/>
                  </a:lnTo>
                  <a:lnTo>
                    <a:pt x="250126" y="149447"/>
                  </a:lnTo>
                  <a:lnTo>
                    <a:pt x="256222" y="149447"/>
                  </a:lnTo>
                  <a:lnTo>
                    <a:pt x="256222" y="154114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pic>
        <p:nvPicPr>
          <p:cNvPr id="21" name="object 21"/>
          <p:cNvPicPr/>
          <p:nvPr/>
        </p:nvPicPr>
        <p:blipFill>
          <a:blip r:embed="rId11"/>
          <a:stretch>
            <a:fillRect/>
          </a:stretch>
        </p:blipFill>
        <p:spPr>
          <a:xfrm>
            <a:off x="6012011" y="5412021"/>
            <a:ext cx="904482" cy="270537"/>
          </a:xfrm>
          <a:prstGeom prst="rect">
            <a:avLst/>
          </a:prstGeom>
        </p:spPr>
      </p:pic>
      <p:sp>
        <p:nvSpPr>
          <p:cNvPr id="22" name="object 22"/>
          <p:cNvSpPr/>
          <p:nvPr/>
        </p:nvSpPr>
        <p:spPr>
          <a:xfrm>
            <a:off x="7014736" y="5412026"/>
            <a:ext cx="1072963" cy="256054"/>
          </a:xfrm>
          <a:custGeom>
            <a:avLst/>
            <a:gdLst/>
            <a:ahLst/>
            <a:cxnLst/>
            <a:rect l="l" t="t" r="r" b="b"/>
            <a:pathLst>
              <a:path w="1216025" h="290195">
                <a:moveTo>
                  <a:pt x="163169" y="228790"/>
                </a:moveTo>
                <a:lnTo>
                  <a:pt x="157073" y="228790"/>
                </a:lnTo>
                <a:lnTo>
                  <a:pt x="150977" y="227266"/>
                </a:lnTo>
                <a:lnTo>
                  <a:pt x="149453" y="225742"/>
                </a:lnTo>
                <a:lnTo>
                  <a:pt x="146405" y="224218"/>
                </a:lnTo>
                <a:lnTo>
                  <a:pt x="144881" y="222694"/>
                </a:lnTo>
                <a:lnTo>
                  <a:pt x="141833" y="216598"/>
                </a:lnTo>
                <a:lnTo>
                  <a:pt x="141833" y="146405"/>
                </a:lnTo>
                <a:lnTo>
                  <a:pt x="141566" y="133807"/>
                </a:lnTo>
                <a:lnTo>
                  <a:pt x="131165" y="91541"/>
                </a:lnTo>
                <a:lnTo>
                  <a:pt x="125069" y="86969"/>
                </a:lnTo>
                <a:lnTo>
                  <a:pt x="118973" y="80873"/>
                </a:lnTo>
                <a:lnTo>
                  <a:pt x="111353" y="79349"/>
                </a:lnTo>
                <a:lnTo>
                  <a:pt x="96113" y="79349"/>
                </a:lnTo>
                <a:lnTo>
                  <a:pt x="60642" y="101942"/>
                </a:lnTo>
                <a:lnTo>
                  <a:pt x="51816" y="111353"/>
                </a:lnTo>
                <a:lnTo>
                  <a:pt x="51816" y="0"/>
                </a:lnTo>
                <a:lnTo>
                  <a:pt x="44196" y="0"/>
                </a:lnTo>
                <a:lnTo>
                  <a:pt x="0" y="19812"/>
                </a:lnTo>
                <a:lnTo>
                  <a:pt x="1524" y="24384"/>
                </a:lnTo>
                <a:lnTo>
                  <a:pt x="7620" y="22860"/>
                </a:lnTo>
                <a:lnTo>
                  <a:pt x="18288" y="22860"/>
                </a:lnTo>
                <a:lnTo>
                  <a:pt x="21336" y="25908"/>
                </a:lnTo>
                <a:lnTo>
                  <a:pt x="24384" y="32004"/>
                </a:lnTo>
                <a:lnTo>
                  <a:pt x="24384" y="215074"/>
                </a:lnTo>
                <a:lnTo>
                  <a:pt x="19812" y="224218"/>
                </a:lnTo>
                <a:lnTo>
                  <a:pt x="18288" y="224218"/>
                </a:lnTo>
                <a:lnTo>
                  <a:pt x="13716" y="227266"/>
                </a:lnTo>
                <a:lnTo>
                  <a:pt x="9144" y="228790"/>
                </a:lnTo>
                <a:lnTo>
                  <a:pt x="1524" y="228790"/>
                </a:lnTo>
                <a:lnTo>
                  <a:pt x="1524" y="233464"/>
                </a:lnTo>
                <a:lnTo>
                  <a:pt x="76301" y="233464"/>
                </a:lnTo>
                <a:lnTo>
                  <a:pt x="76301" y="228790"/>
                </a:lnTo>
                <a:lnTo>
                  <a:pt x="68681" y="228790"/>
                </a:lnTo>
                <a:lnTo>
                  <a:pt x="64008" y="227266"/>
                </a:lnTo>
                <a:lnTo>
                  <a:pt x="57912" y="224218"/>
                </a:lnTo>
                <a:lnTo>
                  <a:pt x="53340" y="219646"/>
                </a:lnTo>
                <a:lnTo>
                  <a:pt x="53340" y="216598"/>
                </a:lnTo>
                <a:lnTo>
                  <a:pt x="51816" y="210502"/>
                </a:lnTo>
                <a:lnTo>
                  <a:pt x="51816" y="120497"/>
                </a:lnTo>
                <a:lnTo>
                  <a:pt x="58166" y="114439"/>
                </a:lnTo>
                <a:lnTo>
                  <a:pt x="83921" y="99161"/>
                </a:lnTo>
                <a:lnTo>
                  <a:pt x="94589" y="99161"/>
                </a:lnTo>
                <a:lnTo>
                  <a:pt x="99161" y="100685"/>
                </a:lnTo>
                <a:lnTo>
                  <a:pt x="103733" y="103733"/>
                </a:lnTo>
                <a:lnTo>
                  <a:pt x="106781" y="105257"/>
                </a:lnTo>
                <a:lnTo>
                  <a:pt x="114401" y="146405"/>
                </a:lnTo>
                <a:lnTo>
                  <a:pt x="114401" y="213550"/>
                </a:lnTo>
                <a:lnTo>
                  <a:pt x="112877" y="215074"/>
                </a:lnTo>
                <a:lnTo>
                  <a:pt x="112877" y="219646"/>
                </a:lnTo>
                <a:lnTo>
                  <a:pt x="105257" y="227266"/>
                </a:lnTo>
                <a:lnTo>
                  <a:pt x="100685" y="228790"/>
                </a:lnTo>
                <a:lnTo>
                  <a:pt x="90017" y="228790"/>
                </a:lnTo>
                <a:lnTo>
                  <a:pt x="90017" y="233464"/>
                </a:lnTo>
                <a:lnTo>
                  <a:pt x="163169" y="233464"/>
                </a:lnTo>
                <a:lnTo>
                  <a:pt x="163169" y="228790"/>
                </a:lnTo>
                <a:close/>
              </a:path>
              <a:path w="1216025" h="290195">
                <a:moveTo>
                  <a:pt x="321843" y="155638"/>
                </a:moveTo>
                <a:lnTo>
                  <a:pt x="312204" y="116967"/>
                </a:lnTo>
                <a:lnTo>
                  <a:pt x="291363" y="92519"/>
                </a:lnTo>
                <a:lnTo>
                  <a:pt x="291363" y="169354"/>
                </a:lnTo>
                <a:lnTo>
                  <a:pt x="290779" y="183972"/>
                </a:lnTo>
                <a:lnTo>
                  <a:pt x="275526" y="219557"/>
                </a:lnTo>
                <a:lnTo>
                  <a:pt x="254698" y="227266"/>
                </a:lnTo>
                <a:lnTo>
                  <a:pt x="244741" y="225818"/>
                </a:lnTo>
                <a:lnTo>
                  <a:pt x="215163" y="190639"/>
                </a:lnTo>
                <a:lnTo>
                  <a:pt x="207454" y="146405"/>
                </a:lnTo>
                <a:lnTo>
                  <a:pt x="207759" y="136664"/>
                </a:lnTo>
                <a:lnTo>
                  <a:pt x="221170" y="99161"/>
                </a:lnTo>
                <a:lnTo>
                  <a:pt x="239458" y="90017"/>
                </a:lnTo>
                <a:lnTo>
                  <a:pt x="244030" y="90017"/>
                </a:lnTo>
                <a:lnTo>
                  <a:pt x="281686" y="117830"/>
                </a:lnTo>
                <a:lnTo>
                  <a:pt x="291363" y="169354"/>
                </a:lnTo>
                <a:lnTo>
                  <a:pt x="291363" y="92519"/>
                </a:lnTo>
                <a:lnTo>
                  <a:pt x="287388" y="90017"/>
                </a:lnTo>
                <a:lnTo>
                  <a:pt x="281038" y="86017"/>
                </a:lnTo>
                <a:lnTo>
                  <a:pt x="266433" y="81038"/>
                </a:lnTo>
                <a:lnTo>
                  <a:pt x="250126" y="79349"/>
                </a:lnTo>
                <a:lnTo>
                  <a:pt x="240334" y="79921"/>
                </a:lnTo>
                <a:lnTo>
                  <a:pt x="231267" y="81635"/>
                </a:lnTo>
                <a:lnTo>
                  <a:pt x="192760" y="109486"/>
                </a:lnTo>
                <a:lnTo>
                  <a:pt x="177571" y="149872"/>
                </a:lnTo>
                <a:lnTo>
                  <a:pt x="176974" y="160210"/>
                </a:lnTo>
                <a:lnTo>
                  <a:pt x="178092" y="174523"/>
                </a:lnTo>
                <a:lnTo>
                  <a:pt x="193738" y="212026"/>
                </a:lnTo>
                <a:lnTo>
                  <a:pt x="231673" y="236321"/>
                </a:lnTo>
                <a:lnTo>
                  <a:pt x="247078" y="238036"/>
                </a:lnTo>
                <a:lnTo>
                  <a:pt x="257962" y="237451"/>
                </a:lnTo>
                <a:lnTo>
                  <a:pt x="293839" y="222504"/>
                </a:lnTo>
                <a:lnTo>
                  <a:pt x="316699" y="186499"/>
                </a:lnTo>
                <a:lnTo>
                  <a:pt x="321271" y="165925"/>
                </a:lnTo>
                <a:lnTo>
                  <a:pt x="321843" y="155638"/>
                </a:lnTo>
                <a:close/>
              </a:path>
              <a:path w="1216025" h="290195">
                <a:moveTo>
                  <a:pt x="573506" y="83921"/>
                </a:moveTo>
                <a:lnTo>
                  <a:pt x="526262" y="83921"/>
                </a:lnTo>
                <a:lnTo>
                  <a:pt x="526262" y="90017"/>
                </a:lnTo>
                <a:lnTo>
                  <a:pt x="532358" y="90017"/>
                </a:lnTo>
                <a:lnTo>
                  <a:pt x="538454" y="93065"/>
                </a:lnTo>
                <a:lnTo>
                  <a:pt x="541502" y="96113"/>
                </a:lnTo>
                <a:lnTo>
                  <a:pt x="541502" y="102209"/>
                </a:lnTo>
                <a:lnTo>
                  <a:pt x="539978" y="106781"/>
                </a:lnTo>
                <a:lnTo>
                  <a:pt x="538454" y="112877"/>
                </a:lnTo>
                <a:lnTo>
                  <a:pt x="506450" y="195262"/>
                </a:lnTo>
                <a:lnTo>
                  <a:pt x="472821" y="109829"/>
                </a:lnTo>
                <a:lnTo>
                  <a:pt x="471297" y="106781"/>
                </a:lnTo>
                <a:lnTo>
                  <a:pt x="471297" y="99161"/>
                </a:lnTo>
                <a:lnTo>
                  <a:pt x="472821" y="96113"/>
                </a:lnTo>
                <a:lnTo>
                  <a:pt x="477393" y="91541"/>
                </a:lnTo>
                <a:lnTo>
                  <a:pt x="483489" y="90017"/>
                </a:lnTo>
                <a:lnTo>
                  <a:pt x="491109" y="90017"/>
                </a:lnTo>
                <a:lnTo>
                  <a:pt x="491109" y="83921"/>
                </a:lnTo>
                <a:lnTo>
                  <a:pt x="419481" y="83921"/>
                </a:lnTo>
                <a:lnTo>
                  <a:pt x="419481" y="90017"/>
                </a:lnTo>
                <a:lnTo>
                  <a:pt x="425577" y="90017"/>
                </a:lnTo>
                <a:lnTo>
                  <a:pt x="430149" y="91541"/>
                </a:lnTo>
                <a:lnTo>
                  <a:pt x="433197" y="93065"/>
                </a:lnTo>
                <a:lnTo>
                  <a:pt x="437769" y="94589"/>
                </a:lnTo>
                <a:lnTo>
                  <a:pt x="440817" y="99161"/>
                </a:lnTo>
                <a:lnTo>
                  <a:pt x="443865" y="106781"/>
                </a:lnTo>
                <a:lnTo>
                  <a:pt x="451485" y="128117"/>
                </a:lnTo>
                <a:lnTo>
                  <a:pt x="419481" y="198310"/>
                </a:lnTo>
                <a:lnTo>
                  <a:pt x="387477" y="112877"/>
                </a:lnTo>
                <a:lnTo>
                  <a:pt x="385864" y="106781"/>
                </a:lnTo>
                <a:lnTo>
                  <a:pt x="384340" y="103733"/>
                </a:lnTo>
                <a:lnTo>
                  <a:pt x="384340" y="96113"/>
                </a:lnTo>
                <a:lnTo>
                  <a:pt x="389001" y="91541"/>
                </a:lnTo>
                <a:lnTo>
                  <a:pt x="393573" y="90017"/>
                </a:lnTo>
                <a:lnTo>
                  <a:pt x="398145" y="90017"/>
                </a:lnTo>
                <a:lnTo>
                  <a:pt x="398145" y="83921"/>
                </a:lnTo>
                <a:lnTo>
                  <a:pt x="335572" y="83921"/>
                </a:lnTo>
                <a:lnTo>
                  <a:pt x="335572" y="90017"/>
                </a:lnTo>
                <a:lnTo>
                  <a:pt x="347764" y="93065"/>
                </a:lnTo>
                <a:lnTo>
                  <a:pt x="353860" y="99161"/>
                </a:lnTo>
                <a:lnTo>
                  <a:pt x="356908" y="103733"/>
                </a:lnTo>
                <a:lnTo>
                  <a:pt x="359956" y="112877"/>
                </a:lnTo>
                <a:lnTo>
                  <a:pt x="407289" y="238036"/>
                </a:lnTo>
                <a:lnTo>
                  <a:pt x="413385" y="238036"/>
                </a:lnTo>
                <a:lnTo>
                  <a:pt x="457581" y="141833"/>
                </a:lnTo>
                <a:lnTo>
                  <a:pt x="495782" y="238036"/>
                </a:lnTo>
                <a:lnTo>
                  <a:pt x="501878" y="238036"/>
                </a:lnTo>
                <a:lnTo>
                  <a:pt x="552170" y="109829"/>
                </a:lnTo>
                <a:lnTo>
                  <a:pt x="555929" y="101803"/>
                </a:lnTo>
                <a:lnTo>
                  <a:pt x="560552" y="95923"/>
                </a:lnTo>
                <a:lnTo>
                  <a:pt x="566305" y="92036"/>
                </a:lnTo>
                <a:lnTo>
                  <a:pt x="573506" y="90017"/>
                </a:lnTo>
                <a:lnTo>
                  <a:pt x="573506" y="83921"/>
                </a:lnTo>
                <a:close/>
              </a:path>
              <a:path w="1216025" h="290195">
                <a:moveTo>
                  <a:pt x="713905" y="140296"/>
                </a:moveTo>
                <a:lnTo>
                  <a:pt x="713282" y="131152"/>
                </a:lnTo>
                <a:lnTo>
                  <a:pt x="713016" y="127177"/>
                </a:lnTo>
                <a:lnTo>
                  <a:pt x="710272" y="115341"/>
                </a:lnTo>
                <a:lnTo>
                  <a:pt x="705497" y="104940"/>
                </a:lnTo>
                <a:lnTo>
                  <a:pt x="698563" y="96100"/>
                </a:lnTo>
                <a:lnTo>
                  <a:pt x="693496" y="91528"/>
                </a:lnTo>
                <a:lnTo>
                  <a:pt x="689965" y="88341"/>
                </a:lnTo>
                <a:lnTo>
                  <a:pt x="680275" y="83248"/>
                </a:lnTo>
                <a:lnTo>
                  <a:pt x="680275" y="120484"/>
                </a:lnTo>
                <a:lnTo>
                  <a:pt x="680275" y="131152"/>
                </a:lnTo>
                <a:lnTo>
                  <a:pt x="610171" y="131152"/>
                </a:lnTo>
                <a:lnTo>
                  <a:pt x="611886" y="121678"/>
                </a:lnTo>
                <a:lnTo>
                  <a:pt x="639127" y="91528"/>
                </a:lnTo>
                <a:lnTo>
                  <a:pt x="652843" y="91528"/>
                </a:lnTo>
                <a:lnTo>
                  <a:pt x="680275" y="120484"/>
                </a:lnTo>
                <a:lnTo>
                  <a:pt x="680275" y="83248"/>
                </a:lnTo>
                <a:lnTo>
                  <a:pt x="680085" y="83146"/>
                </a:lnTo>
                <a:lnTo>
                  <a:pt x="668769" y="80251"/>
                </a:lnTo>
                <a:lnTo>
                  <a:pt x="655891" y="79336"/>
                </a:lnTo>
                <a:lnTo>
                  <a:pt x="641845" y="80746"/>
                </a:lnTo>
                <a:lnTo>
                  <a:pt x="607123" y="100672"/>
                </a:lnTo>
                <a:lnTo>
                  <a:pt x="588391" y="142506"/>
                </a:lnTo>
                <a:lnTo>
                  <a:pt x="587222" y="160210"/>
                </a:lnTo>
                <a:lnTo>
                  <a:pt x="588391" y="177406"/>
                </a:lnTo>
                <a:lnTo>
                  <a:pt x="607123" y="218122"/>
                </a:lnTo>
                <a:lnTo>
                  <a:pt x="652843" y="238023"/>
                </a:lnTo>
                <a:lnTo>
                  <a:pt x="664845" y="236880"/>
                </a:lnTo>
                <a:lnTo>
                  <a:pt x="699973" y="212026"/>
                </a:lnTo>
                <a:lnTo>
                  <a:pt x="713905" y="178498"/>
                </a:lnTo>
                <a:lnTo>
                  <a:pt x="709333" y="175450"/>
                </a:lnTo>
                <a:lnTo>
                  <a:pt x="705561" y="184899"/>
                </a:lnTo>
                <a:lnTo>
                  <a:pt x="701243" y="192786"/>
                </a:lnTo>
                <a:lnTo>
                  <a:pt x="665035" y="212026"/>
                </a:lnTo>
                <a:lnTo>
                  <a:pt x="654799" y="210858"/>
                </a:lnTo>
                <a:lnTo>
                  <a:pt x="619810" y="182194"/>
                </a:lnTo>
                <a:lnTo>
                  <a:pt x="610171" y="140296"/>
                </a:lnTo>
                <a:lnTo>
                  <a:pt x="713905" y="140296"/>
                </a:lnTo>
                <a:close/>
              </a:path>
              <a:path w="1216025" h="290195">
                <a:moveTo>
                  <a:pt x="887730" y="83921"/>
                </a:moveTo>
                <a:lnTo>
                  <a:pt x="838962" y="83921"/>
                </a:lnTo>
                <a:lnTo>
                  <a:pt x="838962" y="90017"/>
                </a:lnTo>
                <a:lnTo>
                  <a:pt x="849630" y="90017"/>
                </a:lnTo>
                <a:lnTo>
                  <a:pt x="854202" y="94589"/>
                </a:lnTo>
                <a:lnTo>
                  <a:pt x="855726" y="94589"/>
                </a:lnTo>
                <a:lnTo>
                  <a:pt x="855726" y="100685"/>
                </a:lnTo>
                <a:lnTo>
                  <a:pt x="854202" y="105257"/>
                </a:lnTo>
                <a:lnTo>
                  <a:pt x="851154" y="111353"/>
                </a:lnTo>
                <a:lnTo>
                  <a:pt x="816102" y="198310"/>
                </a:lnTo>
                <a:lnTo>
                  <a:pt x="782485" y="114401"/>
                </a:lnTo>
                <a:lnTo>
                  <a:pt x="779437" y="109829"/>
                </a:lnTo>
                <a:lnTo>
                  <a:pt x="777913" y="105257"/>
                </a:lnTo>
                <a:lnTo>
                  <a:pt x="777913" y="97637"/>
                </a:lnTo>
                <a:lnTo>
                  <a:pt x="779437" y="94589"/>
                </a:lnTo>
                <a:lnTo>
                  <a:pt x="780961" y="93065"/>
                </a:lnTo>
                <a:lnTo>
                  <a:pt x="787057" y="90017"/>
                </a:lnTo>
                <a:lnTo>
                  <a:pt x="796201" y="90017"/>
                </a:lnTo>
                <a:lnTo>
                  <a:pt x="796201" y="83921"/>
                </a:lnTo>
                <a:lnTo>
                  <a:pt x="726097" y="83921"/>
                </a:lnTo>
                <a:lnTo>
                  <a:pt x="726097" y="90017"/>
                </a:lnTo>
                <a:lnTo>
                  <a:pt x="730669" y="90017"/>
                </a:lnTo>
                <a:lnTo>
                  <a:pt x="735241" y="91541"/>
                </a:lnTo>
                <a:lnTo>
                  <a:pt x="736765" y="93065"/>
                </a:lnTo>
                <a:lnTo>
                  <a:pt x="742861" y="96113"/>
                </a:lnTo>
                <a:lnTo>
                  <a:pt x="744385" y="99161"/>
                </a:lnTo>
                <a:lnTo>
                  <a:pt x="747433" y="102209"/>
                </a:lnTo>
                <a:lnTo>
                  <a:pt x="752005" y="111353"/>
                </a:lnTo>
                <a:lnTo>
                  <a:pt x="805345" y="238036"/>
                </a:lnTo>
                <a:lnTo>
                  <a:pt x="811441" y="238036"/>
                </a:lnTo>
                <a:lnTo>
                  <a:pt x="864870" y="109829"/>
                </a:lnTo>
                <a:lnTo>
                  <a:pt x="867918" y="102209"/>
                </a:lnTo>
                <a:lnTo>
                  <a:pt x="872490" y="96113"/>
                </a:lnTo>
                <a:lnTo>
                  <a:pt x="875538" y="93065"/>
                </a:lnTo>
                <a:lnTo>
                  <a:pt x="881634" y="90017"/>
                </a:lnTo>
                <a:lnTo>
                  <a:pt x="887730" y="90017"/>
                </a:lnTo>
                <a:lnTo>
                  <a:pt x="887730" y="83921"/>
                </a:lnTo>
                <a:close/>
              </a:path>
              <a:path w="1216025" h="290195">
                <a:moveTo>
                  <a:pt x="1029652" y="140296"/>
                </a:moveTo>
                <a:lnTo>
                  <a:pt x="1014310" y="96100"/>
                </a:lnTo>
                <a:lnTo>
                  <a:pt x="996022" y="83248"/>
                </a:lnTo>
                <a:lnTo>
                  <a:pt x="996022" y="120484"/>
                </a:lnTo>
                <a:lnTo>
                  <a:pt x="996022" y="131152"/>
                </a:lnTo>
                <a:lnTo>
                  <a:pt x="925918" y="131152"/>
                </a:lnTo>
                <a:lnTo>
                  <a:pt x="927633" y="121678"/>
                </a:lnTo>
                <a:lnTo>
                  <a:pt x="954874" y="91528"/>
                </a:lnTo>
                <a:lnTo>
                  <a:pt x="968590" y="91528"/>
                </a:lnTo>
                <a:lnTo>
                  <a:pt x="996022" y="120484"/>
                </a:lnTo>
                <a:lnTo>
                  <a:pt x="996022" y="83248"/>
                </a:lnTo>
                <a:lnTo>
                  <a:pt x="995832" y="83146"/>
                </a:lnTo>
                <a:lnTo>
                  <a:pt x="984529" y="80251"/>
                </a:lnTo>
                <a:lnTo>
                  <a:pt x="971638" y="79336"/>
                </a:lnTo>
                <a:lnTo>
                  <a:pt x="957592" y="80746"/>
                </a:lnTo>
                <a:lnTo>
                  <a:pt x="922870" y="100672"/>
                </a:lnTo>
                <a:lnTo>
                  <a:pt x="904138" y="142506"/>
                </a:lnTo>
                <a:lnTo>
                  <a:pt x="902970" y="160210"/>
                </a:lnTo>
                <a:lnTo>
                  <a:pt x="904138" y="177406"/>
                </a:lnTo>
                <a:lnTo>
                  <a:pt x="922870" y="218122"/>
                </a:lnTo>
                <a:lnTo>
                  <a:pt x="968590" y="238023"/>
                </a:lnTo>
                <a:lnTo>
                  <a:pt x="980592" y="236880"/>
                </a:lnTo>
                <a:lnTo>
                  <a:pt x="1015720" y="212026"/>
                </a:lnTo>
                <a:lnTo>
                  <a:pt x="1029652" y="178498"/>
                </a:lnTo>
                <a:lnTo>
                  <a:pt x="1025080" y="175450"/>
                </a:lnTo>
                <a:lnTo>
                  <a:pt x="1021308" y="184899"/>
                </a:lnTo>
                <a:lnTo>
                  <a:pt x="1016990" y="192786"/>
                </a:lnTo>
                <a:lnTo>
                  <a:pt x="980782" y="212026"/>
                </a:lnTo>
                <a:lnTo>
                  <a:pt x="970546" y="210858"/>
                </a:lnTo>
                <a:lnTo>
                  <a:pt x="935570" y="182194"/>
                </a:lnTo>
                <a:lnTo>
                  <a:pt x="925918" y="140296"/>
                </a:lnTo>
                <a:lnTo>
                  <a:pt x="1029652" y="140296"/>
                </a:lnTo>
                <a:close/>
              </a:path>
              <a:path w="1216025" h="290195">
                <a:moveTo>
                  <a:pt x="1151661" y="93065"/>
                </a:moveTo>
                <a:lnTo>
                  <a:pt x="1150137" y="88493"/>
                </a:lnTo>
                <a:lnTo>
                  <a:pt x="1145565" y="85445"/>
                </a:lnTo>
                <a:lnTo>
                  <a:pt x="1142517" y="80873"/>
                </a:lnTo>
                <a:lnTo>
                  <a:pt x="1137945" y="79349"/>
                </a:lnTo>
                <a:lnTo>
                  <a:pt x="1131760" y="79349"/>
                </a:lnTo>
                <a:lnTo>
                  <a:pt x="1121498" y="81368"/>
                </a:lnTo>
                <a:lnTo>
                  <a:pt x="1111377" y="87541"/>
                </a:lnTo>
                <a:lnTo>
                  <a:pt x="1101547" y="97993"/>
                </a:lnTo>
                <a:lnTo>
                  <a:pt x="1092136" y="112877"/>
                </a:lnTo>
                <a:lnTo>
                  <a:pt x="1092136" y="79349"/>
                </a:lnTo>
                <a:lnTo>
                  <a:pt x="1086040" y="79349"/>
                </a:lnTo>
                <a:lnTo>
                  <a:pt x="1040320" y="97637"/>
                </a:lnTo>
                <a:lnTo>
                  <a:pt x="1041844" y="103733"/>
                </a:lnTo>
                <a:lnTo>
                  <a:pt x="1046416" y="102209"/>
                </a:lnTo>
                <a:lnTo>
                  <a:pt x="1049464" y="100685"/>
                </a:lnTo>
                <a:lnTo>
                  <a:pt x="1055560" y="100685"/>
                </a:lnTo>
                <a:lnTo>
                  <a:pt x="1058608" y="102209"/>
                </a:lnTo>
                <a:lnTo>
                  <a:pt x="1063180" y="106781"/>
                </a:lnTo>
                <a:lnTo>
                  <a:pt x="1064704" y="111353"/>
                </a:lnTo>
                <a:lnTo>
                  <a:pt x="1064704" y="216598"/>
                </a:lnTo>
                <a:lnTo>
                  <a:pt x="1061656" y="222694"/>
                </a:lnTo>
                <a:lnTo>
                  <a:pt x="1058608" y="224218"/>
                </a:lnTo>
                <a:lnTo>
                  <a:pt x="1055560" y="227266"/>
                </a:lnTo>
                <a:lnTo>
                  <a:pt x="1049464" y="228790"/>
                </a:lnTo>
                <a:lnTo>
                  <a:pt x="1041844" y="228790"/>
                </a:lnTo>
                <a:lnTo>
                  <a:pt x="1041844" y="233464"/>
                </a:lnTo>
                <a:lnTo>
                  <a:pt x="1118044" y="233464"/>
                </a:lnTo>
                <a:lnTo>
                  <a:pt x="1118044" y="228790"/>
                </a:lnTo>
                <a:lnTo>
                  <a:pt x="1111948" y="228790"/>
                </a:lnTo>
                <a:lnTo>
                  <a:pt x="1102804" y="225742"/>
                </a:lnTo>
                <a:lnTo>
                  <a:pt x="1099756" y="222694"/>
                </a:lnTo>
                <a:lnTo>
                  <a:pt x="1096708" y="221170"/>
                </a:lnTo>
                <a:lnTo>
                  <a:pt x="1095184" y="218122"/>
                </a:lnTo>
                <a:lnTo>
                  <a:pt x="1093660" y="213550"/>
                </a:lnTo>
                <a:lnTo>
                  <a:pt x="1092136" y="207454"/>
                </a:lnTo>
                <a:lnTo>
                  <a:pt x="1092136" y="126593"/>
                </a:lnTo>
                <a:lnTo>
                  <a:pt x="1111948" y="100685"/>
                </a:lnTo>
                <a:lnTo>
                  <a:pt x="1116520" y="100685"/>
                </a:lnTo>
                <a:lnTo>
                  <a:pt x="1119568" y="103733"/>
                </a:lnTo>
                <a:lnTo>
                  <a:pt x="1124140" y="106781"/>
                </a:lnTo>
                <a:lnTo>
                  <a:pt x="1128712" y="111353"/>
                </a:lnTo>
                <a:lnTo>
                  <a:pt x="1133284" y="112877"/>
                </a:lnTo>
                <a:lnTo>
                  <a:pt x="1140993" y="112877"/>
                </a:lnTo>
                <a:lnTo>
                  <a:pt x="1145565" y="111353"/>
                </a:lnTo>
                <a:lnTo>
                  <a:pt x="1147089" y="108305"/>
                </a:lnTo>
                <a:lnTo>
                  <a:pt x="1150137" y="105257"/>
                </a:lnTo>
                <a:lnTo>
                  <a:pt x="1151661" y="102209"/>
                </a:lnTo>
                <a:lnTo>
                  <a:pt x="1151661" y="93065"/>
                </a:lnTo>
                <a:close/>
              </a:path>
              <a:path w="1216025" h="290195">
                <a:moveTo>
                  <a:pt x="1215555" y="233464"/>
                </a:moveTo>
                <a:lnTo>
                  <a:pt x="1195857" y="201358"/>
                </a:lnTo>
                <a:lnTo>
                  <a:pt x="1182141" y="201358"/>
                </a:lnTo>
                <a:lnTo>
                  <a:pt x="1177569" y="202882"/>
                </a:lnTo>
                <a:lnTo>
                  <a:pt x="1172997" y="207454"/>
                </a:lnTo>
                <a:lnTo>
                  <a:pt x="1168425" y="210502"/>
                </a:lnTo>
                <a:lnTo>
                  <a:pt x="1166901" y="215074"/>
                </a:lnTo>
                <a:lnTo>
                  <a:pt x="1166901" y="225742"/>
                </a:lnTo>
                <a:lnTo>
                  <a:pt x="1168425" y="230416"/>
                </a:lnTo>
                <a:lnTo>
                  <a:pt x="1174521" y="236512"/>
                </a:lnTo>
                <a:lnTo>
                  <a:pt x="1179093" y="238036"/>
                </a:lnTo>
                <a:lnTo>
                  <a:pt x="1188237" y="238036"/>
                </a:lnTo>
                <a:lnTo>
                  <a:pt x="1197381" y="233464"/>
                </a:lnTo>
                <a:lnTo>
                  <a:pt x="1198905" y="233464"/>
                </a:lnTo>
                <a:lnTo>
                  <a:pt x="1201953" y="236512"/>
                </a:lnTo>
                <a:lnTo>
                  <a:pt x="1201953" y="241084"/>
                </a:lnTo>
                <a:lnTo>
                  <a:pt x="1181569" y="275564"/>
                </a:lnTo>
                <a:lnTo>
                  <a:pt x="1166901" y="282232"/>
                </a:lnTo>
                <a:lnTo>
                  <a:pt x="1166901" y="289852"/>
                </a:lnTo>
                <a:lnTo>
                  <a:pt x="1203477" y="266992"/>
                </a:lnTo>
                <a:lnTo>
                  <a:pt x="1215466" y="238036"/>
                </a:lnTo>
                <a:lnTo>
                  <a:pt x="1215555" y="233464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32669" y="5768800"/>
            <a:ext cx="513229" cy="269501"/>
          </a:xfrm>
          <a:custGeom>
            <a:avLst/>
            <a:gdLst/>
            <a:ahLst/>
            <a:cxnLst/>
            <a:rect l="l" t="t" r="r" b="b"/>
            <a:pathLst>
              <a:path w="581660" h="305434">
                <a:moveTo>
                  <a:pt x="76288" y="227355"/>
                </a:moveTo>
                <a:lnTo>
                  <a:pt x="68668" y="227355"/>
                </a:lnTo>
                <a:lnTo>
                  <a:pt x="64096" y="225831"/>
                </a:lnTo>
                <a:lnTo>
                  <a:pt x="58000" y="222783"/>
                </a:lnTo>
                <a:lnTo>
                  <a:pt x="53428" y="213550"/>
                </a:lnTo>
                <a:lnTo>
                  <a:pt x="53428" y="0"/>
                </a:lnTo>
                <a:lnTo>
                  <a:pt x="45808" y="0"/>
                </a:lnTo>
                <a:lnTo>
                  <a:pt x="0" y="18288"/>
                </a:lnTo>
                <a:lnTo>
                  <a:pt x="3048" y="22860"/>
                </a:lnTo>
                <a:lnTo>
                  <a:pt x="7620" y="21336"/>
                </a:lnTo>
                <a:lnTo>
                  <a:pt x="18288" y="21336"/>
                </a:lnTo>
                <a:lnTo>
                  <a:pt x="21336" y="22860"/>
                </a:lnTo>
                <a:lnTo>
                  <a:pt x="22860" y="24384"/>
                </a:lnTo>
                <a:lnTo>
                  <a:pt x="22860" y="27432"/>
                </a:lnTo>
                <a:lnTo>
                  <a:pt x="24384" y="30480"/>
                </a:lnTo>
                <a:lnTo>
                  <a:pt x="25666" y="51092"/>
                </a:lnTo>
                <a:lnTo>
                  <a:pt x="25908" y="62572"/>
                </a:lnTo>
                <a:lnTo>
                  <a:pt x="25908" y="207454"/>
                </a:lnTo>
                <a:lnTo>
                  <a:pt x="24384" y="213550"/>
                </a:lnTo>
                <a:lnTo>
                  <a:pt x="22860" y="216598"/>
                </a:lnTo>
                <a:lnTo>
                  <a:pt x="21336" y="221259"/>
                </a:lnTo>
                <a:lnTo>
                  <a:pt x="19812" y="222783"/>
                </a:lnTo>
                <a:lnTo>
                  <a:pt x="16764" y="224307"/>
                </a:lnTo>
                <a:lnTo>
                  <a:pt x="15240" y="225831"/>
                </a:lnTo>
                <a:lnTo>
                  <a:pt x="10668" y="227355"/>
                </a:lnTo>
                <a:lnTo>
                  <a:pt x="3048" y="227355"/>
                </a:lnTo>
                <a:lnTo>
                  <a:pt x="3048" y="231927"/>
                </a:lnTo>
                <a:lnTo>
                  <a:pt x="76288" y="231927"/>
                </a:lnTo>
                <a:lnTo>
                  <a:pt x="76288" y="227355"/>
                </a:lnTo>
                <a:close/>
              </a:path>
              <a:path w="581660" h="305434">
                <a:moveTo>
                  <a:pt x="239547" y="154114"/>
                </a:moveTo>
                <a:lnTo>
                  <a:pt x="229908" y="115443"/>
                </a:lnTo>
                <a:lnTo>
                  <a:pt x="209067" y="90982"/>
                </a:lnTo>
                <a:lnTo>
                  <a:pt x="209067" y="167830"/>
                </a:lnTo>
                <a:lnTo>
                  <a:pt x="208495" y="182448"/>
                </a:lnTo>
                <a:lnTo>
                  <a:pt x="193878" y="218020"/>
                </a:lnTo>
                <a:lnTo>
                  <a:pt x="172402" y="225742"/>
                </a:lnTo>
                <a:lnTo>
                  <a:pt x="162661" y="224282"/>
                </a:lnTo>
                <a:lnTo>
                  <a:pt x="132867" y="189115"/>
                </a:lnTo>
                <a:lnTo>
                  <a:pt x="125158" y="144868"/>
                </a:lnTo>
                <a:lnTo>
                  <a:pt x="125679" y="135128"/>
                </a:lnTo>
                <a:lnTo>
                  <a:pt x="138874" y="97624"/>
                </a:lnTo>
                <a:lnTo>
                  <a:pt x="157162" y="88480"/>
                </a:lnTo>
                <a:lnTo>
                  <a:pt x="163258" y="88480"/>
                </a:lnTo>
                <a:lnTo>
                  <a:pt x="200037" y="116293"/>
                </a:lnTo>
                <a:lnTo>
                  <a:pt x="209067" y="167830"/>
                </a:lnTo>
                <a:lnTo>
                  <a:pt x="209067" y="90982"/>
                </a:lnTo>
                <a:lnTo>
                  <a:pt x="205092" y="88480"/>
                </a:lnTo>
                <a:lnTo>
                  <a:pt x="198742" y="84480"/>
                </a:lnTo>
                <a:lnTo>
                  <a:pt x="184137" y="79502"/>
                </a:lnTo>
                <a:lnTo>
                  <a:pt x="167830" y="77812"/>
                </a:lnTo>
                <a:lnTo>
                  <a:pt x="158711" y="78384"/>
                </a:lnTo>
                <a:lnTo>
                  <a:pt x="149733" y="80098"/>
                </a:lnTo>
                <a:lnTo>
                  <a:pt x="111137" y="107962"/>
                </a:lnTo>
                <a:lnTo>
                  <a:pt x="95491" y="148336"/>
                </a:lnTo>
                <a:lnTo>
                  <a:pt x="94678" y="158686"/>
                </a:lnTo>
                <a:lnTo>
                  <a:pt x="95796" y="172986"/>
                </a:lnTo>
                <a:lnTo>
                  <a:pt x="111442" y="210502"/>
                </a:lnTo>
                <a:lnTo>
                  <a:pt x="150012" y="234797"/>
                </a:lnTo>
                <a:lnTo>
                  <a:pt x="166306" y="236499"/>
                </a:lnTo>
                <a:lnTo>
                  <a:pt x="176326" y="235915"/>
                </a:lnTo>
                <a:lnTo>
                  <a:pt x="212191" y="220980"/>
                </a:lnTo>
                <a:lnTo>
                  <a:pt x="234403" y="184975"/>
                </a:lnTo>
                <a:lnTo>
                  <a:pt x="238975" y="164401"/>
                </a:lnTo>
                <a:lnTo>
                  <a:pt x="239547" y="154114"/>
                </a:lnTo>
                <a:close/>
              </a:path>
              <a:path w="581660" h="305434">
                <a:moveTo>
                  <a:pt x="418045" y="227253"/>
                </a:moveTo>
                <a:lnTo>
                  <a:pt x="410337" y="227253"/>
                </a:lnTo>
                <a:lnTo>
                  <a:pt x="405765" y="225729"/>
                </a:lnTo>
                <a:lnTo>
                  <a:pt x="402717" y="224205"/>
                </a:lnTo>
                <a:lnTo>
                  <a:pt x="401193" y="222681"/>
                </a:lnTo>
                <a:lnTo>
                  <a:pt x="398145" y="221157"/>
                </a:lnTo>
                <a:lnTo>
                  <a:pt x="395097" y="215061"/>
                </a:lnTo>
                <a:lnTo>
                  <a:pt x="395097" y="134200"/>
                </a:lnTo>
                <a:lnTo>
                  <a:pt x="394830" y="124726"/>
                </a:lnTo>
                <a:lnTo>
                  <a:pt x="382905" y="88480"/>
                </a:lnTo>
                <a:lnTo>
                  <a:pt x="376809" y="83908"/>
                </a:lnTo>
                <a:lnTo>
                  <a:pt x="372237" y="79336"/>
                </a:lnTo>
                <a:lnTo>
                  <a:pt x="364617" y="77812"/>
                </a:lnTo>
                <a:lnTo>
                  <a:pt x="356997" y="77812"/>
                </a:lnTo>
                <a:lnTo>
                  <a:pt x="344424" y="79806"/>
                </a:lnTo>
                <a:lnTo>
                  <a:pt x="331851" y="85813"/>
                </a:lnTo>
                <a:lnTo>
                  <a:pt x="319278" y="95808"/>
                </a:lnTo>
                <a:lnTo>
                  <a:pt x="306705" y="109816"/>
                </a:lnTo>
                <a:lnTo>
                  <a:pt x="306705" y="77812"/>
                </a:lnTo>
                <a:lnTo>
                  <a:pt x="298983" y="77812"/>
                </a:lnTo>
                <a:lnTo>
                  <a:pt x="253263" y="96100"/>
                </a:lnTo>
                <a:lnTo>
                  <a:pt x="256311" y="102196"/>
                </a:lnTo>
                <a:lnTo>
                  <a:pt x="260883" y="100672"/>
                </a:lnTo>
                <a:lnTo>
                  <a:pt x="263931" y="99148"/>
                </a:lnTo>
                <a:lnTo>
                  <a:pt x="270027" y="99148"/>
                </a:lnTo>
                <a:lnTo>
                  <a:pt x="271551" y="100672"/>
                </a:lnTo>
                <a:lnTo>
                  <a:pt x="274599" y="102196"/>
                </a:lnTo>
                <a:lnTo>
                  <a:pt x="276123" y="103720"/>
                </a:lnTo>
                <a:lnTo>
                  <a:pt x="276123" y="105244"/>
                </a:lnTo>
                <a:lnTo>
                  <a:pt x="277647" y="109816"/>
                </a:lnTo>
                <a:lnTo>
                  <a:pt x="278536" y="114414"/>
                </a:lnTo>
                <a:lnTo>
                  <a:pt x="278980" y="121437"/>
                </a:lnTo>
                <a:lnTo>
                  <a:pt x="279158" y="131038"/>
                </a:lnTo>
                <a:lnTo>
                  <a:pt x="279171" y="208965"/>
                </a:lnTo>
                <a:lnTo>
                  <a:pt x="277647" y="216585"/>
                </a:lnTo>
                <a:lnTo>
                  <a:pt x="274599" y="221157"/>
                </a:lnTo>
                <a:lnTo>
                  <a:pt x="271551" y="224205"/>
                </a:lnTo>
                <a:lnTo>
                  <a:pt x="266979" y="227253"/>
                </a:lnTo>
                <a:lnTo>
                  <a:pt x="256311" y="227253"/>
                </a:lnTo>
                <a:lnTo>
                  <a:pt x="256311" y="231825"/>
                </a:lnTo>
                <a:lnTo>
                  <a:pt x="331089" y="231825"/>
                </a:lnTo>
                <a:lnTo>
                  <a:pt x="331089" y="227253"/>
                </a:lnTo>
                <a:lnTo>
                  <a:pt x="321945" y="227253"/>
                </a:lnTo>
                <a:lnTo>
                  <a:pt x="317373" y="225729"/>
                </a:lnTo>
                <a:lnTo>
                  <a:pt x="311277" y="222681"/>
                </a:lnTo>
                <a:lnTo>
                  <a:pt x="309753" y="221157"/>
                </a:lnTo>
                <a:lnTo>
                  <a:pt x="308229" y="216585"/>
                </a:lnTo>
                <a:lnTo>
                  <a:pt x="306705" y="215061"/>
                </a:lnTo>
                <a:lnTo>
                  <a:pt x="306705" y="118960"/>
                </a:lnTo>
                <a:lnTo>
                  <a:pt x="316090" y="109842"/>
                </a:lnTo>
                <a:lnTo>
                  <a:pt x="325755" y="103149"/>
                </a:lnTo>
                <a:lnTo>
                  <a:pt x="335419" y="99034"/>
                </a:lnTo>
                <a:lnTo>
                  <a:pt x="344805" y="97624"/>
                </a:lnTo>
                <a:lnTo>
                  <a:pt x="353949" y="97624"/>
                </a:lnTo>
                <a:lnTo>
                  <a:pt x="367665" y="137248"/>
                </a:lnTo>
                <a:lnTo>
                  <a:pt x="367665" y="213537"/>
                </a:lnTo>
                <a:lnTo>
                  <a:pt x="366141" y="218109"/>
                </a:lnTo>
                <a:lnTo>
                  <a:pt x="364617" y="221157"/>
                </a:lnTo>
                <a:lnTo>
                  <a:pt x="361569" y="222681"/>
                </a:lnTo>
                <a:lnTo>
                  <a:pt x="358521" y="225729"/>
                </a:lnTo>
                <a:lnTo>
                  <a:pt x="353949" y="227253"/>
                </a:lnTo>
                <a:lnTo>
                  <a:pt x="343281" y="227253"/>
                </a:lnTo>
                <a:lnTo>
                  <a:pt x="343281" y="231825"/>
                </a:lnTo>
                <a:lnTo>
                  <a:pt x="418045" y="231825"/>
                </a:lnTo>
                <a:lnTo>
                  <a:pt x="418045" y="227253"/>
                </a:lnTo>
                <a:close/>
              </a:path>
              <a:path w="581660" h="305434">
                <a:moveTo>
                  <a:pt x="581215" y="91528"/>
                </a:moveTo>
                <a:lnTo>
                  <a:pt x="579691" y="90004"/>
                </a:lnTo>
                <a:lnTo>
                  <a:pt x="579691" y="88480"/>
                </a:lnTo>
                <a:lnTo>
                  <a:pt x="538543" y="88480"/>
                </a:lnTo>
                <a:lnTo>
                  <a:pt x="533361" y="85432"/>
                </a:lnTo>
                <a:lnTo>
                  <a:pt x="530910" y="84010"/>
                </a:lnTo>
                <a:lnTo>
                  <a:pt x="530910" y="137045"/>
                </a:lnTo>
                <a:lnTo>
                  <a:pt x="530593" y="146723"/>
                </a:lnTo>
                <a:lnTo>
                  <a:pt x="511022" y="175450"/>
                </a:lnTo>
                <a:lnTo>
                  <a:pt x="494258" y="175450"/>
                </a:lnTo>
                <a:lnTo>
                  <a:pt x="470674" y="137045"/>
                </a:lnTo>
                <a:lnTo>
                  <a:pt x="469887" y="125247"/>
                </a:lnTo>
                <a:lnTo>
                  <a:pt x="469925" y="124079"/>
                </a:lnTo>
                <a:lnTo>
                  <a:pt x="470446" y="115608"/>
                </a:lnTo>
                <a:lnTo>
                  <a:pt x="472160" y="107721"/>
                </a:lnTo>
                <a:lnTo>
                  <a:pt x="475018" y="101269"/>
                </a:lnTo>
                <a:lnTo>
                  <a:pt x="479018" y="96100"/>
                </a:lnTo>
                <a:lnTo>
                  <a:pt x="483590" y="88480"/>
                </a:lnTo>
                <a:lnTo>
                  <a:pt x="491210" y="85432"/>
                </a:lnTo>
                <a:lnTo>
                  <a:pt x="507974" y="85432"/>
                </a:lnTo>
                <a:lnTo>
                  <a:pt x="530326" y="125247"/>
                </a:lnTo>
                <a:lnTo>
                  <a:pt x="530910" y="137045"/>
                </a:lnTo>
                <a:lnTo>
                  <a:pt x="530910" y="84010"/>
                </a:lnTo>
                <a:lnTo>
                  <a:pt x="530237" y="83604"/>
                </a:lnTo>
                <a:lnTo>
                  <a:pt x="521347" y="80289"/>
                </a:lnTo>
                <a:lnTo>
                  <a:pt x="511886" y="78409"/>
                </a:lnTo>
                <a:lnTo>
                  <a:pt x="501878" y="77812"/>
                </a:lnTo>
                <a:lnTo>
                  <a:pt x="488962" y="78930"/>
                </a:lnTo>
                <a:lnTo>
                  <a:pt x="450557" y="102882"/>
                </a:lnTo>
                <a:lnTo>
                  <a:pt x="440905" y="132676"/>
                </a:lnTo>
                <a:lnTo>
                  <a:pt x="441464" y="139509"/>
                </a:lnTo>
                <a:lnTo>
                  <a:pt x="463537" y="174536"/>
                </a:lnTo>
                <a:lnTo>
                  <a:pt x="469874" y="178498"/>
                </a:lnTo>
                <a:lnTo>
                  <a:pt x="462457" y="184823"/>
                </a:lnTo>
                <a:lnTo>
                  <a:pt x="443953" y="208978"/>
                </a:lnTo>
                <a:lnTo>
                  <a:pt x="443953" y="216598"/>
                </a:lnTo>
                <a:lnTo>
                  <a:pt x="447001" y="222694"/>
                </a:lnTo>
                <a:lnTo>
                  <a:pt x="450049" y="224218"/>
                </a:lnTo>
                <a:lnTo>
                  <a:pt x="453097" y="227266"/>
                </a:lnTo>
                <a:lnTo>
                  <a:pt x="459193" y="231838"/>
                </a:lnTo>
                <a:lnTo>
                  <a:pt x="442429" y="248691"/>
                </a:lnTo>
                <a:lnTo>
                  <a:pt x="436333" y="256311"/>
                </a:lnTo>
                <a:lnTo>
                  <a:pt x="430237" y="268503"/>
                </a:lnTo>
                <a:lnTo>
                  <a:pt x="430237" y="279171"/>
                </a:lnTo>
                <a:lnTo>
                  <a:pt x="466242" y="301650"/>
                </a:lnTo>
                <a:lnTo>
                  <a:pt x="495782" y="305079"/>
                </a:lnTo>
                <a:lnTo>
                  <a:pt x="515289" y="303631"/>
                </a:lnTo>
                <a:lnTo>
                  <a:pt x="532625" y="299173"/>
                </a:lnTo>
                <a:lnTo>
                  <a:pt x="547954" y="291579"/>
                </a:lnTo>
                <a:lnTo>
                  <a:pt x="555752" y="285267"/>
                </a:lnTo>
                <a:lnTo>
                  <a:pt x="561403" y="280695"/>
                </a:lnTo>
                <a:lnTo>
                  <a:pt x="569404" y="272427"/>
                </a:lnTo>
                <a:lnTo>
                  <a:pt x="575119" y="263740"/>
                </a:lnTo>
                <a:lnTo>
                  <a:pt x="578548" y="254762"/>
                </a:lnTo>
                <a:lnTo>
                  <a:pt x="579691" y="245643"/>
                </a:lnTo>
                <a:lnTo>
                  <a:pt x="579691" y="236499"/>
                </a:lnTo>
                <a:lnTo>
                  <a:pt x="577392" y="231838"/>
                </a:lnTo>
                <a:lnTo>
                  <a:pt x="576643" y="230314"/>
                </a:lnTo>
                <a:lnTo>
                  <a:pt x="570547" y="224218"/>
                </a:lnTo>
                <a:lnTo>
                  <a:pt x="567499" y="221665"/>
                </a:lnTo>
                <a:lnTo>
                  <a:pt x="567499" y="247167"/>
                </a:lnTo>
                <a:lnTo>
                  <a:pt x="567499" y="260883"/>
                </a:lnTo>
                <a:lnTo>
                  <a:pt x="535673" y="282790"/>
                </a:lnTo>
                <a:lnTo>
                  <a:pt x="509498" y="285267"/>
                </a:lnTo>
                <a:lnTo>
                  <a:pt x="495249" y="284670"/>
                </a:lnTo>
                <a:lnTo>
                  <a:pt x="482447" y="282790"/>
                </a:lnTo>
                <a:lnTo>
                  <a:pt x="471347" y="279476"/>
                </a:lnTo>
                <a:lnTo>
                  <a:pt x="462241" y="274599"/>
                </a:lnTo>
                <a:lnTo>
                  <a:pt x="456145" y="271551"/>
                </a:lnTo>
                <a:lnTo>
                  <a:pt x="453097" y="266979"/>
                </a:lnTo>
                <a:lnTo>
                  <a:pt x="453097" y="257835"/>
                </a:lnTo>
                <a:lnTo>
                  <a:pt x="456145" y="248691"/>
                </a:lnTo>
                <a:lnTo>
                  <a:pt x="459193" y="242595"/>
                </a:lnTo>
                <a:lnTo>
                  <a:pt x="463765" y="238023"/>
                </a:lnTo>
                <a:lnTo>
                  <a:pt x="468337" y="231838"/>
                </a:lnTo>
                <a:lnTo>
                  <a:pt x="479513" y="233616"/>
                </a:lnTo>
                <a:lnTo>
                  <a:pt x="492544" y="234696"/>
                </a:lnTo>
                <a:lnTo>
                  <a:pt x="524827" y="236499"/>
                </a:lnTo>
                <a:lnTo>
                  <a:pt x="536498" y="236791"/>
                </a:lnTo>
                <a:lnTo>
                  <a:pt x="546163" y="237642"/>
                </a:lnTo>
                <a:lnTo>
                  <a:pt x="553542" y="239077"/>
                </a:lnTo>
                <a:lnTo>
                  <a:pt x="558355" y="241071"/>
                </a:lnTo>
                <a:lnTo>
                  <a:pt x="564451" y="242595"/>
                </a:lnTo>
                <a:lnTo>
                  <a:pt x="567499" y="247167"/>
                </a:lnTo>
                <a:lnTo>
                  <a:pt x="567499" y="221665"/>
                </a:lnTo>
                <a:lnTo>
                  <a:pt x="539254" y="211785"/>
                </a:lnTo>
                <a:lnTo>
                  <a:pt x="529767" y="211264"/>
                </a:lnTo>
                <a:lnTo>
                  <a:pt x="517410" y="210731"/>
                </a:lnTo>
                <a:lnTo>
                  <a:pt x="501878" y="210502"/>
                </a:lnTo>
                <a:lnTo>
                  <a:pt x="489686" y="208978"/>
                </a:lnTo>
                <a:lnTo>
                  <a:pt x="479018" y="208978"/>
                </a:lnTo>
                <a:lnTo>
                  <a:pt x="474446" y="207454"/>
                </a:lnTo>
                <a:lnTo>
                  <a:pt x="469874" y="207454"/>
                </a:lnTo>
                <a:lnTo>
                  <a:pt x="468337" y="204406"/>
                </a:lnTo>
                <a:lnTo>
                  <a:pt x="465289" y="201358"/>
                </a:lnTo>
                <a:lnTo>
                  <a:pt x="465289" y="196786"/>
                </a:lnTo>
                <a:lnTo>
                  <a:pt x="466813" y="195262"/>
                </a:lnTo>
                <a:lnTo>
                  <a:pt x="469874" y="189166"/>
                </a:lnTo>
                <a:lnTo>
                  <a:pt x="472922" y="184594"/>
                </a:lnTo>
                <a:lnTo>
                  <a:pt x="477494" y="181546"/>
                </a:lnTo>
                <a:lnTo>
                  <a:pt x="486638" y="183070"/>
                </a:lnTo>
                <a:lnTo>
                  <a:pt x="494258" y="184594"/>
                </a:lnTo>
                <a:lnTo>
                  <a:pt x="500354" y="184594"/>
                </a:lnTo>
                <a:lnTo>
                  <a:pt x="544639" y="169354"/>
                </a:lnTo>
                <a:lnTo>
                  <a:pt x="559879" y="132676"/>
                </a:lnTo>
                <a:lnTo>
                  <a:pt x="559308" y="124079"/>
                </a:lnTo>
                <a:lnTo>
                  <a:pt x="557593" y="116484"/>
                </a:lnTo>
                <a:lnTo>
                  <a:pt x="554736" y="109740"/>
                </a:lnTo>
                <a:lnTo>
                  <a:pt x="550735" y="103720"/>
                </a:lnTo>
                <a:lnTo>
                  <a:pt x="578167" y="103720"/>
                </a:lnTo>
                <a:lnTo>
                  <a:pt x="578167" y="102196"/>
                </a:lnTo>
                <a:lnTo>
                  <a:pt x="579691" y="102196"/>
                </a:lnTo>
                <a:lnTo>
                  <a:pt x="579691" y="100672"/>
                </a:lnTo>
                <a:lnTo>
                  <a:pt x="581215" y="100672"/>
                </a:lnTo>
                <a:lnTo>
                  <a:pt x="581215" y="91528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pic>
        <p:nvPicPr>
          <p:cNvPr id="24" name="object 24"/>
          <p:cNvPicPr/>
          <p:nvPr/>
        </p:nvPicPr>
        <p:blipFill>
          <a:blip r:embed="rId12"/>
          <a:stretch>
            <a:fillRect/>
          </a:stretch>
        </p:blipFill>
        <p:spPr>
          <a:xfrm>
            <a:off x="1833002" y="5837452"/>
            <a:ext cx="1051139" cy="199185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3"/>
          <a:stretch>
            <a:fillRect/>
          </a:stretch>
        </p:blipFill>
        <p:spPr>
          <a:xfrm>
            <a:off x="2974321" y="5768787"/>
            <a:ext cx="219355" cy="204563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4"/>
          <a:stretch>
            <a:fillRect/>
          </a:stretch>
        </p:blipFill>
        <p:spPr>
          <a:xfrm>
            <a:off x="3277131" y="5837452"/>
            <a:ext cx="121191" cy="138589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5"/>
          <a:stretch>
            <a:fillRect/>
          </a:stretch>
        </p:blipFill>
        <p:spPr>
          <a:xfrm>
            <a:off x="3473627" y="5768787"/>
            <a:ext cx="376853" cy="208681"/>
          </a:xfrm>
          <a:prstGeom prst="rect">
            <a:avLst/>
          </a:prstGeom>
        </p:spPr>
      </p:pic>
      <p:grpSp>
        <p:nvGrpSpPr>
          <p:cNvPr id="28" name="object 28"/>
          <p:cNvGrpSpPr/>
          <p:nvPr/>
        </p:nvGrpSpPr>
        <p:grpSpPr>
          <a:xfrm>
            <a:off x="3933936" y="5768789"/>
            <a:ext cx="695885" cy="208683"/>
            <a:chOff x="3933936" y="5768788"/>
            <a:chExt cx="695885" cy="208683"/>
          </a:xfrm>
        </p:grpSpPr>
        <p:pic>
          <p:nvPicPr>
            <p:cNvPr id="29" name="object 29"/>
            <p:cNvPicPr/>
            <p:nvPr/>
          </p:nvPicPr>
          <p:blipFill>
            <a:blip r:embed="rId16"/>
            <a:stretch>
              <a:fillRect/>
            </a:stretch>
          </p:blipFill>
          <p:spPr>
            <a:xfrm>
              <a:off x="3933936" y="5768788"/>
              <a:ext cx="261124" cy="20868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7"/>
            <a:stretch>
              <a:fillRect/>
            </a:stretch>
          </p:blipFill>
          <p:spPr>
            <a:xfrm>
              <a:off x="4217922" y="5837453"/>
              <a:ext cx="90179" cy="14001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8"/>
            <a:stretch>
              <a:fillRect/>
            </a:stretch>
          </p:blipFill>
          <p:spPr>
            <a:xfrm>
              <a:off x="4329616" y="5798371"/>
              <a:ext cx="300206" cy="179097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4715967" y="5768787"/>
            <a:ext cx="853300" cy="208681"/>
            <a:chOff x="4715967" y="5768787"/>
            <a:chExt cx="853300" cy="208681"/>
          </a:xfrm>
        </p:grpSpPr>
        <p:pic>
          <p:nvPicPr>
            <p:cNvPr id="33" name="object 33"/>
            <p:cNvPicPr/>
            <p:nvPr/>
          </p:nvPicPr>
          <p:blipFill>
            <a:blip r:embed="rId19"/>
            <a:stretch>
              <a:fillRect/>
            </a:stretch>
          </p:blipFill>
          <p:spPr>
            <a:xfrm>
              <a:off x="4715967" y="5837451"/>
              <a:ext cx="111694" cy="140017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0"/>
            <a:stretch>
              <a:fillRect/>
            </a:stretch>
          </p:blipFill>
          <p:spPr>
            <a:xfrm>
              <a:off x="4845143" y="5768787"/>
              <a:ext cx="148001" cy="204563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5003986" y="5837451"/>
              <a:ext cx="227479" cy="136151"/>
            </a:xfrm>
            <a:custGeom>
              <a:avLst/>
              <a:gdLst/>
              <a:ahLst/>
              <a:cxnLst/>
              <a:rect l="l" t="t" r="r" b="b"/>
              <a:pathLst>
                <a:path w="257810" h="154304">
                  <a:moveTo>
                    <a:pt x="257746" y="154019"/>
                  </a:moveTo>
                  <a:lnTo>
                    <a:pt x="182975" y="154019"/>
                  </a:lnTo>
                  <a:lnTo>
                    <a:pt x="182975" y="149447"/>
                  </a:lnTo>
                  <a:lnTo>
                    <a:pt x="192119" y="149447"/>
                  </a:lnTo>
                  <a:lnTo>
                    <a:pt x="198215" y="147923"/>
                  </a:lnTo>
                  <a:lnTo>
                    <a:pt x="205930" y="140303"/>
                  </a:lnTo>
                  <a:lnTo>
                    <a:pt x="205930" y="137255"/>
                  </a:lnTo>
                  <a:lnTo>
                    <a:pt x="207454" y="134207"/>
                  </a:lnTo>
                  <a:lnTo>
                    <a:pt x="207454" y="56387"/>
                  </a:lnTo>
                  <a:lnTo>
                    <a:pt x="207167" y="47839"/>
                  </a:lnTo>
                  <a:lnTo>
                    <a:pt x="192119" y="19811"/>
                  </a:lnTo>
                  <a:lnTo>
                    <a:pt x="176879" y="19811"/>
                  </a:lnTo>
                  <a:lnTo>
                    <a:pt x="143351" y="39623"/>
                  </a:lnTo>
                  <a:lnTo>
                    <a:pt x="143351" y="131159"/>
                  </a:lnTo>
                  <a:lnTo>
                    <a:pt x="144875" y="137255"/>
                  </a:lnTo>
                  <a:lnTo>
                    <a:pt x="144875" y="140303"/>
                  </a:lnTo>
                  <a:lnTo>
                    <a:pt x="146399" y="141827"/>
                  </a:lnTo>
                  <a:lnTo>
                    <a:pt x="147923" y="144875"/>
                  </a:lnTo>
                  <a:lnTo>
                    <a:pt x="152495" y="146399"/>
                  </a:lnTo>
                  <a:lnTo>
                    <a:pt x="155543" y="147923"/>
                  </a:lnTo>
                  <a:lnTo>
                    <a:pt x="160115" y="149447"/>
                  </a:lnTo>
                  <a:lnTo>
                    <a:pt x="167735" y="149447"/>
                  </a:lnTo>
                  <a:lnTo>
                    <a:pt x="167735" y="154019"/>
                  </a:lnTo>
                  <a:lnTo>
                    <a:pt x="91439" y="154019"/>
                  </a:lnTo>
                  <a:lnTo>
                    <a:pt x="91439" y="149447"/>
                  </a:lnTo>
                  <a:lnTo>
                    <a:pt x="100679" y="149447"/>
                  </a:lnTo>
                  <a:lnTo>
                    <a:pt x="106775" y="147923"/>
                  </a:lnTo>
                  <a:lnTo>
                    <a:pt x="109823" y="146399"/>
                  </a:lnTo>
                  <a:lnTo>
                    <a:pt x="112871" y="143351"/>
                  </a:lnTo>
                  <a:lnTo>
                    <a:pt x="115919" y="137255"/>
                  </a:lnTo>
                  <a:lnTo>
                    <a:pt x="115919" y="56387"/>
                  </a:lnTo>
                  <a:lnTo>
                    <a:pt x="99155" y="19811"/>
                  </a:lnTo>
                  <a:lnTo>
                    <a:pt x="85343" y="19811"/>
                  </a:lnTo>
                  <a:lnTo>
                    <a:pt x="51815" y="39623"/>
                  </a:lnTo>
                  <a:lnTo>
                    <a:pt x="51815" y="131159"/>
                  </a:lnTo>
                  <a:lnTo>
                    <a:pt x="53339" y="137255"/>
                  </a:lnTo>
                  <a:lnTo>
                    <a:pt x="56387" y="143351"/>
                  </a:lnTo>
                  <a:lnTo>
                    <a:pt x="57911" y="144875"/>
                  </a:lnTo>
                  <a:lnTo>
                    <a:pt x="60959" y="146399"/>
                  </a:lnTo>
                  <a:lnTo>
                    <a:pt x="62483" y="147923"/>
                  </a:lnTo>
                  <a:lnTo>
                    <a:pt x="68579" y="149447"/>
                  </a:lnTo>
                  <a:lnTo>
                    <a:pt x="76199" y="149447"/>
                  </a:lnTo>
                  <a:lnTo>
                    <a:pt x="76199" y="154019"/>
                  </a:lnTo>
                  <a:lnTo>
                    <a:pt x="3047" y="154019"/>
                  </a:lnTo>
                  <a:lnTo>
                    <a:pt x="3047" y="149447"/>
                  </a:lnTo>
                  <a:lnTo>
                    <a:pt x="9143" y="149447"/>
                  </a:lnTo>
                  <a:lnTo>
                    <a:pt x="13715" y="147923"/>
                  </a:lnTo>
                  <a:lnTo>
                    <a:pt x="19811" y="144875"/>
                  </a:lnTo>
                  <a:lnTo>
                    <a:pt x="21335" y="143351"/>
                  </a:lnTo>
                  <a:lnTo>
                    <a:pt x="22859" y="138779"/>
                  </a:lnTo>
                  <a:lnTo>
                    <a:pt x="24383" y="135731"/>
                  </a:lnTo>
                  <a:lnTo>
                    <a:pt x="25907" y="129635"/>
                  </a:lnTo>
                  <a:lnTo>
                    <a:pt x="25907" y="64007"/>
                  </a:lnTo>
                  <a:lnTo>
                    <a:pt x="25669" y="52577"/>
                  </a:lnTo>
                  <a:lnTo>
                    <a:pt x="24383" y="32003"/>
                  </a:lnTo>
                  <a:lnTo>
                    <a:pt x="22859" y="27431"/>
                  </a:lnTo>
                  <a:lnTo>
                    <a:pt x="16763" y="21335"/>
                  </a:lnTo>
                  <a:lnTo>
                    <a:pt x="10667" y="21335"/>
                  </a:lnTo>
                  <a:lnTo>
                    <a:pt x="7619" y="22859"/>
                  </a:lnTo>
                  <a:lnTo>
                    <a:pt x="3047" y="24383"/>
                  </a:lnTo>
                  <a:lnTo>
                    <a:pt x="0" y="18287"/>
                  </a:lnTo>
                  <a:lnTo>
                    <a:pt x="45719" y="0"/>
                  </a:lnTo>
                  <a:lnTo>
                    <a:pt x="51815" y="0"/>
                  </a:lnTo>
                  <a:lnTo>
                    <a:pt x="51815" y="32003"/>
                  </a:lnTo>
                  <a:lnTo>
                    <a:pt x="65722" y="19430"/>
                  </a:lnTo>
                  <a:lnTo>
                    <a:pt x="76199" y="9143"/>
                  </a:lnTo>
                  <a:lnTo>
                    <a:pt x="88391" y="3047"/>
                  </a:lnTo>
                  <a:lnTo>
                    <a:pt x="92963" y="1523"/>
                  </a:lnTo>
                  <a:lnTo>
                    <a:pt x="99155" y="0"/>
                  </a:lnTo>
                  <a:lnTo>
                    <a:pt x="105251" y="0"/>
                  </a:lnTo>
                  <a:lnTo>
                    <a:pt x="140136" y="24550"/>
                  </a:lnTo>
                  <a:lnTo>
                    <a:pt x="141827" y="32003"/>
                  </a:lnTo>
                  <a:lnTo>
                    <a:pt x="150423" y="22812"/>
                  </a:lnTo>
                  <a:lnTo>
                    <a:pt x="186023" y="0"/>
                  </a:lnTo>
                  <a:lnTo>
                    <a:pt x="202787" y="0"/>
                  </a:lnTo>
                  <a:lnTo>
                    <a:pt x="210502" y="1523"/>
                  </a:lnTo>
                  <a:lnTo>
                    <a:pt x="222694" y="10667"/>
                  </a:lnTo>
                  <a:lnTo>
                    <a:pt x="227266" y="16763"/>
                  </a:lnTo>
                  <a:lnTo>
                    <a:pt x="230314" y="25907"/>
                  </a:lnTo>
                  <a:lnTo>
                    <a:pt x="232314" y="31313"/>
                  </a:lnTo>
                  <a:lnTo>
                    <a:pt x="233743" y="38290"/>
                  </a:lnTo>
                  <a:lnTo>
                    <a:pt x="234600" y="46696"/>
                  </a:lnTo>
                  <a:lnTo>
                    <a:pt x="234886" y="56387"/>
                  </a:lnTo>
                  <a:lnTo>
                    <a:pt x="234886" y="137255"/>
                  </a:lnTo>
                  <a:lnTo>
                    <a:pt x="236410" y="140303"/>
                  </a:lnTo>
                  <a:lnTo>
                    <a:pt x="237934" y="141827"/>
                  </a:lnTo>
                  <a:lnTo>
                    <a:pt x="239458" y="144875"/>
                  </a:lnTo>
                  <a:lnTo>
                    <a:pt x="245554" y="147923"/>
                  </a:lnTo>
                  <a:lnTo>
                    <a:pt x="250126" y="149447"/>
                  </a:lnTo>
                  <a:lnTo>
                    <a:pt x="257746" y="149447"/>
                  </a:lnTo>
                  <a:lnTo>
                    <a:pt x="257746" y="154019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21"/>
            <a:stretch>
              <a:fillRect/>
            </a:stretch>
          </p:blipFill>
          <p:spPr>
            <a:xfrm>
              <a:off x="5242167" y="5798371"/>
              <a:ext cx="327100" cy="179097"/>
            </a:xfrm>
            <a:prstGeom prst="rect">
              <a:avLst/>
            </a:prstGeom>
          </p:spPr>
        </p:pic>
      </p:grpSp>
      <p:pic>
        <p:nvPicPr>
          <p:cNvPr id="37" name="object 37"/>
          <p:cNvPicPr/>
          <p:nvPr/>
        </p:nvPicPr>
        <p:blipFill>
          <a:blip r:embed="rId22"/>
          <a:stretch>
            <a:fillRect/>
          </a:stretch>
        </p:blipFill>
        <p:spPr>
          <a:xfrm>
            <a:off x="5656757" y="5768787"/>
            <a:ext cx="1516827" cy="269194"/>
          </a:xfrm>
          <a:prstGeom prst="rect">
            <a:avLst/>
          </a:prstGeom>
        </p:spPr>
      </p:pic>
      <p:grpSp>
        <p:nvGrpSpPr>
          <p:cNvPr id="38" name="object 38"/>
          <p:cNvGrpSpPr/>
          <p:nvPr/>
        </p:nvGrpSpPr>
        <p:grpSpPr>
          <a:xfrm>
            <a:off x="7248889" y="5768787"/>
            <a:ext cx="642538" cy="208744"/>
            <a:chOff x="7248890" y="5768787"/>
            <a:chExt cx="642538" cy="208744"/>
          </a:xfrm>
        </p:grpSpPr>
        <p:pic>
          <p:nvPicPr>
            <p:cNvPr id="39" name="object 39"/>
            <p:cNvPicPr/>
            <p:nvPr/>
          </p:nvPicPr>
          <p:blipFill>
            <a:blip r:embed="rId23"/>
            <a:stretch>
              <a:fillRect/>
            </a:stretch>
          </p:blipFill>
          <p:spPr>
            <a:xfrm>
              <a:off x="7248890" y="5768787"/>
              <a:ext cx="351304" cy="208681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7609600" y="5837458"/>
              <a:ext cx="281828" cy="140074"/>
            </a:xfrm>
            <a:custGeom>
              <a:avLst/>
              <a:gdLst/>
              <a:ahLst/>
              <a:cxnLst/>
              <a:rect l="l" t="t" r="r" b="b"/>
              <a:pathLst>
                <a:path w="319404" h="158750">
                  <a:moveTo>
                    <a:pt x="256324" y="149440"/>
                  </a:moveTo>
                  <a:lnTo>
                    <a:pt x="250228" y="149440"/>
                  </a:lnTo>
                  <a:lnTo>
                    <a:pt x="245554" y="147916"/>
                  </a:lnTo>
                  <a:lnTo>
                    <a:pt x="239458" y="144868"/>
                  </a:lnTo>
                  <a:lnTo>
                    <a:pt x="237934" y="141820"/>
                  </a:lnTo>
                  <a:lnTo>
                    <a:pt x="236410" y="140296"/>
                  </a:lnTo>
                  <a:lnTo>
                    <a:pt x="234886" y="137248"/>
                  </a:lnTo>
                  <a:lnTo>
                    <a:pt x="233362" y="129628"/>
                  </a:lnTo>
                  <a:lnTo>
                    <a:pt x="233311" y="46697"/>
                  </a:lnTo>
                  <a:lnTo>
                    <a:pt x="232981" y="38290"/>
                  </a:lnTo>
                  <a:lnTo>
                    <a:pt x="232079" y="31318"/>
                  </a:lnTo>
                  <a:lnTo>
                    <a:pt x="227266" y="16764"/>
                  </a:lnTo>
                  <a:lnTo>
                    <a:pt x="222694" y="10668"/>
                  </a:lnTo>
                  <a:lnTo>
                    <a:pt x="215074" y="6096"/>
                  </a:lnTo>
                  <a:lnTo>
                    <a:pt x="208978" y="1524"/>
                  </a:lnTo>
                  <a:lnTo>
                    <a:pt x="202882" y="0"/>
                  </a:lnTo>
                  <a:lnTo>
                    <a:pt x="186118" y="0"/>
                  </a:lnTo>
                  <a:lnTo>
                    <a:pt x="150520" y="22809"/>
                  </a:lnTo>
                  <a:lnTo>
                    <a:pt x="141922" y="32004"/>
                  </a:lnTo>
                  <a:lnTo>
                    <a:pt x="140195" y="24549"/>
                  </a:lnTo>
                  <a:lnTo>
                    <a:pt x="103733" y="0"/>
                  </a:lnTo>
                  <a:lnTo>
                    <a:pt x="99161" y="0"/>
                  </a:lnTo>
                  <a:lnTo>
                    <a:pt x="86969" y="3048"/>
                  </a:lnTo>
                  <a:lnTo>
                    <a:pt x="82397" y="6096"/>
                  </a:lnTo>
                  <a:lnTo>
                    <a:pt x="76301" y="9144"/>
                  </a:lnTo>
                  <a:lnTo>
                    <a:pt x="71729" y="13716"/>
                  </a:lnTo>
                  <a:lnTo>
                    <a:pt x="59296" y="24853"/>
                  </a:lnTo>
                  <a:lnTo>
                    <a:pt x="51917" y="32004"/>
                  </a:lnTo>
                  <a:lnTo>
                    <a:pt x="51917" y="0"/>
                  </a:lnTo>
                  <a:lnTo>
                    <a:pt x="45821" y="0"/>
                  </a:lnTo>
                  <a:lnTo>
                    <a:pt x="0" y="18288"/>
                  </a:lnTo>
                  <a:lnTo>
                    <a:pt x="3048" y="24384"/>
                  </a:lnTo>
                  <a:lnTo>
                    <a:pt x="6096" y="22860"/>
                  </a:lnTo>
                  <a:lnTo>
                    <a:pt x="10668" y="21336"/>
                  </a:lnTo>
                  <a:lnTo>
                    <a:pt x="16764" y="21336"/>
                  </a:lnTo>
                  <a:lnTo>
                    <a:pt x="22860" y="27432"/>
                  </a:lnTo>
                  <a:lnTo>
                    <a:pt x="24384" y="32004"/>
                  </a:lnTo>
                  <a:lnTo>
                    <a:pt x="25666" y="52578"/>
                  </a:lnTo>
                  <a:lnTo>
                    <a:pt x="25908" y="64008"/>
                  </a:lnTo>
                  <a:lnTo>
                    <a:pt x="25908" y="129628"/>
                  </a:lnTo>
                  <a:lnTo>
                    <a:pt x="24384" y="135724"/>
                  </a:lnTo>
                  <a:lnTo>
                    <a:pt x="22860" y="138772"/>
                  </a:lnTo>
                  <a:lnTo>
                    <a:pt x="21336" y="143344"/>
                  </a:lnTo>
                  <a:lnTo>
                    <a:pt x="19812" y="144868"/>
                  </a:lnTo>
                  <a:lnTo>
                    <a:pt x="13716" y="147916"/>
                  </a:lnTo>
                  <a:lnTo>
                    <a:pt x="9144" y="149440"/>
                  </a:lnTo>
                  <a:lnTo>
                    <a:pt x="3048" y="149440"/>
                  </a:lnTo>
                  <a:lnTo>
                    <a:pt x="3048" y="154012"/>
                  </a:lnTo>
                  <a:lnTo>
                    <a:pt x="76301" y="154012"/>
                  </a:lnTo>
                  <a:lnTo>
                    <a:pt x="76301" y="149440"/>
                  </a:lnTo>
                  <a:lnTo>
                    <a:pt x="68681" y="149440"/>
                  </a:lnTo>
                  <a:lnTo>
                    <a:pt x="62585" y="147916"/>
                  </a:lnTo>
                  <a:lnTo>
                    <a:pt x="61061" y="146392"/>
                  </a:lnTo>
                  <a:lnTo>
                    <a:pt x="54965" y="143344"/>
                  </a:lnTo>
                  <a:lnTo>
                    <a:pt x="54965" y="140296"/>
                  </a:lnTo>
                  <a:lnTo>
                    <a:pt x="53441" y="137248"/>
                  </a:lnTo>
                  <a:lnTo>
                    <a:pt x="51917" y="131152"/>
                  </a:lnTo>
                  <a:lnTo>
                    <a:pt x="51917" y="39624"/>
                  </a:lnTo>
                  <a:lnTo>
                    <a:pt x="85445" y="19812"/>
                  </a:lnTo>
                  <a:lnTo>
                    <a:pt x="99161" y="19812"/>
                  </a:lnTo>
                  <a:lnTo>
                    <a:pt x="115925" y="56388"/>
                  </a:lnTo>
                  <a:lnTo>
                    <a:pt x="115925" y="137248"/>
                  </a:lnTo>
                  <a:lnTo>
                    <a:pt x="114401" y="140296"/>
                  </a:lnTo>
                  <a:lnTo>
                    <a:pt x="108305" y="146392"/>
                  </a:lnTo>
                  <a:lnTo>
                    <a:pt x="105257" y="147916"/>
                  </a:lnTo>
                  <a:lnTo>
                    <a:pt x="100685" y="149440"/>
                  </a:lnTo>
                  <a:lnTo>
                    <a:pt x="91541" y="149440"/>
                  </a:lnTo>
                  <a:lnTo>
                    <a:pt x="91541" y="154012"/>
                  </a:lnTo>
                  <a:lnTo>
                    <a:pt x="167830" y="154012"/>
                  </a:lnTo>
                  <a:lnTo>
                    <a:pt x="167830" y="149440"/>
                  </a:lnTo>
                  <a:lnTo>
                    <a:pt x="160210" y="149440"/>
                  </a:lnTo>
                  <a:lnTo>
                    <a:pt x="154114" y="147916"/>
                  </a:lnTo>
                  <a:lnTo>
                    <a:pt x="148018" y="144868"/>
                  </a:lnTo>
                  <a:lnTo>
                    <a:pt x="146494" y="141820"/>
                  </a:lnTo>
                  <a:lnTo>
                    <a:pt x="144970" y="140296"/>
                  </a:lnTo>
                  <a:lnTo>
                    <a:pt x="143446" y="137248"/>
                  </a:lnTo>
                  <a:lnTo>
                    <a:pt x="143446" y="39624"/>
                  </a:lnTo>
                  <a:lnTo>
                    <a:pt x="176974" y="19812"/>
                  </a:lnTo>
                  <a:lnTo>
                    <a:pt x="190690" y="19812"/>
                  </a:lnTo>
                  <a:lnTo>
                    <a:pt x="207454" y="56388"/>
                  </a:lnTo>
                  <a:lnTo>
                    <a:pt x="207454" y="129628"/>
                  </a:lnTo>
                  <a:lnTo>
                    <a:pt x="205930" y="134200"/>
                  </a:lnTo>
                  <a:lnTo>
                    <a:pt x="205930" y="137248"/>
                  </a:lnTo>
                  <a:lnTo>
                    <a:pt x="202882" y="143344"/>
                  </a:lnTo>
                  <a:lnTo>
                    <a:pt x="201358" y="144868"/>
                  </a:lnTo>
                  <a:lnTo>
                    <a:pt x="196786" y="147916"/>
                  </a:lnTo>
                  <a:lnTo>
                    <a:pt x="192214" y="149440"/>
                  </a:lnTo>
                  <a:lnTo>
                    <a:pt x="183070" y="149440"/>
                  </a:lnTo>
                  <a:lnTo>
                    <a:pt x="183070" y="154012"/>
                  </a:lnTo>
                  <a:lnTo>
                    <a:pt x="256324" y="154012"/>
                  </a:lnTo>
                  <a:lnTo>
                    <a:pt x="256324" y="149440"/>
                  </a:lnTo>
                  <a:close/>
                </a:path>
                <a:path w="319404" h="158750">
                  <a:moveTo>
                    <a:pt x="318795" y="135724"/>
                  </a:moveTo>
                  <a:lnTo>
                    <a:pt x="317271" y="131152"/>
                  </a:lnTo>
                  <a:lnTo>
                    <a:pt x="312699" y="128104"/>
                  </a:lnTo>
                  <a:lnTo>
                    <a:pt x="309651" y="125056"/>
                  </a:lnTo>
                  <a:lnTo>
                    <a:pt x="305079" y="123532"/>
                  </a:lnTo>
                  <a:lnTo>
                    <a:pt x="300507" y="123532"/>
                  </a:lnTo>
                  <a:lnTo>
                    <a:pt x="294411" y="123532"/>
                  </a:lnTo>
                  <a:lnTo>
                    <a:pt x="291363" y="125056"/>
                  </a:lnTo>
                  <a:lnTo>
                    <a:pt x="286791" y="128104"/>
                  </a:lnTo>
                  <a:lnTo>
                    <a:pt x="283743" y="131152"/>
                  </a:lnTo>
                  <a:lnTo>
                    <a:pt x="282219" y="135724"/>
                  </a:lnTo>
                  <a:lnTo>
                    <a:pt x="282219" y="146392"/>
                  </a:lnTo>
                  <a:lnTo>
                    <a:pt x="283743" y="150964"/>
                  </a:lnTo>
                  <a:lnTo>
                    <a:pt x="286791" y="154012"/>
                  </a:lnTo>
                  <a:lnTo>
                    <a:pt x="291363" y="157060"/>
                  </a:lnTo>
                  <a:lnTo>
                    <a:pt x="295935" y="158686"/>
                  </a:lnTo>
                  <a:lnTo>
                    <a:pt x="305079" y="158686"/>
                  </a:lnTo>
                  <a:lnTo>
                    <a:pt x="309651" y="157060"/>
                  </a:lnTo>
                  <a:lnTo>
                    <a:pt x="312699" y="154012"/>
                  </a:lnTo>
                  <a:lnTo>
                    <a:pt x="317271" y="150964"/>
                  </a:lnTo>
                  <a:lnTo>
                    <a:pt x="318795" y="146392"/>
                  </a:lnTo>
                  <a:lnTo>
                    <a:pt x="318795" y="135724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41" name="object 41"/>
          <p:cNvGrpSpPr/>
          <p:nvPr/>
        </p:nvGrpSpPr>
        <p:grpSpPr>
          <a:xfrm>
            <a:off x="1236793" y="6124210"/>
            <a:ext cx="606069" cy="269501"/>
            <a:chOff x="1236793" y="6124210"/>
            <a:chExt cx="606069" cy="269501"/>
          </a:xfrm>
        </p:grpSpPr>
        <p:sp>
          <p:nvSpPr>
            <p:cNvPr id="42" name="object 42"/>
            <p:cNvSpPr/>
            <p:nvPr/>
          </p:nvSpPr>
          <p:spPr>
            <a:xfrm>
              <a:off x="1236793" y="6124210"/>
              <a:ext cx="79562" cy="269501"/>
            </a:xfrm>
            <a:custGeom>
              <a:avLst/>
              <a:gdLst/>
              <a:ahLst/>
              <a:cxnLst/>
              <a:rect l="l" t="t" r="r" b="b"/>
              <a:pathLst>
                <a:path w="90169" h="305434">
                  <a:moveTo>
                    <a:pt x="90011" y="305085"/>
                  </a:moveTo>
                  <a:lnTo>
                    <a:pt x="57341" y="283868"/>
                  </a:lnTo>
                  <a:lnTo>
                    <a:pt x="28194" y="249602"/>
                  </a:lnTo>
                  <a:lnTo>
                    <a:pt x="7072" y="203381"/>
                  </a:lnTo>
                  <a:lnTo>
                    <a:pt x="0" y="152495"/>
                  </a:lnTo>
                  <a:lnTo>
                    <a:pt x="1452" y="127681"/>
                  </a:lnTo>
                  <a:lnTo>
                    <a:pt x="13501" y="80874"/>
                  </a:lnTo>
                  <a:lnTo>
                    <a:pt x="38053" y="40290"/>
                  </a:lnTo>
                  <a:lnTo>
                    <a:pt x="71144" y="10572"/>
                  </a:lnTo>
                  <a:lnTo>
                    <a:pt x="90011" y="0"/>
                  </a:lnTo>
                  <a:lnTo>
                    <a:pt x="90011" y="6095"/>
                  </a:lnTo>
                  <a:lnTo>
                    <a:pt x="80216" y="12358"/>
                  </a:lnTo>
                  <a:lnTo>
                    <a:pt x="71449" y="19621"/>
                  </a:lnTo>
                  <a:lnTo>
                    <a:pt x="46101" y="58685"/>
                  </a:lnTo>
                  <a:lnTo>
                    <a:pt x="35218" y="100560"/>
                  </a:lnTo>
                  <a:lnTo>
                    <a:pt x="32004" y="147923"/>
                  </a:lnTo>
                  <a:lnTo>
                    <a:pt x="32289" y="164837"/>
                  </a:lnTo>
                  <a:lnTo>
                    <a:pt x="36576" y="212026"/>
                  </a:lnTo>
                  <a:lnTo>
                    <a:pt x="47244" y="248697"/>
                  </a:lnTo>
                  <a:lnTo>
                    <a:pt x="69129" y="280558"/>
                  </a:lnTo>
                  <a:lnTo>
                    <a:pt x="90011" y="298989"/>
                  </a:lnTo>
                  <a:lnTo>
                    <a:pt x="90011" y="305085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24"/>
            <a:stretch>
              <a:fillRect/>
            </a:stretch>
          </p:blipFill>
          <p:spPr>
            <a:xfrm>
              <a:off x="1332351" y="6128245"/>
              <a:ext cx="177669" cy="205908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1540948" y="6301879"/>
              <a:ext cx="32497" cy="32497"/>
            </a:xfrm>
            <a:custGeom>
              <a:avLst/>
              <a:gdLst/>
              <a:ahLst/>
              <a:cxnLst/>
              <a:rect l="l" t="t" r="r" b="b"/>
              <a:pathLst>
                <a:path w="36830" h="36829">
                  <a:moveTo>
                    <a:pt x="22859" y="36576"/>
                  </a:moveTo>
                  <a:lnTo>
                    <a:pt x="13715" y="36576"/>
                  </a:lnTo>
                  <a:lnTo>
                    <a:pt x="4571" y="30480"/>
                  </a:lnTo>
                  <a:lnTo>
                    <a:pt x="1523" y="27432"/>
                  </a:lnTo>
                  <a:lnTo>
                    <a:pt x="0" y="22859"/>
                  </a:lnTo>
                  <a:lnTo>
                    <a:pt x="0" y="12192"/>
                  </a:lnTo>
                  <a:lnTo>
                    <a:pt x="1523" y="7620"/>
                  </a:lnTo>
                  <a:lnTo>
                    <a:pt x="4571" y="4572"/>
                  </a:lnTo>
                  <a:lnTo>
                    <a:pt x="9143" y="1524"/>
                  </a:lnTo>
                  <a:lnTo>
                    <a:pt x="13715" y="0"/>
                  </a:lnTo>
                  <a:lnTo>
                    <a:pt x="18287" y="0"/>
                  </a:lnTo>
                  <a:lnTo>
                    <a:pt x="22859" y="0"/>
                  </a:lnTo>
                  <a:lnTo>
                    <a:pt x="27431" y="1524"/>
                  </a:lnTo>
                  <a:lnTo>
                    <a:pt x="35051" y="9144"/>
                  </a:lnTo>
                  <a:lnTo>
                    <a:pt x="36575" y="12192"/>
                  </a:lnTo>
                  <a:lnTo>
                    <a:pt x="36575" y="22859"/>
                  </a:lnTo>
                  <a:lnTo>
                    <a:pt x="35051" y="27432"/>
                  </a:lnTo>
                  <a:lnTo>
                    <a:pt x="30479" y="30480"/>
                  </a:lnTo>
                  <a:lnTo>
                    <a:pt x="27431" y="33528"/>
                  </a:lnTo>
                  <a:lnTo>
                    <a:pt x="22859" y="36576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25"/>
            <a:stretch>
              <a:fillRect/>
            </a:stretch>
          </p:blipFill>
          <p:spPr>
            <a:xfrm>
              <a:off x="1598855" y="6133623"/>
              <a:ext cx="176240" cy="196495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811487" y="6301879"/>
              <a:ext cx="31376" cy="32497"/>
            </a:xfrm>
            <a:custGeom>
              <a:avLst/>
              <a:gdLst/>
              <a:ahLst/>
              <a:cxnLst/>
              <a:rect l="l" t="t" r="r" b="b"/>
              <a:pathLst>
                <a:path w="35560" h="36829">
                  <a:moveTo>
                    <a:pt x="22859" y="36576"/>
                  </a:moveTo>
                  <a:lnTo>
                    <a:pt x="12191" y="36576"/>
                  </a:lnTo>
                  <a:lnTo>
                    <a:pt x="7619" y="33528"/>
                  </a:lnTo>
                  <a:lnTo>
                    <a:pt x="1523" y="27432"/>
                  </a:lnTo>
                  <a:lnTo>
                    <a:pt x="0" y="22859"/>
                  </a:lnTo>
                  <a:lnTo>
                    <a:pt x="0" y="12192"/>
                  </a:lnTo>
                  <a:lnTo>
                    <a:pt x="1523" y="7620"/>
                  </a:lnTo>
                  <a:lnTo>
                    <a:pt x="7619" y="1524"/>
                  </a:lnTo>
                  <a:lnTo>
                    <a:pt x="12191" y="0"/>
                  </a:lnTo>
                  <a:lnTo>
                    <a:pt x="18287" y="0"/>
                  </a:lnTo>
                  <a:lnTo>
                    <a:pt x="22859" y="0"/>
                  </a:lnTo>
                  <a:lnTo>
                    <a:pt x="27431" y="1524"/>
                  </a:lnTo>
                  <a:lnTo>
                    <a:pt x="30479" y="4572"/>
                  </a:lnTo>
                  <a:lnTo>
                    <a:pt x="33527" y="9144"/>
                  </a:lnTo>
                  <a:lnTo>
                    <a:pt x="35051" y="12192"/>
                  </a:lnTo>
                  <a:lnTo>
                    <a:pt x="35051" y="22859"/>
                  </a:lnTo>
                  <a:lnTo>
                    <a:pt x="33527" y="27432"/>
                  </a:lnTo>
                  <a:lnTo>
                    <a:pt x="27431" y="33528"/>
                  </a:lnTo>
                  <a:lnTo>
                    <a:pt x="22859" y="36576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sp>
        <p:nvSpPr>
          <p:cNvPr id="47" name="object 47"/>
          <p:cNvSpPr/>
          <p:nvPr/>
        </p:nvSpPr>
        <p:spPr>
          <a:xfrm>
            <a:off x="1943346" y="6133629"/>
            <a:ext cx="646579" cy="245409"/>
          </a:xfrm>
          <a:custGeom>
            <a:avLst/>
            <a:gdLst/>
            <a:ahLst/>
            <a:cxnLst/>
            <a:rect l="l" t="t" r="r" b="b"/>
            <a:pathLst>
              <a:path w="732789" h="278129">
                <a:moveTo>
                  <a:pt x="230314" y="0"/>
                </a:moveTo>
                <a:lnTo>
                  <a:pt x="134213" y="0"/>
                </a:lnTo>
                <a:lnTo>
                  <a:pt x="134213" y="6096"/>
                </a:lnTo>
                <a:lnTo>
                  <a:pt x="148018" y="6096"/>
                </a:lnTo>
                <a:lnTo>
                  <a:pt x="157162" y="9144"/>
                </a:lnTo>
                <a:lnTo>
                  <a:pt x="161734" y="12192"/>
                </a:lnTo>
                <a:lnTo>
                  <a:pt x="163258" y="13716"/>
                </a:lnTo>
                <a:lnTo>
                  <a:pt x="166306" y="19812"/>
                </a:lnTo>
                <a:lnTo>
                  <a:pt x="166306" y="102196"/>
                </a:lnTo>
                <a:lnTo>
                  <a:pt x="62585" y="102196"/>
                </a:lnTo>
                <a:lnTo>
                  <a:pt x="62585" y="28956"/>
                </a:lnTo>
                <a:lnTo>
                  <a:pt x="82397" y="6096"/>
                </a:lnTo>
                <a:lnTo>
                  <a:pt x="94589" y="6096"/>
                </a:lnTo>
                <a:lnTo>
                  <a:pt x="94589" y="0"/>
                </a:lnTo>
                <a:lnTo>
                  <a:pt x="0" y="0"/>
                </a:lnTo>
                <a:lnTo>
                  <a:pt x="0" y="6096"/>
                </a:lnTo>
                <a:lnTo>
                  <a:pt x="12192" y="6096"/>
                </a:lnTo>
                <a:lnTo>
                  <a:pt x="18288" y="7620"/>
                </a:lnTo>
                <a:lnTo>
                  <a:pt x="22860" y="9144"/>
                </a:lnTo>
                <a:lnTo>
                  <a:pt x="25908" y="12192"/>
                </a:lnTo>
                <a:lnTo>
                  <a:pt x="28956" y="13716"/>
                </a:lnTo>
                <a:lnTo>
                  <a:pt x="28956" y="16764"/>
                </a:lnTo>
                <a:lnTo>
                  <a:pt x="30480" y="19812"/>
                </a:lnTo>
                <a:lnTo>
                  <a:pt x="32004" y="27432"/>
                </a:lnTo>
                <a:lnTo>
                  <a:pt x="32004" y="196786"/>
                </a:lnTo>
                <a:lnTo>
                  <a:pt x="30480" y="204406"/>
                </a:lnTo>
                <a:lnTo>
                  <a:pt x="27432" y="207454"/>
                </a:lnTo>
                <a:lnTo>
                  <a:pt x="22860" y="213550"/>
                </a:lnTo>
                <a:lnTo>
                  <a:pt x="16764" y="216598"/>
                </a:lnTo>
                <a:lnTo>
                  <a:pt x="0" y="216598"/>
                </a:lnTo>
                <a:lnTo>
                  <a:pt x="0" y="222694"/>
                </a:lnTo>
                <a:lnTo>
                  <a:pt x="94589" y="222694"/>
                </a:lnTo>
                <a:lnTo>
                  <a:pt x="94589" y="216598"/>
                </a:lnTo>
                <a:lnTo>
                  <a:pt x="82397" y="216598"/>
                </a:lnTo>
                <a:lnTo>
                  <a:pt x="76301" y="215074"/>
                </a:lnTo>
                <a:lnTo>
                  <a:pt x="71729" y="212026"/>
                </a:lnTo>
                <a:lnTo>
                  <a:pt x="68681" y="210502"/>
                </a:lnTo>
                <a:lnTo>
                  <a:pt x="65633" y="207454"/>
                </a:lnTo>
                <a:lnTo>
                  <a:pt x="65633" y="204406"/>
                </a:lnTo>
                <a:lnTo>
                  <a:pt x="64109" y="201358"/>
                </a:lnTo>
                <a:lnTo>
                  <a:pt x="62585" y="193738"/>
                </a:lnTo>
                <a:lnTo>
                  <a:pt x="62585" y="114388"/>
                </a:lnTo>
                <a:lnTo>
                  <a:pt x="166306" y="114388"/>
                </a:lnTo>
                <a:lnTo>
                  <a:pt x="166306" y="196786"/>
                </a:lnTo>
                <a:lnTo>
                  <a:pt x="164782" y="204406"/>
                </a:lnTo>
                <a:lnTo>
                  <a:pt x="161734" y="207454"/>
                </a:lnTo>
                <a:lnTo>
                  <a:pt x="158686" y="213550"/>
                </a:lnTo>
                <a:lnTo>
                  <a:pt x="151066" y="216598"/>
                </a:lnTo>
                <a:lnTo>
                  <a:pt x="134213" y="216598"/>
                </a:lnTo>
                <a:lnTo>
                  <a:pt x="134213" y="222694"/>
                </a:lnTo>
                <a:lnTo>
                  <a:pt x="230314" y="222694"/>
                </a:lnTo>
                <a:lnTo>
                  <a:pt x="230314" y="216598"/>
                </a:lnTo>
                <a:lnTo>
                  <a:pt x="216598" y="216598"/>
                </a:lnTo>
                <a:lnTo>
                  <a:pt x="212026" y="215074"/>
                </a:lnTo>
                <a:lnTo>
                  <a:pt x="207454" y="212026"/>
                </a:lnTo>
                <a:lnTo>
                  <a:pt x="202882" y="210502"/>
                </a:lnTo>
                <a:lnTo>
                  <a:pt x="198310" y="201358"/>
                </a:lnTo>
                <a:lnTo>
                  <a:pt x="198310" y="21336"/>
                </a:lnTo>
                <a:lnTo>
                  <a:pt x="199834" y="16764"/>
                </a:lnTo>
                <a:lnTo>
                  <a:pt x="202882" y="10668"/>
                </a:lnTo>
                <a:lnTo>
                  <a:pt x="216598" y="6096"/>
                </a:lnTo>
                <a:lnTo>
                  <a:pt x="230314" y="6096"/>
                </a:lnTo>
                <a:lnTo>
                  <a:pt x="230314" y="0"/>
                </a:lnTo>
                <a:close/>
              </a:path>
              <a:path w="732789" h="278129">
                <a:moveTo>
                  <a:pt x="402717" y="207454"/>
                </a:moveTo>
                <a:lnTo>
                  <a:pt x="401193" y="202882"/>
                </a:lnTo>
                <a:lnTo>
                  <a:pt x="392049" y="205930"/>
                </a:lnTo>
                <a:lnTo>
                  <a:pt x="387477" y="205930"/>
                </a:lnTo>
                <a:lnTo>
                  <a:pt x="384429" y="204406"/>
                </a:lnTo>
                <a:lnTo>
                  <a:pt x="381381" y="201358"/>
                </a:lnTo>
                <a:lnTo>
                  <a:pt x="378333" y="195262"/>
                </a:lnTo>
                <a:lnTo>
                  <a:pt x="378333" y="71729"/>
                </a:lnTo>
                <a:lnTo>
                  <a:pt x="326415" y="71729"/>
                </a:lnTo>
                <a:lnTo>
                  <a:pt x="326415" y="77825"/>
                </a:lnTo>
                <a:lnTo>
                  <a:pt x="337083" y="77825"/>
                </a:lnTo>
                <a:lnTo>
                  <a:pt x="343179" y="79349"/>
                </a:lnTo>
                <a:lnTo>
                  <a:pt x="349275" y="85445"/>
                </a:lnTo>
                <a:lnTo>
                  <a:pt x="350799" y="91541"/>
                </a:lnTo>
                <a:lnTo>
                  <a:pt x="350799" y="184594"/>
                </a:lnTo>
                <a:lnTo>
                  <a:pt x="345109" y="190855"/>
                </a:lnTo>
                <a:lnTo>
                  <a:pt x="339559" y="195834"/>
                </a:lnTo>
                <a:lnTo>
                  <a:pt x="334302" y="199377"/>
                </a:lnTo>
                <a:lnTo>
                  <a:pt x="329463" y="201358"/>
                </a:lnTo>
                <a:lnTo>
                  <a:pt x="323367" y="204406"/>
                </a:lnTo>
                <a:lnTo>
                  <a:pt x="318795" y="205930"/>
                </a:lnTo>
                <a:lnTo>
                  <a:pt x="306603" y="205930"/>
                </a:lnTo>
                <a:lnTo>
                  <a:pt x="288315" y="172402"/>
                </a:lnTo>
                <a:lnTo>
                  <a:pt x="288315" y="71729"/>
                </a:lnTo>
                <a:lnTo>
                  <a:pt x="236410" y="71729"/>
                </a:lnTo>
                <a:lnTo>
                  <a:pt x="236410" y="77825"/>
                </a:lnTo>
                <a:lnTo>
                  <a:pt x="248602" y="77825"/>
                </a:lnTo>
                <a:lnTo>
                  <a:pt x="254787" y="80873"/>
                </a:lnTo>
                <a:lnTo>
                  <a:pt x="257835" y="83921"/>
                </a:lnTo>
                <a:lnTo>
                  <a:pt x="259359" y="86969"/>
                </a:lnTo>
                <a:lnTo>
                  <a:pt x="260883" y="88493"/>
                </a:lnTo>
                <a:lnTo>
                  <a:pt x="260883" y="167830"/>
                </a:lnTo>
                <a:lnTo>
                  <a:pt x="261175" y="177787"/>
                </a:lnTo>
                <a:lnTo>
                  <a:pt x="262026" y="186880"/>
                </a:lnTo>
                <a:lnTo>
                  <a:pt x="263461" y="194830"/>
                </a:lnTo>
                <a:lnTo>
                  <a:pt x="265455" y="201358"/>
                </a:lnTo>
                <a:lnTo>
                  <a:pt x="266979" y="208978"/>
                </a:lnTo>
                <a:lnTo>
                  <a:pt x="271551" y="215074"/>
                </a:lnTo>
                <a:lnTo>
                  <a:pt x="283743" y="224218"/>
                </a:lnTo>
                <a:lnTo>
                  <a:pt x="291363" y="227266"/>
                </a:lnTo>
                <a:lnTo>
                  <a:pt x="306603" y="227266"/>
                </a:lnTo>
                <a:lnTo>
                  <a:pt x="341350" y="204673"/>
                </a:lnTo>
                <a:lnTo>
                  <a:pt x="350799" y="195262"/>
                </a:lnTo>
                <a:lnTo>
                  <a:pt x="350799" y="227266"/>
                </a:lnTo>
                <a:lnTo>
                  <a:pt x="358521" y="227266"/>
                </a:lnTo>
                <a:lnTo>
                  <a:pt x="402717" y="207454"/>
                </a:lnTo>
                <a:close/>
              </a:path>
              <a:path w="732789" h="278129">
                <a:moveTo>
                  <a:pt x="570445" y="216598"/>
                </a:moveTo>
                <a:lnTo>
                  <a:pt x="562825" y="216598"/>
                </a:lnTo>
                <a:lnTo>
                  <a:pt x="558253" y="215074"/>
                </a:lnTo>
                <a:lnTo>
                  <a:pt x="552157" y="212026"/>
                </a:lnTo>
                <a:lnTo>
                  <a:pt x="550633" y="210502"/>
                </a:lnTo>
                <a:lnTo>
                  <a:pt x="547585" y="204406"/>
                </a:lnTo>
                <a:lnTo>
                  <a:pt x="547585" y="123532"/>
                </a:lnTo>
                <a:lnTo>
                  <a:pt x="547306" y="114084"/>
                </a:lnTo>
                <a:lnTo>
                  <a:pt x="546442" y="106197"/>
                </a:lnTo>
                <a:lnTo>
                  <a:pt x="545020" y="99745"/>
                </a:lnTo>
                <a:lnTo>
                  <a:pt x="543013" y="94576"/>
                </a:lnTo>
                <a:lnTo>
                  <a:pt x="539965" y="83908"/>
                </a:lnTo>
                <a:lnTo>
                  <a:pt x="535393" y="77812"/>
                </a:lnTo>
                <a:lnTo>
                  <a:pt x="529297" y="73240"/>
                </a:lnTo>
                <a:lnTo>
                  <a:pt x="517105" y="67056"/>
                </a:lnTo>
                <a:lnTo>
                  <a:pt x="507961" y="67056"/>
                </a:lnTo>
                <a:lnTo>
                  <a:pt x="496252" y="69075"/>
                </a:lnTo>
                <a:lnTo>
                  <a:pt x="483958" y="75107"/>
                </a:lnTo>
                <a:lnTo>
                  <a:pt x="471068" y="85140"/>
                </a:lnTo>
                <a:lnTo>
                  <a:pt x="457581" y="99148"/>
                </a:lnTo>
                <a:lnTo>
                  <a:pt x="457581" y="67056"/>
                </a:lnTo>
                <a:lnTo>
                  <a:pt x="451485" y="67056"/>
                </a:lnTo>
                <a:lnTo>
                  <a:pt x="405765" y="85432"/>
                </a:lnTo>
                <a:lnTo>
                  <a:pt x="407289" y="91528"/>
                </a:lnTo>
                <a:lnTo>
                  <a:pt x="411861" y="90004"/>
                </a:lnTo>
                <a:lnTo>
                  <a:pt x="424053" y="90004"/>
                </a:lnTo>
                <a:lnTo>
                  <a:pt x="427101" y="93052"/>
                </a:lnTo>
                <a:lnTo>
                  <a:pt x="430149" y="99148"/>
                </a:lnTo>
                <a:lnTo>
                  <a:pt x="430149" y="199834"/>
                </a:lnTo>
                <a:lnTo>
                  <a:pt x="428625" y="205930"/>
                </a:lnTo>
                <a:lnTo>
                  <a:pt x="427101" y="210502"/>
                </a:lnTo>
                <a:lnTo>
                  <a:pt x="424053" y="213550"/>
                </a:lnTo>
                <a:lnTo>
                  <a:pt x="419481" y="216598"/>
                </a:lnTo>
                <a:lnTo>
                  <a:pt x="407289" y="216598"/>
                </a:lnTo>
                <a:lnTo>
                  <a:pt x="407289" y="222694"/>
                </a:lnTo>
                <a:lnTo>
                  <a:pt x="482053" y="222694"/>
                </a:lnTo>
                <a:lnTo>
                  <a:pt x="482053" y="216598"/>
                </a:lnTo>
                <a:lnTo>
                  <a:pt x="474433" y="216598"/>
                </a:lnTo>
                <a:lnTo>
                  <a:pt x="468337" y="215074"/>
                </a:lnTo>
                <a:lnTo>
                  <a:pt x="465289" y="213550"/>
                </a:lnTo>
                <a:lnTo>
                  <a:pt x="463677" y="212026"/>
                </a:lnTo>
                <a:lnTo>
                  <a:pt x="460629" y="210502"/>
                </a:lnTo>
                <a:lnTo>
                  <a:pt x="459105" y="207454"/>
                </a:lnTo>
                <a:lnTo>
                  <a:pt x="459105" y="204406"/>
                </a:lnTo>
                <a:lnTo>
                  <a:pt x="457581" y="198310"/>
                </a:lnTo>
                <a:lnTo>
                  <a:pt x="457581" y="108292"/>
                </a:lnTo>
                <a:lnTo>
                  <a:pt x="467690" y="99174"/>
                </a:lnTo>
                <a:lnTo>
                  <a:pt x="477481" y="92481"/>
                </a:lnTo>
                <a:lnTo>
                  <a:pt x="487248" y="88366"/>
                </a:lnTo>
                <a:lnTo>
                  <a:pt x="497293" y="86956"/>
                </a:lnTo>
                <a:lnTo>
                  <a:pt x="504913" y="86956"/>
                </a:lnTo>
                <a:lnTo>
                  <a:pt x="511009" y="90004"/>
                </a:lnTo>
                <a:lnTo>
                  <a:pt x="514057" y="97624"/>
                </a:lnTo>
                <a:lnTo>
                  <a:pt x="516940" y="102793"/>
                </a:lnTo>
                <a:lnTo>
                  <a:pt x="518820" y="109245"/>
                </a:lnTo>
                <a:lnTo>
                  <a:pt x="519849" y="117132"/>
                </a:lnTo>
                <a:lnTo>
                  <a:pt x="520153" y="126580"/>
                </a:lnTo>
                <a:lnTo>
                  <a:pt x="520153" y="201358"/>
                </a:lnTo>
                <a:lnTo>
                  <a:pt x="518629" y="202882"/>
                </a:lnTo>
                <a:lnTo>
                  <a:pt x="518629" y="207454"/>
                </a:lnTo>
                <a:lnTo>
                  <a:pt x="515581" y="210502"/>
                </a:lnTo>
                <a:lnTo>
                  <a:pt x="514057" y="213550"/>
                </a:lnTo>
                <a:lnTo>
                  <a:pt x="511009" y="215074"/>
                </a:lnTo>
                <a:lnTo>
                  <a:pt x="506437" y="216598"/>
                </a:lnTo>
                <a:lnTo>
                  <a:pt x="495769" y="216598"/>
                </a:lnTo>
                <a:lnTo>
                  <a:pt x="495769" y="222694"/>
                </a:lnTo>
                <a:lnTo>
                  <a:pt x="570445" y="222694"/>
                </a:lnTo>
                <a:lnTo>
                  <a:pt x="570445" y="216598"/>
                </a:lnTo>
                <a:close/>
              </a:path>
              <a:path w="732789" h="278129">
                <a:moveTo>
                  <a:pt x="665035" y="192214"/>
                </a:moveTo>
                <a:lnTo>
                  <a:pt x="658939" y="192214"/>
                </a:lnTo>
                <a:lnTo>
                  <a:pt x="657415" y="196786"/>
                </a:lnTo>
                <a:lnTo>
                  <a:pt x="651319" y="202882"/>
                </a:lnTo>
                <a:lnTo>
                  <a:pt x="648271" y="204406"/>
                </a:lnTo>
                <a:lnTo>
                  <a:pt x="643699" y="205930"/>
                </a:lnTo>
                <a:lnTo>
                  <a:pt x="636079" y="205930"/>
                </a:lnTo>
                <a:lnTo>
                  <a:pt x="633031" y="204406"/>
                </a:lnTo>
                <a:lnTo>
                  <a:pt x="629983" y="199834"/>
                </a:lnTo>
                <a:lnTo>
                  <a:pt x="626935" y="196786"/>
                </a:lnTo>
                <a:lnTo>
                  <a:pt x="625411" y="190690"/>
                </a:lnTo>
                <a:lnTo>
                  <a:pt x="625411" y="83921"/>
                </a:lnTo>
                <a:lnTo>
                  <a:pt x="660463" y="83921"/>
                </a:lnTo>
                <a:lnTo>
                  <a:pt x="660463" y="71729"/>
                </a:lnTo>
                <a:lnTo>
                  <a:pt x="625411" y="71729"/>
                </a:lnTo>
                <a:lnTo>
                  <a:pt x="625411" y="22860"/>
                </a:lnTo>
                <a:lnTo>
                  <a:pt x="620839" y="22860"/>
                </a:lnTo>
                <a:lnTo>
                  <a:pt x="616267" y="33528"/>
                </a:lnTo>
                <a:lnTo>
                  <a:pt x="613219" y="41148"/>
                </a:lnTo>
                <a:lnTo>
                  <a:pt x="606475" y="51168"/>
                </a:lnTo>
                <a:lnTo>
                  <a:pt x="575119" y="77825"/>
                </a:lnTo>
                <a:lnTo>
                  <a:pt x="575119" y="83921"/>
                </a:lnTo>
                <a:lnTo>
                  <a:pt x="597979" y="83921"/>
                </a:lnTo>
                <a:lnTo>
                  <a:pt x="597979" y="195262"/>
                </a:lnTo>
                <a:lnTo>
                  <a:pt x="599503" y="202882"/>
                </a:lnTo>
                <a:lnTo>
                  <a:pt x="602551" y="208978"/>
                </a:lnTo>
                <a:lnTo>
                  <a:pt x="604075" y="213550"/>
                </a:lnTo>
                <a:lnTo>
                  <a:pt x="608647" y="218122"/>
                </a:lnTo>
                <a:lnTo>
                  <a:pt x="613219" y="219646"/>
                </a:lnTo>
                <a:lnTo>
                  <a:pt x="617791" y="222694"/>
                </a:lnTo>
                <a:lnTo>
                  <a:pt x="622363" y="224218"/>
                </a:lnTo>
                <a:lnTo>
                  <a:pt x="634555" y="224218"/>
                </a:lnTo>
                <a:lnTo>
                  <a:pt x="642175" y="221170"/>
                </a:lnTo>
                <a:lnTo>
                  <a:pt x="649795" y="216598"/>
                </a:lnTo>
                <a:lnTo>
                  <a:pt x="654316" y="211721"/>
                </a:lnTo>
                <a:lnTo>
                  <a:pt x="658558" y="206121"/>
                </a:lnTo>
                <a:lnTo>
                  <a:pt x="662228" y="199669"/>
                </a:lnTo>
                <a:lnTo>
                  <a:pt x="665035" y="192214"/>
                </a:lnTo>
                <a:close/>
              </a:path>
              <a:path w="732789" h="278129">
                <a:moveTo>
                  <a:pt x="732193" y="224218"/>
                </a:moveTo>
                <a:lnTo>
                  <a:pt x="731964" y="221170"/>
                </a:lnTo>
                <a:lnTo>
                  <a:pt x="731621" y="216522"/>
                </a:lnTo>
                <a:lnTo>
                  <a:pt x="729907" y="209550"/>
                </a:lnTo>
                <a:lnTo>
                  <a:pt x="727049" y="203428"/>
                </a:lnTo>
                <a:lnTo>
                  <a:pt x="723049" y="198310"/>
                </a:lnTo>
                <a:lnTo>
                  <a:pt x="718477" y="192214"/>
                </a:lnTo>
                <a:lnTo>
                  <a:pt x="710857" y="189166"/>
                </a:lnTo>
                <a:lnTo>
                  <a:pt x="698665" y="189166"/>
                </a:lnTo>
                <a:lnTo>
                  <a:pt x="692569" y="190690"/>
                </a:lnTo>
                <a:lnTo>
                  <a:pt x="689521" y="195262"/>
                </a:lnTo>
                <a:lnTo>
                  <a:pt x="684949" y="198310"/>
                </a:lnTo>
                <a:lnTo>
                  <a:pt x="683425" y="202882"/>
                </a:lnTo>
                <a:lnTo>
                  <a:pt x="683425" y="215074"/>
                </a:lnTo>
                <a:lnTo>
                  <a:pt x="684949" y="218122"/>
                </a:lnTo>
                <a:lnTo>
                  <a:pt x="687997" y="221170"/>
                </a:lnTo>
                <a:lnTo>
                  <a:pt x="691045" y="225742"/>
                </a:lnTo>
                <a:lnTo>
                  <a:pt x="695617" y="227266"/>
                </a:lnTo>
                <a:lnTo>
                  <a:pt x="703237" y="227266"/>
                </a:lnTo>
                <a:lnTo>
                  <a:pt x="704761" y="225742"/>
                </a:lnTo>
                <a:lnTo>
                  <a:pt x="706285" y="225742"/>
                </a:lnTo>
                <a:lnTo>
                  <a:pt x="710857" y="222694"/>
                </a:lnTo>
                <a:lnTo>
                  <a:pt x="713905" y="221170"/>
                </a:lnTo>
                <a:lnTo>
                  <a:pt x="715429" y="221170"/>
                </a:lnTo>
                <a:lnTo>
                  <a:pt x="715429" y="222694"/>
                </a:lnTo>
                <a:lnTo>
                  <a:pt x="716953" y="222694"/>
                </a:lnTo>
                <a:lnTo>
                  <a:pt x="718477" y="224218"/>
                </a:lnTo>
                <a:lnTo>
                  <a:pt x="718477" y="228790"/>
                </a:lnTo>
                <a:lnTo>
                  <a:pt x="698093" y="263563"/>
                </a:lnTo>
                <a:lnTo>
                  <a:pt x="683425" y="271564"/>
                </a:lnTo>
                <a:lnTo>
                  <a:pt x="683425" y="277660"/>
                </a:lnTo>
                <a:lnTo>
                  <a:pt x="720001" y="254800"/>
                </a:lnTo>
                <a:lnTo>
                  <a:pt x="731354" y="232244"/>
                </a:lnTo>
                <a:lnTo>
                  <a:pt x="732193" y="224218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grpSp>
        <p:nvGrpSpPr>
          <p:cNvPr id="48" name="object 48"/>
          <p:cNvGrpSpPr/>
          <p:nvPr/>
        </p:nvGrpSpPr>
        <p:grpSpPr>
          <a:xfrm>
            <a:off x="2679578" y="6124216"/>
            <a:ext cx="908792" cy="269501"/>
            <a:chOff x="2679578" y="6124215"/>
            <a:chExt cx="908792" cy="269501"/>
          </a:xfrm>
        </p:grpSpPr>
        <p:pic>
          <p:nvPicPr>
            <p:cNvPr id="49" name="object 49"/>
            <p:cNvPicPr/>
            <p:nvPr/>
          </p:nvPicPr>
          <p:blipFill>
            <a:blip r:embed="rId26"/>
            <a:stretch>
              <a:fillRect/>
            </a:stretch>
          </p:blipFill>
          <p:spPr>
            <a:xfrm>
              <a:off x="2679578" y="6133624"/>
              <a:ext cx="209942" cy="200529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7"/>
            <a:stretch>
              <a:fillRect/>
            </a:stretch>
          </p:blipFill>
          <p:spPr>
            <a:xfrm>
              <a:off x="2911036" y="6128245"/>
              <a:ext cx="130604" cy="205908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8"/>
            <a:stretch>
              <a:fillRect/>
            </a:stretch>
          </p:blipFill>
          <p:spPr>
            <a:xfrm>
              <a:off x="3067189" y="6128245"/>
              <a:ext cx="199184" cy="205908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9"/>
            <a:stretch>
              <a:fillRect/>
            </a:stretch>
          </p:blipFill>
          <p:spPr>
            <a:xfrm>
              <a:off x="3289235" y="6128245"/>
              <a:ext cx="130604" cy="205908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3442693" y="6124215"/>
              <a:ext cx="145676" cy="269501"/>
            </a:xfrm>
            <a:custGeom>
              <a:avLst/>
              <a:gdLst/>
              <a:ahLst/>
              <a:cxnLst/>
              <a:rect l="l" t="t" r="r" b="b"/>
              <a:pathLst>
                <a:path w="165100" h="305434">
                  <a:moveTo>
                    <a:pt x="90017" y="152501"/>
                  </a:moveTo>
                  <a:lnTo>
                    <a:pt x="82943" y="101485"/>
                  </a:lnTo>
                  <a:lnTo>
                    <a:pt x="61810" y="54305"/>
                  </a:lnTo>
                  <a:lnTo>
                    <a:pt x="32575" y="20358"/>
                  </a:lnTo>
                  <a:lnTo>
                    <a:pt x="0" y="0"/>
                  </a:lnTo>
                  <a:lnTo>
                    <a:pt x="0" y="6096"/>
                  </a:lnTo>
                  <a:lnTo>
                    <a:pt x="7696" y="12052"/>
                  </a:lnTo>
                  <a:lnTo>
                    <a:pt x="14668" y="18288"/>
                  </a:lnTo>
                  <a:lnTo>
                    <a:pt x="39192" y="49771"/>
                  </a:lnTo>
                  <a:lnTo>
                    <a:pt x="53441" y="93065"/>
                  </a:lnTo>
                  <a:lnTo>
                    <a:pt x="57721" y="140208"/>
                  </a:lnTo>
                  <a:lnTo>
                    <a:pt x="58013" y="157073"/>
                  </a:lnTo>
                  <a:lnTo>
                    <a:pt x="57696" y="173101"/>
                  </a:lnTo>
                  <a:lnTo>
                    <a:pt x="51917" y="219646"/>
                  </a:lnTo>
                  <a:lnTo>
                    <a:pt x="38963" y="257873"/>
                  </a:lnTo>
                  <a:lnTo>
                    <a:pt x="9740" y="292722"/>
                  </a:lnTo>
                  <a:lnTo>
                    <a:pt x="0" y="298996"/>
                  </a:lnTo>
                  <a:lnTo>
                    <a:pt x="0" y="305092"/>
                  </a:lnTo>
                  <a:lnTo>
                    <a:pt x="36817" y="280898"/>
                  </a:lnTo>
                  <a:lnTo>
                    <a:pt x="65633" y="244132"/>
                  </a:lnTo>
                  <a:lnTo>
                    <a:pt x="84112" y="200596"/>
                  </a:lnTo>
                  <a:lnTo>
                    <a:pt x="88557" y="177126"/>
                  </a:lnTo>
                  <a:lnTo>
                    <a:pt x="90017" y="152501"/>
                  </a:lnTo>
                  <a:close/>
                </a:path>
                <a:path w="165100" h="305434">
                  <a:moveTo>
                    <a:pt x="164782" y="213550"/>
                  </a:moveTo>
                  <a:lnTo>
                    <a:pt x="161734" y="210502"/>
                  </a:lnTo>
                  <a:lnTo>
                    <a:pt x="158686" y="205930"/>
                  </a:lnTo>
                  <a:lnTo>
                    <a:pt x="155638" y="202882"/>
                  </a:lnTo>
                  <a:lnTo>
                    <a:pt x="150977" y="201358"/>
                  </a:lnTo>
                  <a:lnTo>
                    <a:pt x="146405" y="201358"/>
                  </a:lnTo>
                  <a:lnTo>
                    <a:pt x="140309" y="201358"/>
                  </a:lnTo>
                  <a:lnTo>
                    <a:pt x="137261" y="202882"/>
                  </a:lnTo>
                  <a:lnTo>
                    <a:pt x="132689" y="205930"/>
                  </a:lnTo>
                  <a:lnTo>
                    <a:pt x="129641" y="208978"/>
                  </a:lnTo>
                  <a:lnTo>
                    <a:pt x="128117" y="213550"/>
                  </a:lnTo>
                  <a:lnTo>
                    <a:pt x="128117" y="224218"/>
                  </a:lnTo>
                  <a:lnTo>
                    <a:pt x="129641" y="228790"/>
                  </a:lnTo>
                  <a:lnTo>
                    <a:pt x="132689" y="231838"/>
                  </a:lnTo>
                  <a:lnTo>
                    <a:pt x="137261" y="234886"/>
                  </a:lnTo>
                  <a:lnTo>
                    <a:pt x="140309" y="237934"/>
                  </a:lnTo>
                  <a:lnTo>
                    <a:pt x="150977" y="237934"/>
                  </a:lnTo>
                  <a:lnTo>
                    <a:pt x="155638" y="234886"/>
                  </a:lnTo>
                  <a:lnTo>
                    <a:pt x="158686" y="231838"/>
                  </a:lnTo>
                  <a:lnTo>
                    <a:pt x="163258" y="228790"/>
                  </a:lnTo>
                  <a:lnTo>
                    <a:pt x="164782" y="224218"/>
                  </a:lnTo>
                  <a:lnTo>
                    <a:pt x="164782" y="21355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pic>
        <p:nvPicPr>
          <p:cNvPr id="54" name="object 54"/>
          <p:cNvPicPr/>
          <p:nvPr/>
        </p:nvPicPr>
        <p:blipFill>
          <a:blip r:embed="rId30"/>
          <a:stretch>
            <a:fillRect/>
          </a:stretch>
        </p:blipFill>
        <p:spPr>
          <a:xfrm>
            <a:off x="652182" y="420893"/>
            <a:ext cx="6884893" cy="4592170"/>
          </a:xfrm>
          <a:prstGeom prst="rect">
            <a:avLst/>
          </a:prstGeom>
        </p:spPr>
      </p:pic>
      <p:sp>
        <p:nvSpPr>
          <p:cNvPr id="55" name="Slide Number Placeholder 54">
            <a:extLst>
              <a:ext uri="{FF2B5EF4-FFF2-40B4-BE49-F238E27FC236}">
                <a16:creationId xmlns:a16="http://schemas.microsoft.com/office/drawing/2014/main" id="{9E123EE0-FD42-437A-90D7-CE8720362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1600" smtClean="0"/>
              <a:t>59</a:t>
            </a:fld>
            <a:endParaRPr lang="en-US" sz="1600" dirty="0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1500" y="2060726"/>
            <a:ext cx="8001000" cy="136383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ctr">
              <a:spcBef>
                <a:spcPts val="75"/>
              </a:spcBef>
            </a:pPr>
            <a:r>
              <a:rPr sz="4400" spc="-4">
                <a:latin typeface="Times New Roman" panose="02020603050405020304" pitchFamily="18" charset="0"/>
                <a:cs typeface="Times New Roman" panose="02020603050405020304" pitchFamily="18" charset="0"/>
              </a:rPr>
              <a:t>Geology</a:t>
            </a:r>
            <a:r>
              <a:rPr lang="en-US" sz="4400" spc="-34">
                <a:latin typeface="Times New Roman" panose="02020603050405020304" pitchFamily="18" charset="0"/>
                <a:cs typeface="Times New Roman" panose="02020603050405020304" pitchFamily="18" charset="0"/>
              </a:rPr>
              <a:t>, Geomorphology </a:t>
            </a:r>
            <a:r>
              <a:rPr sz="4400"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sz="4400" spc="-26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spc="-11">
                <a:latin typeface="Times New Roman" panose="02020603050405020304" pitchFamily="18" charset="0"/>
                <a:cs typeface="Times New Roman" panose="02020603050405020304" pitchFamily="18" charset="0"/>
              </a:rPr>
              <a:t>Mineralogy</a:t>
            </a:r>
            <a:endParaRPr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83E5FDD1-C98A-3A61-9BF9-7A8EB7A29EA3}"/>
              </a:ext>
            </a:extLst>
          </p:cNvPr>
          <p:cNvSpPr txBox="1"/>
          <p:nvPr/>
        </p:nvSpPr>
        <p:spPr>
          <a:xfrm>
            <a:off x="571500" y="3736777"/>
            <a:ext cx="8001000" cy="68672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3300" b="1" i="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algn="ctr">
              <a:spcBef>
                <a:spcPts val="75"/>
              </a:spcBef>
            </a:pPr>
            <a:r>
              <a:rPr lang="en-US" sz="4400" kern="0" spc="-4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(Week 1-2)</a:t>
            </a:r>
            <a:endParaRPr lang="en-US" sz="4400" ker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20B4FA-2AF2-0B13-1273-C0F6C43B51C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C9AD80-A688-03EF-A18B-1E0302F5A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" y="1480"/>
            <a:ext cx="1284316" cy="155448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00099" y="545950"/>
            <a:ext cx="7550524" cy="5478556"/>
            <a:chOff x="800099" y="545950"/>
            <a:chExt cx="7550524" cy="5478556"/>
          </a:xfrm>
        </p:grpSpPr>
        <p:sp>
          <p:nvSpPr>
            <p:cNvPr id="3" name="object 3"/>
            <p:cNvSpPr/>
            <p:nvPr/>
          </p:nvSpPr>
          <p:spPr>
            <a:xfrm>
              <a:off x="800099" y="545950"/>
              <a:ext cx="7550524" cy="5478556"/>
            </a:xfrm>
            <a:custGeom>
              <a:avLst/>
              <a:gdLst/>
              <a:ahLst/>
              <a:cxnLst/>
              <a:rect l="l" t="t" r="r" b="b"/>
              <a:pathLst>
                <a:path w="8557260" h="6209030">
                  <a:moveTo>
                    <a:pt x="8557259" y="6208775"/>
                  </a:moveTo>
                  <a:lnTo>
                    <a:pt x="0" y="6208775"/>
                  </a:lnTo>
                  <a:lnTo>
                    <a:pt x="0" y="0"/>
                  </a:lnTo>
                  <a:lnTo>
                    <a:pt x="8557259" y="0"/>
                  </a:lnTo>
                  <a:lnTo>
                    <a:pt x="8557259" y="6208775"/>
                  </a:lnTo>
                  <a:close/>
                </a:path>
              </a:pathLst>
            </a:custGeom>
            <a:noFill/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23813" y="820270"/>
              <a:ext cx="114299" cy="114299"/>
            </a:xfrm>
            <a:custGeom>
              <a:avLst/>
              <a:gdLst/>
              <a:ahLst/>
              <a:cxnLst/>
              <a:rect l="l" t="t" r="r" b="b"/>
              <a:pathLst>
                <a:path w="129538" h="129538">
                  <a:moveTo>
                    <a:pt x="129539" y="129539"/>
                  </a:moveTo>
                  <a:lnTo>
                    <a:pt x="0" y="129539"/>
                  </a:lnTo>
                  <a:lnTo>
                    <a:pt x="0" y="0"/>
                  </a:lnTo>
                  <a:lnTo>
                    <a:pt x="129539" y="0"/>
                  </a:lnTo>
                  <a:lnTo>
                    <a:pt x="129539" y="129539"/>
                  </a:lnTo>
                  <a:close/>
                </a:path>
              </a:pathLst>
            </a:custGeom>
            <a:solidFill>
              <a:srgbClr val="568962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331006" y="725636"/>
              <a:ext cx="1773835" cy="30020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246203" y="810437"/>
              <a:ext cx="191116" cy="21540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466902" y="718913"/>
              <a:ext cx="166968" cy="300318"/>
            </a:xfrm>
            <a:custGeom>
              <a:avLst/>
              <a:gdLst/>
              <a:ahLst/>
              <a:cxnLst/>
              <a:rect l="l" t="t" r="r" b="b"/>
              <a:pathLst>
                <a:path w="189229" h="340359">
                  <a:moveTo>
                    <a:pt x="135826" y="340233"/>
                  </a:moveTo>
                  <a:lnTo>
                    <a:pt x="0" y="340233"/>
                  </a:lnTo>
                  <a:lnTo>
                    <a:pt x="0" y="331089"/>
                  </a:lnTo>
                  <a:lnTo>
                    <a:pt x="10668" y="331089"/>
                  </a:lnTo>
                  <a:lnTo>
                    <a:pt x="18288" y="329565"/>
                  </a:lnTo>
                  <a:lnTo>
                    <a:pt x="22955" y="328041"/>
                  </a:lnTo>
                  <a:lnTo>
                    <a:pt x="26003" y="326517"/>
                  </a:lnTo>
                  <a:lnTo>
                    <a:pt x="29051" y="323469"/>
                  </a:lnTo>
                  <a:lnTo>
                    <a:pt x="30575" y="318896"/>
                  </a:lnTo>
                  <a:lnTo>
                    <a:pt x="33623" y="314325"/>
                  </a:lnTo>
                  <a:lnTo>
                    <a:pt x="33623" y="134302"/>
                  </a:lnTo>
                  <a:lnTo>
                    <a:pt x="0" y="134302"/>
                  </a:lnTo>
                  <a:lnTo>
                    <a:pt x="0" y="111347"/>
                  </a:lnTo>
                  <a:lnTo>
                    <a:pt x="33623" y="111347"/>
                  </a:lnTo>
                  <a:lnTo>
                    <a:pt x="33623" y="82391"/>
                  </a:lnTo>
                  <a:lnTo>
                    <a:pt x="35313" y="64945"/>
                  </a:lnTo>
                  <a:lnTo>
                    <a:pt x="59531" y="22860"/>
                  </a:lnTo>
                  <a:lnTo>
                    <a:pt x="108863" y="1428"/>
                  </a:lnTo>
                  <a:lnTo>
                    <a:pt x="129730" y="0"/>
                  </a:lnTo>
                  <a:lnTo>
                    <a:pt x="143708" y="595"/>
                  </a:lnTo>
                  <a:lnTo>
                    <a:pt x="180808" y="16430"/>
                  </a:lnTo>
                  <a:lnTo>
                    <a:pt x="189166" y="36576"/>
                  </a:lnTo>
                  <a:lnTo>
                    <a:pt x="189166" y="42672"/>
                  </a:lnTo>
                  <a:lnTo>
                    <a:pt x="155638" y="62579"/>
                  </a:lnTo>
                  <a:lnTo>
                    <a:pt x="129730" y="32004"/>
                  </a:lnTo>
                  <a:lnTo>
                    <a:pt x="129730" y="30480"/>
                  </a:lnTo>
                  <a:lnTo>
                    <a:pt x="131254" y="27432"/>
                  </a:lnTo>
                  <a:lnTo>
                    <a:pt x="131254" y="21336"/>
                  </a:lnTo>
                  <a:lnTo>
                    <a:pt x="129730" y="18288"/>
                  </a:lnTo>
                  <a:lnTo>
                    <a:pt x="128206" y="16764"/>
                  </a:lnTo>
                  <a:lnTo>
                    <a:pt x="122015" y="13716"/>
                  </a:lnTo>
                  <a:lnTo>
                    <a:pt x="112871" y="13716"/>
                  </a:lnTo>
                  <a:lnTo>
                    <a:pt x="109823" y="15240"/>
                  </a:lnTo>
                  <a:lnTo>
                    <a:pt x="106775" y="19812"/>
                  </a:lnTo>
                  <a:lnTo>
                    <a:pt x="102203" y="22860"/>
                  </a:lnTo>
                  <a:lnTo>
                    <a:pt x="100679" y="28956"/>
                  </a:lnTo>
                  <a:lnTo>
                    <a:pt x="100679" y="38100"/>
                  </a:lnTo>
                  <a:lnTo>
                    <a:pt x="102203" y="80867"/>
                  </a:lnTo>
                  <a:lnTo>
                    <a:pt x="102203" y="111347"/>
                  </a:lnTo>
                  <a:lnTo>
                    <a:pt x="135826" y="111347"/>
                  </a:lnTo>
                  <a:lnTo>
                    <a:pt x="135826" y="134302"/>
                  </a:lnTo>
                  <a:lnTo>
                    <a:pt x="102203" y="134302"/>
                  </a:lnTo>
                  <a:lnTo>
                    <a:pt x="102203" y="294513"/>
                  </a:lnTo>
                  <a:lnTo>
                    <a:pt x="117836" y="330136"/>
                  </a:lnTo>
                  <a:lnTo>
                    <a:pt x="126103" y="331398"/>
                  </a:lnTo>
                  <a:lnTo>
                    <a:pt x="135826" y="331089"/>
                  </a:lnTo>
                  <a:lnTo>
                    <a:pt x="135826" y="340233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3729373" y="810437"/>
              <a:ext cx="170945" cy="21540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925869" y="725637"/>
              <a:ext cx="218515" cy="293594"/>
            </a:xfrm>
            <a:custGeom>
              <a:avLst/>
              <a:gdLst/>
              <a:ahLst/>
              <a:cxnLst/>
              <a:rect l="l" t="t" r="r" b="b"/>
              <a:pathLst>
                <a:path w="247650" h="332740">
                  <a:moveTo>
                    <a:pt x="247078" y="332612"/>
                  </a:moveTo>
                  <a:lnTo>
                    <a:pt x="131159" y="332612"/>
                  </a:lnTo>
                  <a:lnTo>
                    <a:pt x="131159" y="323468"/>
                  </a:lnTo>
                  <a:lnTo>
                    <a:pt x="138779" y="323468"/>
                  </a:lnTo>
                  <a:lnTo>
                    <a:pt x="144970" y="318897"/>
                  </a:lnTo>
                  <a:lnTo>
                    <a:pt x="154114" y="282225"/>
                  </a:lnTo>
                  <a:lnTo>
                    <a:pt x="154090" y="167473"/>
                  </a:lnTo>
                  <a:lnTo>
                    <a:pt x="140303" y="131254"/>
                  </a:lnTo>
                  <a:lnTo>
                    <a:pt x="137255" y="129730"/>
                  </a:lnTo>
                  <a:lnTo>
                    <a:pt x="126587" y="129730"/>
                  </a:lnTo>
                  <a:lnTo>
                    <a:pt x="118967" y="131254"/>
                  </a:lnTo>
                  <a:lnTo>
                    <a:pt x="93059" y="160210"/>
                  </a:lnTo>
                  <a:lnTo>
                    <a:pt x="93059" y="282225"/>
                  </a:lnTo>
                  <a:lnTo>
                    <a:pt x="106775" y="321944"/>
                  </a:lnTo>
                  <a:lnTo>
                    <a:pt x="115919" y="323468"/>
                  </a:lnTo>
                  <a:lnTo>
                    <a:pt x="115919" y="332612"/>
                  </a:lnTo>
                  <a:lnTo>
                    <a:pt x="0" y="332612"/>
                  </a:lnTo>
                  <a:lnTo>
                    <a:pt x="0" y="323468"/>
                  </a:lnTo>
                  <a:lnTo>
                    <a:pt x="9143" y="323468"/>
                  </a:lnTo>
                  <a:lnTo>
                    <a:pt x="16763" y="320420"/>
                  </a:lnTo>
                  <a:lnTo>
                    <a:pt x="21812" y="310608"/>
                  </a:lnTo>
                  <a:lnTo>
                    <a:pt x="23240" y="304026"/>
                  </a:lnTo>
                  <a:lnTo>
                    <a:pt x="24098" y="294568"/>
                  </a:lnTo>
                  <a:lnTo>
                    <a:pt x="24383" y="282225"/>
                  </a:lnTo>
                  <a:lnTo>
                    <a:pt x="24383" y="48863"/>
                  </a:lnTo>
                  <a:lnTo>
                    <a:pt x="9143" y="10668"/>
                  </a:lnTo>
                  <a:lnTo>
                    <a:pt x="0" y="9144"/>
                  </a:lnTo>
                  <a:lnTo>
                    <a:pt x="0" y="0"/>
                  </a:lnTo>
                  <a:lnTo>
                    <a:pt x="93059" y="0"/>
                  </a:lnTo>
                  <a:lnTo>
                    <a:pt x="93059" y="132778"/>
                  </a:lnTo>
                  <a:lnTo>
                    <a:pt x="102179" y="123269"/>
                  </a:lnTo>
                  <a:lnTo>
                    <a:pt x="136127" y="100607"/>
                  </a:lnTo>
                  <a:lnTo>
                    <a:pt x="160210" y="96107"/>
                  </a:lnTo>
                  <a:lnTo>
                    <a:pt x="171092" y="96940"/>
                  </a:lnTo>
                  <a:lnTo>
                    <a:pt x="210502" y="121681"/>
                  </a:lnTo>
                  <a:lnTo>
                    <a:pt x="221551" y="159257"/>
                  </a:lnTo>
                  <a:lnTo>
                    <a:pt x="222694" y="193738"/>
                  </a:lnTo>
                  <a:lnTo>
                    <a:pt x="222694" y="282225"/>
                  </a:lnTo>
                  <a:lnTo>
                    <a:pt x="222980" y="294591"/>
                  </a:lnTo>
                  <a:lnTo>
                    <a:pt x="237934" y="323468"/>
                  </a:lnTo>
                  <a:lnTo>
                    <a:pt x="247078" y="323468"/>
                  </a:lnTo>
                  <a:lnTo>
                    <a:pt x="247078" y="33261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4174891" y="810437"/>
              <a:ext cx="169601" cy="21540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371382" y="718924"/>
              <a:ext cx="472888" cy="300318"/>
            </a:xfrm>
            <a:custGeom>
              <a:avLst/>
              <a:gdLst/>
              <a:ahLst/>
              <a:cxnLst/>
              <a:rect l="l" t="t" r="r" b="b"/>
              <a:pathLst>
                <a:path w="535939" h="340359">
                  <a:moveTo>
                    <a:pt x="387477" y="331089"/>
                  </a:moveTo>
                  <a:lnTo>
                    <a:pt x="363004" y="289839"/>
                  </a:lnTo>
                  <a:lnTo>
                    <a:pt x="363004" y="196786"/>
                  </a:lnTo>
                  <a:lnTo>
                    <a:pt x="362470" y="178993"/>
                  </a:lnTo>
                  <a:lnTo>
                    <a:pt x="353161" y="134188"/>
                  </a:lnTo>
                  <a:lnTo>
                    <a:pt x="320903" y="106197"/>
                  </a:lnTo>
                  <a:lnTo>
                    <a:pt x="298996" y="103720"/>
                  </a:lnTo>
                  <a:lnTo>
                    <a:pt x="288950" y="104292"/>
                  </a:lnTo>
                  <a:lnTo>
                    <a:pt x="251650" y="119164"/>
                  </a:lnTo>
                  <a:lnTo>
                    <a:pt x="224218" y="144970"/>
                  </a:lnTo>
                  <a:lnTo>
                    <a:pt x="219341" y="135255"/>
                  </a:lnTo>
                  <a:lnTo>
                    <a:pt x="183819" y="106197"/>
                  </a:lnTo>
                  <a:lnTo>
                    <a:pt x="163169" y="103720"/>
                  </a:lnTo>
                  <a:lnTo>
                    <a:pt x="154038" y="104267"/>
                  </a:lnTo>
                  <a:lnTo>
                    <a:pt x="111163" y="122974"/>
                  </a:lnTo>
                  <a:lnTo>
                    <a:pt x="93065" y="140398"/>
                  </a:lnTo>
                  <a:lnTo>
                    <a:pt x="93065" y="111340"/>
                  </a:lnTo>
                  <a:lnTo>
                    <a:pt x="0" y="111340"/>
                  </a:lnTo>
                  <a:lnTo>
                    <a:pt x="0" y="118960"/>
                  </a:lnTo>
                  <a:lnTo>
                    <a:pt x="9144" y="120484"/>
                  </a:lnTo>
                  <a:lnTo>
                    <a:pt x="16764" y="123532"/>
                  </a:lnTo>
                  <a:lnTo>
                    <a:pt x="24384" y="160210"/>
                  </a:lnTo>
                  <a:lnTo>
                    <a:pt x="24384" y="289839"/>
                  </a:lnTo>
                  <a:lnTo>
                    <a:pt x="15240" y="328041"/>
                  </a:lnTo>
                  <a:lnTo>
                    <a:pt x="9144" y="331089"/>
                  </a:lnTo>
                  <a:lnTo>
                    <a:pt x="0" y="331089"/>
                  </a:lnTo>
                  <a:lnTo>
                    <a:pt x="0" y="340233"/>
                  </a:lnTo>
                  <a:lnTo>
                    <a:pt x="117449" y="340233"/>
                  </a:lnTo>
                  <a:lnTo>
                    <a:pt x="117449" y="331089"/>
                  </a:lnTo>
                  <a:lnTo>
                    <a:pt x="108305" y="331089"/>
                  </a:lnTo>
                  <a:lnTo>
                    <a:pt x="100685" y="328041"/>
                  </a:lnTo>
                  <a:lnTo>
                    <a:pt x="93065" y="289839"/>
                  </a:lnTo>
                  <a:lnTo>
                    <a:pt x="93065" y="166306"/>
                  </a:lnTo>
                  <a:lnTo>
                    <a:pt x="123545" y="137350"/>
                  </a:lnTo>
                  <a:lnTo>
                    <a:pt x="129641" y="135826"/>
                  </a:lnTo>
                  <a:lnTo>
                    <a:pt x="140309" y="135826"/>
                  </a:lnTo>
                  <a:lnTo>
                    <a:pt x="144881" y="137350"/>
                  </a:lnTo>
                  <a:lnTo>
                    <a:pt x="147929" y="140398"/>
                  </a:lnTo>
                  <a:lnTo>
                    <a:pt x="152501" y="143446"/>
                  </a:lnTo>
                  <a:lnTo>
                    <a:pt x="157302" y="157708"/>
                  </a:lnTo>
                  <a:lnTo>
                    <a:pt x="158216" y="166116"/>
                  </a:lnTo>
                  <a:lnTo>
                    <a:pt x="158546" y="177660"/>
                  </a:lnTo>
                  <a:lnTo>
                    <a:pt x="158597" y="289839"/>
                  </a:lnTo>
                  <a:lnTo>
                    <a:pt x="158407" y="306882"/>
                  </a:lnTo>
                  <a:lnTo>
                    <a:pt x="140309" y="331089"/>
                  </a:lnTo>
                  <a:lnTo>
                    <a:pt x="134213" y="331089"/>
                  </a:lnTo>
                  <a:lnTo>
                    <a:pt x="134213" y="340233"/>
                  </a:lnTo>
                  <a:lnTo>
                    <a:pt x="253174" y="340233"/>
                  </a:lnTo>
                  <a:lnTo>
                    <a:pt x="253174" y="331089"/>
                  </a:lnTo>
                  <a:lnTo>
                    <a:pt x="242506" y="331089"/>
                  </a:lnTo>
                  <a:lnTo>
                    <a:pt x="234886" y="328041"/>
                  </a:lnTo>
                  <a:lnTo>
                    <a:pt x="227266" y="289839"/>
                  </a:lnTo>
                  <a:lnTo>
                    <a:pt x="227266" y="166306"/>
                  </a:lnTo>
                  <a:lnTo>
                    <a:pt x="256222" y="138874"/>
                  </a:lnTo>
                  <a:lnTo>
                    <a:pt x="263842" y="135826"/>
                  </a:lnTo>
                  <a:lnTo>
                    <a:pt x="276034" y="135826"/>
                  </a:lnTo>
                  <a:lnTo>
                    <a:pt x="292874" y="177876"/>
                  </a:lnTo>
                  <a:lnTo>
                    <a:pt x="292900" y="289839"/>
                  </a:lnTo>
                  <a:lnTo>
                    <a:pt x="292633" y="301091"/>
                  </a:lnTo>
                  <a:lnTo>
                    <a:pt x="277558" y="331089"/>
                  </a:lnTo>
                  <a:lnTo>
                    <a:pt x="268414" y="331089"/>
                  </a:lnTo>
                  <a:lnTo>
                    <a:pt x="268414" y="340233"/>
                  </a:lnTo>
                  <a:lnTo>
                    <a:pt x="387477" y="340233"/>
                  </a:lnTo>
                  <a:lnTo>
                    <a:pt x="387477" y="331089"/>
                  </a:lnTo>
                  <a:close/>
                </a:path>
                <a:path w="535939" h="340359">
                  <a:moveTo>
                    <a:pt x="511022" y="38100"/>
                  </a:moveTo>
                  <a:lnTo>
                    <a:pt x="487692" y="2476"/>
                  </a:lnTo>
                  <a:lnTo>
                    <a:pt x="472821" y="0"/>
                  </a:lnTo>
                  <a:lnTo>
                    <a:pt x="465340" y="584"/>
                  </a:lnTo>
                  <a:lnTo>
                    <a:pt x="436841" y="30378"/>
                  </a:lnTo>
                  <a:lnTo>
                    <a:pt x="436245" y="38100"/>
                  </a:lnTo>
                  <a:lnTo>
                    <a:pt x="436841" y="44945"/>
                  </a:lnTo>
                  <a:lnTo>
                    <a:pt x="465988" y="74168"/>
                  </a:lnTo>
                  <a:lnTo>
                    <a:pt x="472821" y="74764"/>
                  </a:lnTo>
                  <a:lnTo>
                    <a:pt x="480542" y="74168"/>
                  </a:lnTo>
                  <a:lnTo>
                    <a:pt x="510425" y="44945"/>
                  </a:lnTo>
                  <a:lnTo>
                    <a:pt x="511022" y="38100"/>
                  </a:lnTo>
                  <a:close/>
                </a:path>
                <a:path w="535939" h="340359">
                  <a:moveTo>
                    <a:pt x="535406" y="331089"/>
                  </a:moveTo>
                  <a:lnTo>
                    <a:pt x="524738" y="331089"/>
                  </a:lnTo>
                  <a:lnTo>
                    <a:pt x="517118" y="328041"/>
                  </a:lnTo>
                  <a:lnTo>
                    <a:pt x="511187" y="319125"/>
                  </a:lnTo>
                  <a:lnTo>
                    <a:pt x="509308" y="312788"/>
                  </a:lnTo>
                  <a:lnTo>
                    <a:pt x="508279" y="304139"/>
                  </a:lnTo>
                  <a:lnTo>
                    <a:pt x="507974" y="292887"/>
                  </a:lnTo>
                  <a:lnTo>
                    <a:pt x="507974" y="111340"/>
                  </a:lnTo>
                  <a:lnTo>
                    <a:pt x="411861" y="111340"/>
                  </a:lnTo>
                  <a:lnTo>
                    <a:pt x="411861" y="118960"/>
                  </a:lnTo>
                  <a:lnTo>
                    <a:pt x="422529" y="120484"/>
                  </a:lnTo>
                  <a:lnTo>
                    <a:pt x="430149" y="123532"/>
                  </a:lnTo>
                  <a:lnTo>
                    <a:pt x="439293" y="158686"/>
                  </a:lnTo>
                  <a:lnTo>
                    <a:pt x="439293" y="292887"/>
                  </a:lnTo>
                  <a:lnTo>
                    <a:pt x="421005" y="331089"/>
                  </a:lnTo>
                  <a:lnTo>
                    <a:pt x="411861" y="331089"/>
                  </a:lnTo>
                  <a:lnTo>
                    <a:pt x="411861" y="340233"/>
                  </a:lnTo>
                  <a:lnTo>
                    <a:pt x="535406" y="340233"/>
                  </a:lnTo>
                  <a:lnTo>
                    <a:pt x="535406" y="33108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4865313" y="810437"/>
              <a:ext cx="170945" cy="21540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5067225" y="810437"/>
              <a:ext cx="195113" cy="21137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278474" y="725637"/>
              <a:ext cx="110938" cy="293594"/>
            </a:xfrm>
            <a:custGeom>
              <a:avLst/>
              <a:gdLst/>
              <a:ahLst/>
              <a:cxnLst/>
              <a:rect l="l" t="t" r="r" b="b"/>
              <a:pathLst>
                <a:path w="125729" h="332740">
                  <a:moveTo>
                    <a:pt x="125158" y="332612"/>
                  </a:moveTo>
                  <a:lnTo>
                    <a:pt x="0" y="332612"/>
                  </a:lnTo>
                  <a:lnTo>
                    <a:pt x="0" y="323468"/>
                  </a:lnTo>
                  <a:lnTo>
                    <a:pt x="10763" y="323468"/>
                  </a:lnTo>
                  <a:lnTo>
                    <a:pt x="18383" y="320420"/>
                  </a:lnTo>
                  <a:lnTo>
                    <a:pt x="29051" y="285273"/>
                  </a:lnTo>
                  <a:lnTo>
                    <a:pt x="29051" y="47339"/>
                  </a:lnTo>
                  <a:lnTo>
                    <a:pt x="12287" y="9144"/>
                  </a:lnTo>
                  <a:lnTo>
                    <a:pt x="0" y="9144"/>
                  </a:lnTo>
                  <a:lnTo>
                    <a:pt x="0" y="0"/>
                  </a:lnTo>
                  <a:lnTo>
                    <a:pt x="97631" y="0"/>
                  </a:lnTo>
                  <a:lnTo>
                    <a:pt x="97631" y="285273"/>
                  </a:lnTo>
                  <a:lnTo>
                    <a:pt x="97917" y="296520"/>
                  </a:lnTo>
                  <a:lnTo>
                    <a:pt x="114490" y="323468"/>
                  </a:lnTo>
                  <a:lnTo>
                    <a:pt x="125158" y="323468"/>
                  </a:lnTo>
                  <a:lnTo>
                    <a:pt x="125158" y="33261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5504636" y="718913"/>
              <a:ext cx="1889647" cy="30692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7423869" y="810437"/>
              <a:ext cx="198344" cy="304240"/>
            </a:xfrm>
            <a:custGeom>
              <a:avLst/>
              <a:gdLst/>
              <a:ahLst/>
              <a:cxnLst/>
              <a:rect l="l" t="t" r="r" b="b"/>
              <a:pathLst>
                <a:path w="224790" h="344805">
                  <a:moveTo>
                    <a:pt x="105251" y="344805"/>
                  </a:moveTo>
                  <a:lnTo>
                    <a:pt x="61745" y="341590"/>
                  </a:lnTo>
                  <a:lnTo>
                    <a:pt x="17921" y="327350"/>
                  </a:lnTo>
                  <a:lnTo>
                    <a:pt x="12192" y="321945"/>
                  </a:lnTo>
                  <a:lnTo>
                    <a:pt x="4572" y="315849"/>
                  </a:lnTo>
                  <a:lnTo>
                    <a:pt x="114" y="308419"/>
                  </a:lnTo>
                  <a:lnTo>
                    <a:pt x="0" y="292988"/>
                  </a:lnTo>
                  <a:lnTo>
                    <a:pt x="3048" y="285369"/>
                  </a:lnTo>
                  <a:lnTo>
                    <a:pt x="41243" y="265461"/>
                  </a:lnTo>
                  <a:lnTo>
                    <a:pt x="27186" y="256627"/>
                  </a:lnTo>
                  <a:lnTo>
                    <a:pt x="17156" y="246221"/>
                  </a:lnTo>
                  <a:lnTo>
                    <a:pt x="11145" y="234386"/>
                  </a:lnTo>
                  <a:lnTo>
                    <a:pt x="9144" y="221265"/>
                  </a:lnTo>
                  <a:lnTo>
                    <a:pt x="9763" y="212382"/>
                  </a:lnTo>
                  <a:lnTo>
                    <a:pt x="38564" y="172783"/>
                  </a:lnTo>
                  <a:lnTo>
                    <a:pt x="62579" y="160210"/>
                  </a:lnTo>
                  <a:lnTo>
                    <a:pt x="47467" y="153924"/>
                  </a:lnTo>
                  <a:lnTo>
                    <a:pt x="15240" y="128206"/>
                  </a:lnTo>
                  <a:lnTo>
                    <a:pt x="0" y="82391"/>
                  </a:lnTo>
                  <a:lnTo>
                    <a:pt x="1714" y="66697"/>
                  </a:lnTo>
                  <a:lnTo>
                    <a:pt x="27432" y="24384"/>
                  </a:lnTo>
                  <a:lnTo>
                    <a:pt x="78317" y="1452"/>
                  </a:lnTo>
                  <a:lnTo>
                    <a:pt x="99155" y="0"/>
                  </a:lnTo>
                  <a:lnTo>
                    <a:pt x="110610" y="571"/>
                  </a:lnTo>
                  <a:lnTo>
                    <a:pt x="122217" y="2286"/>
                  </a:lnTo>
                  <a:lnTo>
                    <a:pt x="134128" y="5143"/>
                  </a:lnTo>
                  <a:lnTo>
                    <a:pt x="146494" y="9144"/>
                  </a:lnTo>
                  <a:lnTo>
                    <a:pt x="222694" y="9144"/>
                  </a:lnTo>
                  <a:lnTo>
                    <a:pt x="222694" y="15240"/>
                  </a:lnTo>
                  <a:lnTo>
                    <a:pt x="103727" y="15240"/>
                  </a:lnTo>
                  <a:lnTo>
                    <a:pt x="96916" y="16098"/>
                  </a:lnTo>
                  <a:lnTo>
                    <a:pt x="72485" y="52101"/>
                  </a:lnTo>
                  <a:lnTo>
                    <a:pt x="70199" y="90011"/>
                  </a:lnTo>
                  <a:lnTo>
                    <a:pt x="70770" y="106044"/>
                  </a:lnTo>
                  <a:lnTo>
                    <a:pt x="84201" y="144875"/>
                  </a:lnTo>
                  <a:lnTo>
                    <a:pt x="102203" y="152590"/>
                  </a:lnTo>
                  <a:lnTo>
                    <a:pt x="160332" y="152590"/>
                  </a:lnTo>
                  <a:lnTo>
                    <a:pt x="151066" y="157162"/>
                  </a:lnTo>
                  <a:lnTo>
                    <a:pt x="139867" y="161401"/>
                  </a:lnTo>
                  <a:lnTo>
                    <a:pt x="129266" y="164782"/>
                  </a:lnTo>
                  <a:lnTo>
                    <a:pt x="122449" y="166306"/>
                  </a:lnTo>
                  <a:lnTo>
                    <a:pt x="73247" y="166306"/>
                  </a:lnTo>
                  <a:lnTo>
                    <a:pt x="67151" y="167830"/>
                  </a:lnTo>
                  <a:lnTo>
                    <a:pt x="56483" y="178498"/>
                  </a:lnTo>
                  <a:lnTo>
                    <a:pt x="53435" y="184594"/>
                  </a:lnTo>
                  <a:lnTo>
                    <a:pt x="53435" y="196881"/>
                  </a:lnTo>
                  <a:lnTo>
                    <a:pt x="56483" y="201453"/>
                  </a:lnTo>
                  <a:lnTo>
                    <a:pt x="61055" y="206025"/>
                  </a:lnTo>
                  <a:lnTo>
                    <a:pt x="65627" y="209073"/>
                  </a:lnTo>
                  <a:lnTo>
                    <a:pt x="73247" y="210597"/>
                  </a:lnTo>
                  <a:lnTo>
                    <a:pt x="125063" y="210597"/>
                  </a:lnTo>
                  <a:lnTo>
                    <a:pt x="149168" y="211193"/>
                  </a:lnTo>
                  <a:lnTo>
                    <a:pt x="196786" y="221265"/>
                  </a:lnTo>
                  <a:lnTo>
                    <a:pt x="222504" y="254912"/>
                  </a:lnTo>
                  <a:lnTo>
                    <a:pt x="224218" y="270033"/>
                  </a:lnTo>
                  <a:lnTo>
                    <a:pt x="88487" y="270033"/>
                  </a:lnTo>
                  <a:lnTo>
                    <a:pt x="77057" y="270320"/>
                  </a:lnTo>
                  <a:lnTo>
                    <a:pt x="42124" y="289488"/>
                  </a:lnTo>
                  <a:lnTo>
                    <a:pt x="41243" y="296037"/>
                  </a:lnTo>
                  <a:lnTo>
                    <a:pt x="42124" y="301752"/>
                  </a:lnTo>
                  <a:lnTo>
                    <a:pt x="77057" y="325755"/>
                  </a:lnTo>
                  <a:lnTo>
                    <a:pt x="111347" y="328041"/>
                  </a:lnTo>
                  <a:lnTo>
                    <a:pt x="189061" y="328041"/>
                  </a:lnTo>
                  <a:lnTo>
                    <a:pt x="187594" y="329017"/>
                  </a:lnTo>
                  <a:lnTo>
                    <a:pt x="176974" y="334137"/>
                  </a:lnTo>
                  <a:lnTo>
                    <a:pt x="161267" y="339018"/>
                  </a:lnTo>
                  <a:lnTo>
                    <a:pt x="143970" y="342328"/>
                  </a:lnTo>
                  <a:lnTo>
                    <a:pt x="125244" y="344209"/>
                  </a:lnTo>
                  <a:lnTo>
                    <a:pt x="105251" y="344805"/>
                  </a:lnTo>
                  <a:close/>
                </a:path>
                <a:path w="224790" h="344805">
                  <a:moveTo>
                    <a:pt x="160332" y="152590"/>
                  </a:moveTo>
                  <a:lnTo>
                    <a:pt x="102203" y="152590"/>
                  </a:lnTo>
                  <a:lnTo>
                    <a:pt x="109013" y="151757"/>
                  </a:lnTo>
                  <a:lnTo>
                    <a:pt x="115538" y="149352"/>
                  </a:lnTo>
                  <a:lnTo>
                    <a:pt x="136525" y="104996"/>
                  </a:lnTo>
                  <a:lnTo>
                    <a:pt x="137350" y="86963"/>
                  </a:lnTo>
                  <a:lnTo>
                    <a:pt x="136502" y="66960"/>
                  </a:lnTo>
                  <a:lnTo>
                    <a:pt x="125063" y="27527"/>
                  </a:lnTo>
                  <a:lnTo>
                    <a:pt x="112871" y="15240"/>
                  </a:lnTo>
                  <a:lnTo>
                    <a:pt x="222694" y="15240"/>
                  </a:lnTo>
                  <a:lnTo>
                    <a:pt x="222694" y="36671"/>
                  </a:lnTo>
                  <a:lnTo>
                    <a:pt x="180022" y="36671"/>
                  </a:lnTo>
                  <a:lnTo>
                    <a:pt x="185213" y="42362"/>
                  </a:lnTo>
                  <a:lnTo>
                    <a:pt x="201072" y="79224"/>
                  </a:lnTo>
                  <a:lnTo>
                    <a:pt x="201358" y="86963"/>
                  </a:lnTo>
                  <a:lnTo>
                    <a:pt x="200501" y="98360"/>
                  </a:lnTo>
                  <a:lnTo>
                    <a:pt x="180213" y="137660"/>
                  </a:lnTo>
                  <a:lnTo>
                    <a:pt x="161925" y="151804"/>
                  </a:lnTo>
                  <a:lnTo>
                    <a:pt x="160332" y="152590"/>
                  </a:lnTo>
                  <a:close/>
                </a:path>
                <a:path w="224790" h="344805">
                  <a:moveTo>
                    <a:pt x="109823" y="167830"/>
                  </a:moveTo>
                  <a:lnTo>
                    <a:pt x="107203" y="167806"/>
                  </a:lnTo>
                  <a:lnTo>
                    <a:pt x="101441" y="167640"/>
                  </a:lnTo>
                  <a:lnTo>
                    <a:pt x="92249" y="167187"/>
                  </a:lnTo>
                  <a:lnTo>
                    <a:pt x="79343" y="166306"/>
                  </a:lnTo>
                  <a:lnTo>
                    <a:pt x="122449" y="166306"/>
                  </a:lnTo>
                  <a:lnTo>
                    <a:pt x="119254" y="167020"/>
                  </a:lnTo>
                  <a:lnTo>
                    <a:pt x="109823" y="167830"/>
                  </a:lnTo>
                  <a:close/>
                </a:path>
                <a:path w="224790" h="344805">
                  <a:moveTo>
                    <a:pt x="189061" y="328041"/>
                  </a:moveTo>
                  <a:lnTo>
                    <a:pt x="111347" y="328041"/>
                  </a:lnTo>
                  <a:lnTo>
                    <a:pt x="127411" y="327469"/>
                  </a:lnTo>
                  <a:lnTo>
                    <a:pt x="141493" y="325755"/>
                  </a:lnTo>
                  <a:lnTo>
                    <a:pt x="179260" y="308419"/>
                  </a:lnTo>
                  <a:lnTo>
                    <a:pt x="184594" y="294512"/>
                  </a:lnTo>
                  <a:lnTo>
                    <a:pt x="184594" y="289941"/>
                  </a:lnTo>
                  <a:lnTo>
                    <a:pt x="150718" y="272002"/>
                  </a:lnTo>
                  <a:lnTo>
                    <a:pt x="88487" y="270033"/>
                  </a:lnTo>
                  <a:lnTo>
                    <a:pt x="224218" y="270033"/>
                  </a:lnTo>
                  <a:lnTo>
                    <a:pt x="212026" y="308229"/>
                  </a:lnTo>
                  <a:lnTo>
                    <a:pt x="196786" y="322897"/>
                  </a:lnTo>
                  <a:lnTo>
                    <a:pt x="189061" y="32804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19779" y="1935032"/>
              <a:ext cx="100853" cy="100853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114300" y="114300"/>
                  </a:moveTo>
                  <a:lnTo>
                    <a:pt x="0" y="114300"/>
                  </a:lnTo>
                  <a:lnTo>
                    <a:pt x="0" y="0"/>
                  </a:lnTo>
                  <a:lnTo>
                    <a:pt x="114300" y="0"/>
                  </a:lnTo>
                  <a:lnTo>
                    <a:pt x="114300" y="114300"/>
                  </a:lnTo>
                  <a:close/>
                </a:path>
              </a:pathLst>
            </a:custGeom>
            <a:solidFill>
              <a:srgbClr val="568962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228714" y="1868637"/>
              <a:ext cx="490257" cy="246529"/>
            </a:xfrm>
            <a:custGeom>
              <a:avLst/>
              <a:gdLst/>
              <a:ahLst/>
              <a:cxnLst/>
              <a:rect l="l" t="t" r="r" b="b"/>
              <a:pathLst>
                <a:path w="555625" h="279400">
                  <a:moveTo>
                    <a:pt x="363004" y="13716"/>
                  </a:moveTo>
                  <a:lnTo>
                    <a:pt x="285178" y="13716"/>
                  </a:lnTo>
                  <a:lnTo>
                    <a:pt x="285178" y="19812"/>
                  </a:lnTo>
                  <a:lnTo>
                    <a:pt x="292798" y="19812"/>
                  </a:lnTo>
                  <a:lnTo>
                    <a:pt x="298894" y="21336"/>
                  </a:lnTo>
                  <a:lnTo>
                    <a:pt x="303466" y="22860"/>
                  </a:lnTo>
                  <a:lnTo>
                    <a:pt x="309562" y="25908"/>
                  </a:lnTo>
                  <a:lnTo>
                    <a:pt x="311188" y="28956"/>
                  </a:lnTo>
                  <a:lnTo>
                    <a:pt x="312712" y="30480"/>
                  </a:lnTo>
                  <a:lnTo>
                    <a:pt x="314236" y="33528"/>
                  </a:lnTo>
                  <a:lnTo>
                    <a:pt x="314236" y="36576"/>
                  </a:lnTo>
                  <a:lnTo>
                    <a:pt x="313664" y="42037"/>
                  </a:lnTo>
                  <a:lnTo>
                    <a:pt x="311937" y="49352"/>
                  </a:lnTo>
                  <a:lnTo>
                    <a:pt x="309054" y="58699"/>
                  </a:lnTo>
                  <a:lnTo>
                    <a:pt x="304990" y="70205"/>
                  </a:lnTo>
                  <a:lnTo>
                    <a:pt x="256222" y="213550"/>
                  </a:lnTo>
                  <a:lnTo>
                    <a:pt x="205930" y="71729"/>
                  </a:lnTo>
                  <a:lnTo>
                    <a:pt x="198221" y="38100"/>
                  </a:lnTo>
                  <a:lnTo>
                    <a:pt x="198221" y="32004"/>
                  </a:lnTo>
                  <a:lnTo>
                    <a:pt x="199745" y="27432"/>
                  </a:lnTo>
                  <a:lnTo>
                    <a:pt x="205930" y="21336"/>
                  </a:lnTo>
                  <a:lnTo>
                    <a:pt x="210502" y="19812"/>
                  </a:lnTo>
                  <a:lnTo>
                    <a:pt x="225742" y="19812"/>
                  </a:lnTo>
                  <a:lnTo>
                    <a:pt x="225742" y="13716"/>
                  </a:lnTo>
                  <a:lnTo>
                    <a:pt x="123545" y="13716"/>
                  </a:lnTo>
                  <a:lnTo>
                    <a:pt x="123545" y="19812"/>
                  </a:lnTo>
                  <a:lnTo>
                    <a:pt x="129641" y="19812"/>
                  </a:lnTo>
                  <a:lnTo>
                    <a:pt x="132689" y="21336"/>
                  </a:lnTo>
                  <a:lnTo>
                    <a:pt x="135737" y="21336"/>
                  </a:lnTo>
                  <a:lnTo>
                    <a:pt x="147929" y="27432"/>
                  </a:lnTo>
                  <a:lnTo>
                    <a:pt x="149453" y="30480"/>
                  </a:lnTo>
                  <a:lnTo>
                    <a:pt x="150977" y="32004"/>
                  </a:lnTo>
                  <a:lnTo>
                    <a:pt x="154025" y="38100"/>
                  </a:lnTo>
                  <a:lnTo>
                    <a:pt x="157073" y="42672"/>
                  </a:lnTo>
                  <a:lnTo>
                    <a:pt x="160121" y="48768"/>
                  </a:lnTo>
                  <a:lnTo>
                    <a:pt x="166217" y="67157"/>
                  </a:lnTo>
                  <a:lnTo>
                    <a:pt x="173837" y="88493"/>
                  </a:lnTo>
                  <a:lnTo>
                    <a:pt x="131165" y="213550"/>
                  </a:lnTo>
                  <a:lnTo>
                    <a:pt x="79248" y="67157"/>
                  </a:lnTo>
                  <a:lnTo>
                    <a:pt x="71628" y="36576"/>
                  </a:lnTo>
                  <a:lnTo>
                    <a:pt x="71628" y="32004"/>
                  </a:lnTo>
                  <a:lnTo>
                    <a:pt x="73152" y="27432"/>
                  </a:lnTo>
                  <a:lnTo>
                    <a:pt x="76200" y="24384"/>
                  </a:lnTo>
                  <a:lnTo>
                    <a:pt x="80772" y="21336"/>
                  </a:lnTo>
                  <a:lnTo>
                    <a:pt x="85344" y="19812"/>
                  </a:lnTo>
                  <a:lnTo>
                    <a:pt x="96012" y="19812"/>
                  </a:lnTo>
                  <a:lnTo>
                    <a:pt x="96012" y="13716"/>
                  </a:lnTo>
                  <a:lnTo>
                    <a:pt x="0" y="13716"/>
                  </a:lnTo>
                  <a:lnTo>
                    <a:pt x="0" y="19812"/>
                  </a:lnTo>
                  <a:lnTo>
                    <a:pt x="7620" y="19812"/>
                  </a:lnTo>
                  <a:lnTo>
                    <a:pt x="13728" y="21336"/>
                  </a:lnTo>
                  <a:lnTo>
                    <a:pt x="18288" y="24384"/>
                  </a:lnTo>
                  <a:lnTo>
                    <a:pt x="22860" y="25908"/>
                  </a:lnTo>
                  <a:lnTo>
                    <a:pt x="28956" y="35052"/>
                  </a:lnTo>
                  <a:lnTo>
                    <a:pt x="30416" y="38506"/>
                  </a:lnTo>
                  <a:lnTo>
                    <a:pt x="117449" y="279184"/>
                  </a:lnTo>
                  <a:lnTo>
                    <a:pt x="123545" y="279184"/>
                  </a:lnTo>
                  <a:lnTo>
                    <a:pt x="182981" y="112877"/>
                  </a:lnTo>
                  <a:lnTo>
                    <a:pt x="242506" y="279184"/>
                  </a:lnTo>
                  <a:lnTo>
                    <a:pt x="250126" y="279184"/>
                  </a:lnTo>
                  <a:lnTo>
                    <a:pt x="321856" y="70205"/>
                  </a:lnTo>
                  <a:lnTo>
                    <a:pt x="338620" y="30480"/>
                  </a:lnTo>
                  <a:lnTo>
                    <a:pt x="346240" y="24384"/>
                  </a:lnTo>
                  <a:lnTo>
                    <a:pt x="350812" y="21336"/>
                  </a:lnTo>
                  <a:lnTo>
                    <a:pt x="356908" y="19812"/>
                  </a:lnTo>
                  <a:lnTo>
                    <a:pt x="363004" y="19812"/>
                  </a:lnTo>
                  <a:lnTo>
                    <a:pt x="363004" y="13716"/>
                  </a:lnTo>
                  <a:close/>
                </a:path>
                <a:path w="555625" h="279400">
                  <a:moveTo>
                    <a:pt x="555218" y="266992"/>
                  </a:moveTo>
                  <a:lnTo>
                    <a:pt x="546074" y="266992"/>
                  </a:lnTo>
                  <a:lnTo>
                    <a:pt x="541502" y="265468"/>
                  </a:lnTo>
                  <a:lnTo>
                    <a:pt x="535406" y="262420"/>
                  </a:lnTo>
                  <a:lnTo>
                    <a:pt x="532358" y="259372"/>
                  </a:lnTo>
                  <a:lnTo>
                    <a:pt x="530834" y="256324"/>
                  </a:lnTo>
                  <a:lnTo>
                    <a:pt x="529310" y="251752"/>
                  </a:lnTo>
                  <a:lnTo>
                    <a:pt x="529310" y="170878"/>
                  </a:lnTo>
                  <a:lnTo>
                    <a:pt x="529018" y="156032"/>
                  </a:lnTo>
                  <a:lnTo>
                    <a:pt x="522046" y="118262"/>
                  </a:lnTo>
                  <a:lnTo>
                    <a:pt x="490969" y="93395"/>
                  </a:lnTo>
                  <a:lnTo>
                    <a:pt x="483501" y="93065"/>
                  </a:lnTo>
                  <a:lnTo>
                    <a:pt x="475881" y="93065"/>
                  </a:lnTo>
                  <a:lnTo>
                    <a:pt x="435317" y="118452"/>
                  </a:lnTo>
                  <a:lnTo>
                    <a:pt x="425589" y="129641"/>
                  </a:lnTo>
                  <a:lnTo>
                    <a:pt x="425589" y="0"/>
                  </a:lnTo>
                  <a:lnTo>
                    <a:pt x="416344" y="0"/>
                  </a:lnTo>
                  <a:lnTo>
                    <a:pt x="363004" y="21336"/>
                  </a:lnTo>
                  <a:lnTo>
                    <a:pt x="366052" y="28956"/>
                  </a:lnTo>
                  <a:lnTo>
                    <a:pt x="372148" y="25908"/>
                  </a:lnTo>
                  <a:lnTo>
                    <a:pt x="385864" y="25908"/>
                  </a:lnTo>
                  <a:lnTo>
                    <a:pt x="393484" y="74777"/>
                  </a:lnTo>
                  <a:lnTo>
                    <a:pt x="393484" y="244132"/>
                  </a:lnTo>
                  <a:lnTo>
                    <a:pt x="391960" y="251752"/>
                  </a:lnTo>
                  <a:lnTo>
                    <a:pt x="390436" y="256324"/>
                  </a:lnTo>
                  <a:lnTo>
                    <a:pt x="387388" y="262420"/>
                  </a:lnTo>
                  <a:lnTo>
                    <a:pt x="384340" y="262420"/>
                  </a:lnTo>
                  <a:lnTo>
                    <a:pt x="379768" y="265468"/>
                  </a:lnTo>
                  <a:lnTo>
                    <a:pt x="373672" y="266992"/>
                  </a:lnTo>
                  <a:lnTo>
                    <a:pt x="366052" y="266992"/>
                  </a:lnTo>
                  <a:lnTo>
                    <a:pt x="366052" y="273088"/>
                  </a:lnTo>
                  <a:lnTo>
                    <a:pt x="453021" y="273088"/>
                  </a:lnTo>
                  <a:lnTo>
                    <a:pt x="453021" y="266992"/>
                  </a:lnTo>
                  <a:lnTo>
                    <a:pt x="443877" y="266992"/>
                  </a:lnTo>
                  <a:lnTo>
                    <a:pt x="437781" y="265468"/>
                  </a:lnTo>
                  <a:lnTo>
                    <a:pt x="434733" y="263944"/>
                  </a:lnTo>
                  <a:lnTo>
                    <a:pt x="430161" y="260896"/>
                  </a:lnTo>
                  <a:lnTo>
                    <a:pt x="428637" y="259372"/>
                  </a:lnTo>
                  <a:lnTo>
                    <a:pt x="425589" y="253276"/>
                  </a:lnTo>
                  <a:lnTo>
                    <a:pt x="425589" y="140398"/>
                  </a:lnTo>
                  <a:lnTo>
                    <a:pt x="456069" y="117449"/>
                  </a:lnTo>
                  <a:lnTo>
                    <a:pt x="462165" y="115925"/>
                  </a:lnTo>
                  <a:lnTo>
                    <a:pt x="474357" y="115925"/>
                  </a:lnTo>
                  <a:lnTo>
                    <a:pt x="496265" y="148018"/>
                  </a:lnTo>
                  <a:lnTo>
                    <a:pt x="497217" y="170878"/>
                  </a:lnTo>
                  <a:lnTo>
                    <a:pt x="497217" y="250228"/>
                  </a:lnTo>
                  <a:lnTo>
                    <a:pt x="495693" y="251752"/>
                  </a:lnTo>
                  <a:lnTo>
                    <a:pt x="495693" y="256324"/>
                  </a:lnTo>
                  <a:lnTo>
                    <a:pt x="492645" y="260896"/>
                  </a:lnTo>
                  <a:lnTo>
                    <a:pt x="489597" y="262420"/>
                  </a:lnTo>
                  <a:lnTo>
                    <a:pt x="486549" y="265468"/>
                  </a:lnTo>
                  <a:lnTo>
                    <a:pt x="480453" y="266992"/>
                  </a:lnTo>
                  <a:lnTo>
                    <a:pt x="468261" y="266992"/>
                  </a:lnTo>
                  <a:lnTo>
                    <a:pt x="468261" y="273088"/>
                  </a:lnTo>
                  <a:lnTo>
                    <a:pt x="555218" y="273088"/>
                  </a:lnTo>
                  <a:lnTo>
                    <a:pt x="555218" y="266992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1734754" y="1949403"/>
              <a:ext cx="312223" cy="16556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2180273" y="1950747"/>
              <a:ext cx="271882" cy="16422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2477705" y="1950747"/>
              <a:ext cx="130520" cy="164222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2618982" y="1868636"/>
              <a:ext cx="172571" cy="241487"/>
            </a:xfrm>
            <a:custGeom>
              <a:avLst/>
              <a:gdLst/>
              <a:ahLst/>
              <a:cxnLst/>
              <a:rect l="l" t="t" r="r" b="b"/>
              <a:pathLst>
                <a:path w="195580" h="273685">
                  <a:moveTo>
                    <a:pt x="3048" y="28956"/>
                  </a:moveTo>
                  <a:lnTo>
                    <a:pt x="0" y="21336"/>
                  </a:lnTo>
                  <a:lnTo>
                    <a:pt x="51911" y="0"/>
                  </a:lnTo>
                  <a:lnTo>
                    <a:pt x="61055" y="0"/>
                  </a:lnTo>
                  <a:lnTo>
                    <a:pt x="61055" y="25908"/>
                  </a:lnTo>
                  <a:lnTo>
                    <a:pt x="9144" y="25908"/>
                  </a:lnTo>
                  <a:lnTo>
                    <a:pt x="3048" y="28956"/>
                  </a:lnTo>
                  <a:close/>
                </a:path>
                <a:path w="195580" h="273685">
                  <a:moveTo>
                    <a:pt x="79343" y="266985"/>
                  </a:moveTo>
                  <a:lnTo>
                    <a:pt x="9144" y="266985"/>
                  </a:lnTo>
                  <a:lnTo>
                    <a:pt x="15240" y="265461"/>
                  </a:lnTo>
                  <a:lnTo>
                    <a:pt x="19907" y="263937"/>
                  </a:lnTo>
                  <a:lnTo>
                    <a:pt x="22955" y="262413"/>
                  </a:lnTo>
                  <a:lnTo>
                    <a:pt x="26003" y="259365"/>
                  </a:lnTo>
                  <a:lnTo>
                    <a:pt x="26003" y="256317"/>
                  </a:lnTo>
                  <a:lnTo>
                    <a:pt x="29051" y="253269"/>
                  </a:lnTo>
                  <a:lnTo>
                    <a:pt x="29027" y="61285"/>
                  </a:lnTo>
                  <a:lnTo>
                    <a:pt x="28860" y="50684"/>
                  </a:lnTo>
                  <a:lnTo>
                    <a:pt x="28408" y="42959"/>
                  </a:lnTo>
                  <a:lnTo>
                    <a:pt x="27527" y="38100"/>
                  </a:lnTo>
                  <a:lnTo>
                    <a:pt x="27527" y="33528"/>
                  </a:lnTo>
                  <a:lnTo>
                    <a:pt x="24479" y="27432"/>
                  </a:lnTo>
                  <a:lnTo>
                    <a:pt x="21431" y="25908"/>
                  </a:lnTo>
                  <a:lnTo>
                    <a:pt x="61055" y="25908"/>
                  </a:lnTo>
                  <a:lnTo>
                    <a:pt x="61055" y="245649"/>
                  </a:lnTo>
                  <a:lnTo>
                    <a:pt x="62579" y="253269"/>
                  </a:lnTo>
                  <a:lnTo>
                    <a:pt x="67151" y="262413"/>
                  </a:lnTo>
                  <a:lnTo>
                    <a:pt x="73247" y="265461"/>
                  </a:lnTo>
                  <a:lnTo>
                    <a:pt x="79343" y="266985"/>
                  </a:lnTo>
                  <a:close/>
                </a:path>
                <a:path w="195580" h="273685">
                  <a:moveTo>
                    <a:pt x="187642" y="266985"/>
                  </a:moveTo>
                  <a:lnTo>
                    <a:pt x="115919" y="266985"/>
                  </a:lnTo>
                  <a:lnTo>
                    <a:pt x="118967" y="265461"/>
                  </a:lnTo>
                  <a:lnTo>
                    <a:pt x="123539" y="260889"/>
                  </a:lnTo>
                  <a:lnTo>
                    <a:pt x="123539" y="256317"/>
                  </a:lnTo>
                  <a:lnTo>
                    <a:pt x="120491" y="251745"/>
                  </a:lnTo>
                  <a:lnTo>
                    <a:pt x="115919" y="244125"/>
                  </a:lnTo>
                  <a:lnTo>
                    <a:pt x="61055" y="175450"/>
                  </a:lnTo>
                  <a:lnTo>
                    <a:pt x="106775" y="134207"/>
                  </a:lnTo>
                  <a:lnTo>
                    <a:pt x="115919" y="126587"/>
                  </a:lnTo>
                  <a:lnTo>
                    <a:pt x="120491" y="120491"/>
                  </a:lnTo>
                  <a:lnTo>
                    <a:pt x="122015" y="117443"/>
                  </a:lnTo>
                  <a:lnTo>
                    <a:pt x="123539" y="115919"/>
                  </a:lnTo>
                  <a:lnTo>
                    <a:pt x="123539" y="108299"/>
                  </a:lnTo>
                  <a:lnTo>
                    <a:pt x="120491" y="106775"/>
                  </a:lnTo>
                  <a:lnTo>
                    <a:pt x="118967" y="105251"/>
                  </a:lnTo>
                  <a:lnTo>
                    <a:pt x="115919" y="103727"/>
                  </a:lnTo>
                  <a:lnTo>
                    <a:pt x="109823" y="103727"/>
                  </a:lnTo>
                  <a:lnTo>
                    <a:pt x="109823" y="97631"/>
                  </a:lnTo>
                  <a:lnTo>
                    <a:pt x="186118" y="97631"/>
                  </a:lnTo>
                  <a:lnTo>
                    <a:pt x="186118" y="103727"/>
                  </a:lnTo>
                  <a:lnTo>
                    <a:pt x="179284" y="104013"/>
                  </a:lnTo>
                  <a:lnTo>
                    <a:pt x="172593" y="104870"/>
                  </a:lnTo>
                  <a:lnTo>
                    <a:pt x="137350" y="125063"/>
                  </a:lnTo>
                  <a:lnTo>
                    <a:pt x="93059" y="166306"/>
                  </a:lnTo>
                  <a:lnTo>
                    <a:pt x="137350" y="222789"/>
                  </a:lnTo>
                  <a:lnTo>
                    <a:pt x="163258" y="253269"/>
                  </a:lnTo>
                  <a:lnTo>
                    <a:pt x="173926" y="262413"/>
                  </a:lnTo>
                  <a:lnTo>
                    <a:pt x="187642" y="266985"/>
                  </a:lnTo>
                  <a:close/>
                </a:path>
                <a:path w="195580" h="273685">
                  <a:moveTo>
                    <a:pt x="90011" y="273081"/>
                  </a:moveTo>
                  <a:lnTo>
                    <a:pt x="0" y="273081"/>
                  </a:lnTo>
                  <a:lnTo>
                    <a:pt x="0" y="266985"/>
                  </a:lnTo>
                  <a:lnTo>
                    <a:pt x="90011" y="266985"/>
                  </a:lnTo>
                  <a:lnTo>
                    <a:pt x="90011" y="273081"/>
                  </a:lnTo>
                  <a:close/>
                </a:path>
                <a:path w="195580" h="273685">
                  <a:moveTo>
                    <a:pt x="195262" y="273081"/>
                  </a:moveTo>
                  <a:lnTo>
                    <a:pt x="109823" y="273081"/>
                  </a:lnTo>
                  <a:lnTo>
                    <a:pt x="109823" y="266985"/>
                  </a:lnTo>
                  <a:lnTo>
                    <a:pt x="195262" y="266985"/>
                  </a:lnTo>
                  <a:lnTo>
                    <a:pt x="195262" y="273081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2"/>
            <a:stretch>
              <a:fillRect/>
            </a:stretch>
          </p:blipFill>
          <p:spPr>
            <a:xfrm>
              <a:off x="2929945" y="1950747"/>
              <a:ext cx="131865" cy="16422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3"/>
            <a:stretch>
              <a:fillRect/>
            </a:stretch>
          </p:blipFill>
          <p:spPr>
            <a:xfrm>
              <a:off x="3081981" y="1950747"/>
              <a:ext cx="149430" cy="16422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3247548" y="1950747"/>
              <a:ext cx="265579" cy="159124"/>
            </a:xfrm>
            <a:custGeom>
              <a:avLst/>
              <a:gdLst/>
              <a:ahLst/>
              <a:cxnLst/>
              <a:rect l="l" t="t" r="r" b="b"/>
              <a:pathLst>
                <a:path w="300989" h="180339">
                  <a:moveTo>
                    <a:pt x="300513" y="180022"/>
                  </a:moveTo>
                  <a:lnTo>
                    <a:pt x="213550" y="180022"/>
                  </a:lnTo>
                  <a:lnTo>
                    <a:pt x="213550" y="173926"/>
                  </a:lnTo>
                  <a:lnTo>
                    <a:pt x="224218" y="173926"/>
                  </a:lnTo>
                  <a:lnTo>
                    <a:pt x="230314" y="172402"/>
                  </a:lnTo>
                  <a:lnTo>
                    <a:pt x="234886" y="169354"/>
                  </a:lnTo>
                  <a:lnTo>
                    <a:pt x="237934" y="166306"/>
                  </a:lnTo>
                  <a:lnTo>
                    <a:pt x="239458" y="163258"/>
                  </a:lnTo>
                  <a:lnTo>
                    <a:pt x="240982" y="158686"/>
                  </a:lnTo>
                  <a:lnTo>
                    <a:pt x="240982" y="157162"/>
                  </a:lnTo>
                  <a:lnTo>
                    <a:pt x="242506" y="151066"/>
                  </a:lnTo>
                  <a:lnTo>
                    <a:pt x="242506" y="65627"/>
                  </a:lnTo>
                  <a:lnTo>
                    <a:pt x="241982" y="55277"/>
                  </a:lnTo>
                  <a:lnTo>
                    <a:pt x="220337" y="23479"/>
                  </a:lnTo>
                  <a:lnTo>
                    <a:pt x="212026" y="22859"/>
                  </a:lnTo>
                  <a:lnTo>
                    <a:pt x="205930" y="22859"/>
                  </a:lnTo>
                  <a:lnTo>
                    <a:pt x="167830" y="45719"/>
                  </a:lnTo>
                  <a:lnTo>
                    <a:pt x="167830" y="160210"/>
                  </a:lnTo>
                  <a:lnTo>
                    <a:pt x="170878" y="166306"/>
                  </a:lnTo>
                  <a:lnTo>
                    <a:pt x="173926" y="167830"/>
                  </a:lnTo>
                  <a:lnTo>
                    <a:pt x="176974" y="170878"/>
                  </a:lnTo>
                  <a:lnTo>
                    <a:pt x="180022" y="172402"/>
                  </a:lnTo>
                  <a:lnTo>
                    <a:pt x="187642" y="173926"/>
                  </a:lnTo>
                  <a:lnTo>
                    <a:pt x="195262" y="173926"/>
                  </a:lnTo>
                  <a:lnTo>
                    <a:pt x="195262" y="180022"/>
                  </a:lnTo>
                  <a:lnTo>
                    <a:pt x="106775" y="180022"/>
                  </a:lnTo>
                  <a:lnTo>
                    <a:pt x="106775" y="173926"/>
                  </a:lnTo>
                  <a:lnTo>
                    <a:pt x="117443" y="173926"/>
                  </a:lnTo>
                  <a:lnTo>
                    <a:pt x="123539" y="172402"/>
                  </a:lnTo>
                  <a:lnTo>
                    <a:pt x="126587" y="169354"/>
                  </a:lnTo>
                  <a:lnTo>
                    <a:pt x="131159" y="167830"/>
                  </a:lnTo>
                  <a:lnTo>
                    <a:pt x="132683" y="164782"/>
                  </a:lnTo>
                  <a:lnTo>
                    <a:pt x="134207" y="160210"/>
                  </a:lnTo>
                  <a:lnTo>
                    <a:pt x="135731" y="157162"/>
                  </a:lnTo>
                  <a:lnTo>
                    <a:pt x="135731" y="65627"/>
                  </a:lnTo>
                  <a:lnTo>
                    <a:pt x="124753" y="28408"/>
                  </a:lnTo>
                  <a:lnTo>
                    <a:pt x="105251" y="21335"/>
                  </a:lnTo>
                  <a:lnTo>
                    <a:pt x="99155" y="21335"/>
                  </a:lnTo>
                  <a:lnTo>
                    <a:pt x="65936" y="41147"/>
                  </a:lnTo>
                  <a:lnTo>
                    <a:pt x="61055" y="45719"/>
                  </a:lnTo>
                  <a:lnTo>
                    <a:pt x="61055" y="160210"/>
                  </a:lnTo>
                  <a:lnTo>
                    <a:pt x="64103" y="166306"/>
                  </a:lnTo>
                  <a:lnTo>
                    <a:pt x="67151" y="169354"/>
                  </a:lnTo>
                  <a:lnTo>
                    <a:pt x="73247" y="172402"/>
                  </a:lnTo>
                  <a:lnTo>
                    <a:pt x="79343" y="173926"/>
                  </a:lnTo>
                  <a:lnTo>
                    <a:pt x="90011" y="173926"/>
                  </a:lnTo>
                  <a:lnTo>
                    <a:pt x="90011" y="180022"/>
                  </a:lnTo>
                  <a:lnTo>
                    <a:pt x="3048" y="180022"/>
                  </a:lnTo>
                  <a:lnTo>
                    <a:pt x="3048" y="173926"/>
                  </a:lnTo>
                  <a:lnTo>
                    <a:pt x="10668" y="173926"/>
                  </a:lnTo>
                  <a:lnTo>
                    <a:pt x="16764" y="172402"/>
                  </a:lnTo>
                  <a:lnTo>
                    <a:pt x="22860" y="169354"/>
                  </a:lnTo>
                  <a:lnTo>
                    <a:pt x="25908" y="163258"/>
                  </a:lnTo>
                  <a:lnTo>
                    <a:pt x="27432" y="158686"/>
                  </a:lnTo>
                  <a:lnTo>
                    <a:pt x="28956" y="151066"/>
                  </a:lnTo>
                  <a:lnTo>
                    <a:pt x="28932" y="60445"/>
                  </a:lnTo>
                  <a:lnTo>
                    <a:pt x="18288" y="24383"/>
                  </a:lnTo>
                  <a:lnTo>
                    <a:pt x="12192" y="24383"/>
                  </a:lnTo>
                  <a:lnTo>
                    <a:pt x="3048" y="27431"/>
                  </a:lnTo>
                  <a:lnTo>
                    <a:pt x="0" y="21335"/>
                  </a:lnTo>
                  <a:lnTo>
                    <a:pt x="51816" y="0"/>
                  </a:lnTo>
                  <a:lnTo>
                    <a:pt x="61055" y="0"/>
                  </a:lnTo>
                  <a:lnTo>
                    <a:pt x="61055" y="36575"/>
                  </a:lnTo>
                  <a:lnTo>
                    <a:pt x="75914" y="21907"/>
                  </a:lnTo>
                  <a:lnTo>
                    <a:pt x="80772" y="17502"/>
                  </a:lnTo>
                  <a:lnTo>
                    <a:pt x="83915" y="15239"/>
                  </a:lnTo>
                  <a:lnTo>
                    <a:pt x="88487" y="10667"/>
                  </a:lnTo>
                  <a:lnTo>
                    <a:pt x="94583" y="6095"/>
                  </a:lnTo>
                  <a:lnTo>
                    <a:pt x="102203" y="3047"/>
                  </a:lnTo>
                  <a:lnTo>
                    <a:pt x="108299" y="1523"/>
                  </a:lnTo>
                  <a:lnTo>
                    <a:pt x="115919" y="0"/>
                  </a:lnTo>
                  <a:lnTo>
                    <a:pt x="122015" y="0"/>
                  </a:lnTo>
                  <a:lnTo>
                    <a:pt x="160162" y="20573"/>
                  </a:lnTo>
                  <a:lnTo>
                    <a:pt x="166306" y="36575"/>
                  </a:lnTo>
                  <a:lnTo>
                    <a:pt x="175402" y="26027"/>
                  </a:lnTo>
                  <a:lnTo>
                    <a:pt x="206692" y="3214"/>
                  </a:lnTo>
                  <a:lnTo>
                    <a:pt x="227266" y="0"/>
                  </a:lnTo>
                  <a:lnTo>
                    <a:pt x="236410" y="0"/>
                  </a:lnTo>
                  <a:lnTo>
                    <a:pt x="270033" y="30479"/>
                  </a:lnTo>
                  <a:lnTo>
                    <a:pt x="273081" y="65627"/>
                  </a:lnTo>
                  <a:lnTo>
                    <a:pt x="273081" y="151066"/>
                  </a:lnTo>
                  <a:lnTo>
                    <a:pt x="274605" y="158686"/>
                  </a:lnTo>
                  <a:lnTo>
                    <a:pt x="292893" y="173926"/>
                  </a:lnTo>
                  <a:lnTo>
                    <a:pt x="300513" y="173926"/>
                  </a:lnTo>
                  <a:lnTo>
                    <a:pt x="300513" y="180022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4"/>
            <a:stretch>
              <a:fillRect/>
            </a:stretch>
          </p:blipFill>
          <p:spPr>
            <a:xfrm>
              <a:off x="3520774" y="1949403"/>
              <a:ext cx="130520" cy="16556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5"/>
            <a:stretch>
              <a:fillRect/>
            </a:stretch>
          </p:blipFill>
          <p:spPr>
            <a:xfrm>
              <a:off x="3678273" y="1950747"/>
              <a:ext cx="106316" cy="164222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3935280" y="1868636"/>
              <a:ext cx="78441" cy="241487"/>
            </a:xfrm>
            <a:custGeom>
              <a:avLst/>
              <a:gdLst/>
              <a:ahLst/>
              <a:cxnLst/>
              <a:rect l="l" t="t" r="r" b="b"/>
              <a:pathLst>
                <a:path w="88900" h="273685">
                  <a:moveTo>
                    <a:pt x="51911" y="39624"/>
                  </a:moveTo>
                  <a:lnTo>
                    <a:pt x="41243" y="39624"/>
                  </a:lnTo>
                  <a:lnTo>
                    <a:pt x="36671" y="38100"/>
                  </a:lnTo>
                  <a:lnTo>
                    <a:pt x="29051" y="30480"/>
                  </a:lnTo>
                  <a:lnTo>
                    <a:pt x="26003" y="25908"/>
                  </a:lnTo>
                  <a:lnTo>
                    <a:pt x="26003" y="15240"/>
                  </a:lnTo>
                  <a:lnTo>
                    <a:pt x="32099" y="6096"/>
                  </a:lnTo>
                  <a:lnTo>
                    <a:pt x="41243" y="0"/>
                  </a:lnTo>
                  <a:lnTo>
                    <a:pt x="51911" y="0"/>
                  </a:lnTo>
                  <a:lnTo>
                    <a:pt x="56483" y="3048"/>
                  </a:lnTo>
                  <a:lnTo>
                    <a:pt x="64103" y="10668"/>
                  </a:lnTo>
                  <a:lnTo>
                    <a:pt x="65627" y="15240"/>
                  </a:lnTo>
                  <a:lnTo>
                    <a:pt x="65627" y="25908"/>
                  </a:lnTo>
                  <a:lnTo>
                    <a:pt x="64103" y="30480"/>
                  </a:lnTo>
                  <a:lnTo>
                    <a:pt x="59531" y="33528"/>
                  </a:lnTo>
                  <a:lnTo>
                    <a:pt x="56483" y="38100"/>
                  </a:lnTo>
                  <a:lnTo>
                    <a:pt x="51911" y="39624"/>
                  </a:lnTo>
                  <a:close/>
                </a:path>
                <a:path w="88900" h="273685">
                  <a:moveTo>
                    <a:pt x="3048" y="120491"/>
                  </a:moveTo>
                  <a:lnTo>
                    <a:pt x="0" y="114395"/>
                  </a:lnTo>
                  <a:lnTo>
                    <a:pt x="53435" y="93059"/>
                  </a:lnTo>
                  <a:lnTo>
                    <a:pt x="62579" y="93059"/>
                  </a:lnTo>
                  <a:lnTo>
                    <a:pt x="62579" y="117443"/>
                  </a:lnTo>
                  <a:lnTo>
                    <a:pt x="12192" y="117443"/>
                  </a:lnTo>
                  <a:lnTo>
                    <a:pt x="9144" y="118967"/>
                  </a:lnTo>
                  <a:lnTo>
                    <a:pt x="3048" y="120491"/>
                  </a:lnTo>
                  <a:close/>
                </a:path>
                <a:path w="88900" h="273685">
                  <a:moveTo>
                    <a:pt x="80867" y="266985"/>
                  </a:moveTo>
                  <a:lnTo>
                    <a:pt x="12192" y="266985"/>
                  </a:lnTo>
                  <a:lnTo>
                    <a:pt x="18288" y="265461"/>
                  </a:lnTo>
                  <a:lnTo>
                    <a:pt x="21336" y="263937"/>
                  </a:lnTo>
                  <a:lnTo>
                    <a:pt x="22860" y="262413"/>
                  </a:lnTo>
                  <a:lnTo>
                    <a:pt x="26003" y="259365"/>
                  </a:lnTo>
                  <a:lnTo>
                    <a:pt x="27527" y="256317"/>
                  </a:lnTo>
                  <a:lnTo>
                    <a:pt x="29051" y="251745"/>
                  </a:lnTo>
                  <a:lnTo>
                    <a:pt x="30575" y="244125"/>
                  </a:lnTo>
                  <a:lnTo>
                    <a:pt x="30575" y="166306"/>
                  </a:lnTo>
                  <a:lnTo>
                    <a:pt x="30337" y="152861"/>
                  </a:lnTo>
                  <a:lnTo>
                    <a:pt x="29813" y="142255"/>
                  </a:lnTo>
                  <a:lnTo>
                    <a:pt x="29289" y="134507"/>
                  </a:lnTo>
                  <a:lnTo>
                    <a:pt x="29051" y="129635"/>
                  </a:lnTo>
                  <a:lnTo>
                    <a:pt x="27527" y="125063"/>
                  </a:lnTo>
                  <a:lnTo>
                    <a:pt x="26003" y="122015"/>
                  </a:lnTo>
                  <a:lnTo>
                    <a:pt x="24384" y="120491"/>
                  </a:lnTo>
                  <a:lnTo>
                    <a:pt x="22860" y="118967"/>
                  </a:lnTo>
                  <a:lnTo>
                    <a:pt x="19812" y="117443"/>
                  </a:lnTo>
                  <a:lnTo>
                    <a:pt x="62579" y="117443"/>
                  </a:lnTo>
                  <a:lnTo>
                    <a:pt x="62579" y="251745"/>
                  </a:lnTo>
                  <a:lnTo>
                    <a:pt x="64103" y="256317"/>
                  </a:lnTo>
                  <a:lnTo>
                    <a:pt x="65627" y="259365"/>
                  </a:lnTo>
                  <a:lnTo>
                    <a:pt x="68675" y="262413"/>
                  </a:lnTo>
                  <a:lnTo>
                    <a:pt x="74771" y="265461"/>
                  </a:lnTo>
                  <a:lnTo>
                    <a:pt x="80867" y="266985"/>
                  </a:lnTo>
                  <a:close/>
                </a:path>
                <a:path w="88900" h="273685">
                  <a:moveTo>
                    <a:pt x="88487" y="273081"/>
                  </a:moveTo>
                  <a:lnTo>
                    <a:pt x="3048" y="273081"/>
                  </a:lnTo>
                  <a:lnTo>
                    <a:pt x="3048" y="266985"/>
                  </a:lnTo>
                  <a:lnTo>
                    <a:pt x="88487" y="266985"/>
                  </a:lnTo>
                  <a:lnTo>
                    <a:pt x="88487" y="273081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6"/>
            <a:stretch>
              <a:fillRect/>
            </a:stretch>
          </p:blipFill>
          <p:spPr>
            <a:xfrm>
              <a:off x="4022772" y="1950747"/>
              <a:ext cx="169601" cy="15884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7"/>
            <a:stretch>
              <a:fillRect/>
            </a:stretch>
          </p:blipFill>
          <p:spPr>
            <a:xfrm>
              <a:off x="4332306" y="1950747"/>
              <a:ext cx="130604" cy="164222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4485760" y="1868637"/>
              <a:ext cx="1293719" cy="246529"/>
            </a:xfrm>
            <a:custGeom>
              <a:avLst/>
              <a:gdLst/>
              <a:ahLst/>
              <a:cxnLst/>
              <a:rect l="l" t="t" r="r" b="b"/>
              <a:pathLst>
                <a:path w="1466214" h="279400">
                  <a:moveTo>
                    <a:pt x="169354" y="181559"/>
                  </a:moveTo>
                  <a:lnTo>
                    <a:pt x="157746" y="136080"/>
                  </a:lnTo>
                  <a:lnTo>
                    <a:pt x="134213" y="108089"/>
                  </a:lnTo>
                  <a:lnTo>
                    <a:pt x="134213" y="196799"/>
                  </a:lnTo>
                  <a:lnTo>
                    <a:pt x="133375" y="214617"/>
                  </a:lnTo>
                  <a:lnTo>
                    <a:pt x="115112" y="256463"/>
                  </a:lnTo>
                  <a:lnTo>
                    <a:pt x="91541" y="265468"/>
                  </a:lnTo>
                  <a:lnTo>
                    <a:pt x="79540" y="263753"/>
                  </a:lnTo>
                  <a:lnTo>
                    <a:pt x="50393" y="238036"/>
                  </a:lnTo>
                  <a:lnTo>
                    <a:pt x="35941" y="189509"/>
                  </a:lnTo>
                  <a:lnTo>
                    <a:pt x="35052" y="170891"/>
                  </a:lnTo>
                  <a:lnTo>
                    <a:pt x="35585" y="159791"/>
                  </a:lnTo>
                  <a:lnTo>
                    <a:pt x="49047" y="119164"/>
                  </a:lnTo>
                  <a:lnTo>
                    <a:pt x="71729" y="105257"/>
                  </a:lnTo>
                  <a:lnTo>
                    <a:pt x="79349" y="105257"/>
                  </a:lnTo>
                  <a:lnTo>
                    <a:pt x="112877" y="123545"/>
                  </a:lnTo>
                  <a:lnTo>
                    <a:pt x="132803" y="175069"/>
                  </a:lnTo>
                  <a:lnTo>
                    <a:pt x="134213" y="196799"/>
                  </a:lnTo>
                  <a:lnTo>
                    <a:pt x="134213" y="108089"/>
                  </a:lnTo>
                  <a:lnTo>
                    <a:pt x="129413" y="105257"/>
                  </a:lnTo>
                  <a:lnTo>
                    <a:pt x="120688" y="100114"/>
                  </a:lnTo>
                  <a:lnTo>
                    <a:pt x="103378" y="94805"/>
                  </a:lnTo>
                  <a:lnTo>
                    <a:pt x="83921" y="93065"/>
                  </a:lnTo>
                  <a:lnTo>
                    <a:pt x="73634" y="93662"/>
                  </a:lnTo>
                  <a:lnTo>
                    <a:pt x="33845" y="110286"/>
                  </a:lnTo>
                  <a:lnTo>
                    <a:pt x="6438" y="151180"/>
                  </a:lnTo>
                  <a:lnTo>
                    <a:pt x="0" y="187655"/>
                  </a:lnTo>
                  <a:lnTo>
                    <a:pt x="1168" y="203377"/>
                  </a:lnTo>
                  <a:lnTo>
                    <a:pt x="19812" y="247180"/>
                  </a:lnTo>
                  <a:lnTo>
                    <a:pt x="63830" y="277190"/>
                  </a:lnTo>
                  <a:lnTo>
                    <a:pt x="82397" y="279184"/>
                  </a:lnTo>
                  <a:lnTo>
                    <a:pt x="94449" y="278345"/>
                  </a:lnTo>
                  <a:lnTo>
                    <a:pt x="105638" y="275945"/>
                  </a:lnTo>
                  <a:lnTo>
                    <a:pt x="116255" y="272110"/>
                  </a:lnTo>
                  <a:lnTo>
                    <a:pt x="126593" y="266992"/>
                  </a:lnTo>
                  <a:lnTo>
                    <a:pt x="128587" y="265468"/>
                  </a:lnTo>
                  <a:lnTo>
                    <a:pt x="136321" y="259562"/>
                  </a:lnTo>
                  <a:lnTo>
                    <a:pt x="163576" y="218020"/>
                  </a:lnTo>
                  <a:lnTo>
                    <a:pt x="168770" y="193890"/>
                  </a:lnTo>
                  <a:lnTo>
                    <a:pt x="169354" y="181559"/>
                  </a:lnTo>
                  <a:close/>
                </a:path>
                <a:path w="1466214" h="279400">
                  <a:moveTo>
                    <a:pt x="375285" y="266992"/>
                  </a:moveTo>
                  <a:lnTo>
                    <a:pt x="367665" y="266992"/>
                  </a:lnTo>
                  <a:lnTo>
                    <a:pt x="361480" y="265468"/>
                  </a:lnTo>
                  <a:lnTo>
                    <a:pt x="355384" y="262420"/>
                  </a:lnTo>
                  <a:lnTo>
                    <a:pt x="352336" y="259372"/>
                  </a:lnTo>
                  <a:lnTo>
                    <a:pt x="350812" y="256324"/>
                  </a:lnTo>
                  <a:lnTo>
                    <a:pt x="349288" y="251752"/>
                  </a:lnTo>
                  <a:lnTo>
                    <a:pt x="349288" y="158686"/>
                  </a:lnTo>
                  <a:lnTo>
                    <a:pt x="348996" y="147840"/>
                  </a:lnTo>
                  <a:lnTo>
                    <a:pt x="337477" y="109067"/>
                  </a:lnTo>
                  <a:lnTo>
                    <a:pt x="312712" y="93065"/>
                  </a:lnTo>
                  <a:lnTo>
                    <a:pt x="303568" y="93065"/>
                  </a:lnTo>
                  <a:lnTo>
                    <a:pt x="289560" y="95351"/>
                  </a:lnTo>
                  <a:lnTo>
                    <a:pt x="274980" y="102209"/>
                  </a:lnTo>
                  <a:lnTo>
                    <a:pt x="259803" y="113639"/>
                  </a:lnTo>
                  <a:lnTo>
                    <a:pt x="244030" y="129641"/>
                  </a:lnTo>
                  <a:lnTo>
                    <a:pt x="244030" y="93065"/>
                  </a:lnTo>
                  <a:lnTo>
                    <a:pt x="236410" y="93065"/>
                  </a:lnTo>
                  <a:lnTo>
                    <a:pt x="183070" y="114401"/>
                  </a:lnTo>
                  <a:lnTo>
                    <a:pt x="186118" y="120497"/>
                  </a:lnTo>
                  <a:lnTo>
                    <a:pt x="195262" y="117449"/>
                  </a:lnTo>
                  <a:lnTo>
                    <a:pt x="202882" y="117449"/>
                  </a:lnTo>
                  <a:lnTo>
                    <a:pt x="204406" y="118973"/>
                  </a:lnTo>
                  <a:lnTo>
                    <a:pt x="207454" y="120497"/>
                  </a:lnTo>
                  <a:lnTo>
                    <a:pt x="208978" y="122021"/>
                  </a:lnTo>
                  <a:lnTo>
                    <a:pt x="210502" y="125069"/>
                  </a:lnTo>
                  <a:lnTo>
                    <a:pt x="212026" y="129641"/>
                  </a:lnTo>
                  <a:lnTo>
                    <a:pt x="212026" y="233464"/>
                  </a:lnTo>
                  <a:lnTo>
                    <a:pt x="198310" y="266992"/>
                  </a:lnTo>
                  <a:lnTo>
                    <a:pt x="186118" y="266992"/>
                  </a:lnTo>
                  <a:lnTo>
                    <a:pt x="186118" y="273088"/>
                  </a:lnTo>
                  <a:lnTo>
                    <a:pt x="273088" y="273088"/>
                  </a:lnTo>
                  <a:lnTo>
                    <a:pt x="273088" y="266992"/>
                  </a:lnTo>
                  <a:lnTo>
                    <a:pt x="263944" y="266992"/>
                  </a:lnTo>
                  <a:lnTo>
                    <a:pt x="256222" y="265468"/>
                  </a:lnTo>
                  <a:lnTo>
                    <a:pt x="250126" y="262420"/>
                  </a:lnTo>
                  <a:lnTo>
                    <a:pt x="245554" y="253276"/>
                  </a:lnTo>
                  <a:lnTo>
                    <a:pt x="244030" y="245656"/>
                  </a:lnTo>
                  <a:lnTo>
                    <a:pt x="244030" y="140398"/>
                  </a:lnTo>
                  <a:lnTo>
                    <a:pt x="255524" y="130111"/>
                  </a:lnTo>
                  <a:lnTo>
                    <a:pt x="266979" y="122415"/>
                  </a:lnTo>
                  <a:lnTo>
                    <a:pt x="278422" y="117589"/>
                  </a:lnTo>
                  <a:lnTo>
                    <a:pt x="289852" y="115925"/>
                  </a:lnTo>
                  <a:lnTo>
                    <a:pt x="300520" y="115925"/>
                  </a:lnTo>
                  <a:lnTo>
                    <a:pt x="316979" y="150888"/>
                  </a:lnTo>
                  <a:lnTo>
                    <a:pt x="317284" y="161734"/>
                  </a:lnTo>
                  <a:lnTo>
                    <a:pt x="317284" y="250228"/>
                  </a:lnTo>
                  <a:lnTo>
                    <a:pt x="315760" y="251752"/>
                  </a:lnTo>
                  <a:lnTo>
                    <a:pt x="315760" y="256324"/>
                  </a:lnTo>
                  <a:lnTo>
                    <a:pt x="312712" y="260896"/>
                  </a:lnTo>
                  <a:lnTo>
                    <a:pt x="309664" y="262420"/>
                  </a:lnTo>
                  <a:lnTo>
                    <a:pt x="306616" y="265468"/>
                  </a:lnTo>
                  <a:lnTo>
                    <a:pt x="300520" y="266992"/>
                  </a:lnTo>
                  <a:lnTo>
                    <a:pt x="288328" y="266992"/>
                  </a:lnTo>
                  <a:lnTo>
                    <a:pt x="288328" y="273088"/>
                  </a:lnTo>
                  <a:lnTo>
                    <a:pt x="375285" y="273088"/>
                  </a:lnTo>
                  <a:lnTo>
                    <a:pt x="375285" y="266992"/>
                  </a:lnTo>
                  <a:close/>
                </a:path>
                <a:path w="1466214" h="279400">
                  <a:moveTo>
                    <a:pt x="485114" y="238036"/>
                  </a:moveTo>
                  <a:lnTo>
                    <a:pt x="477494" y="238036"/>
                  </a:lnTo>
                  <a:lnTo>
                    <a:pt x="475970" y="244132"/>
                  </a:lnTo>
                  <a:lnTo>
                    <a:pt x="472922" y="247180"/>
                  </a:lnTo>
                  <a:lnTo>
                    <a:pt x="463677" y="253276"/>
                  </a:lnTo>
                  <a:lnTo>
                    <a:pt x="460629" y="254800"/>
                  </a:lnTo>
                  <a:lnTo>
                    <a:pt x="451485" y="254800"/>
                  </a:lnTo>
                  <a:lnTo>
                    <a:pt x="446913" y="251752"/>
                  </a:lnTo>
                  <a:lnTo>
                    <a:pt x="443865" y="248704"/>
                  </a:lnTo>
                  <a:lnTo>
                    <a:pt x="440817" y="244132"/>
                  </a:lnTo>
                  <a:lnTo>
                    <a:pt x="439293" y="236512"/>
                  </a:lnTo>
                  <a:lnTo>
                    <a:pt x="439293" y="111353"/>
                  </a:lnTo>
                  <a:lnTo>
                    <a:pt x="480542" y="111353"/>
                  </a:lnTo>
                  <a:lnTo>
                    <a:pt x="480542" y="97637"/>
                  </a:lnTo>
                  <a:lnTo>
                    <a:pt x="439293" y="97637"/>
                  </a:lnTo>
                  <a:lnTo>
                    <a:pt x="439293" y="39624"/>
                  </a:lnTo>
                  <a:lnTo>
                    <a:pt x="433197" y="39624"/>
                  </a:lnTo>
                  <a:lnTo>
                    <a:pt x="411670" y="79730"/>
                  </a:lnTo>
                  <a:lnTo>
                    <a:pt x="379857" y="105257"/>
                  </a:lnTo>
                  <a:lnTo>
                    <a:pt x="379857" y="111353"/>
                  </a:lnTo>
                  <a:lnTo>
                    <a:pt x="407289" y="111353"/>
                  </a:lnTo>
                  <a:lnTo>
                    <a:pt x="407289" y="228892"/>
                  </a:lnTo>
                  <a:lnTo>
                    <a:pt x="407581" y="238340"/>
                  </a:lnTo>
                  <a:lnTo>
                    <a:pt x="408432" y="246227"/>
                  </a:lnTo>
                  <a:lnTo>
                    <a:pt x="409867" y="252679"/>
                  </a:lnTo>
                  <a:lnTo>
                    <a:pt x="411861" y="257848"/>
                  </a:lnTo>
                  <a:lnTo>
                    <a:pt x="413385" y="263944"/>
                  </a:lnTo>
                  <a:lnTo>
                    <a:pt x="417957" y="268516"/>
                  </a:lnTo>
                  <a:lnTo>
                    <a:pt x="424053" y="271564"/>
                  </a:lnTo>
                  <a:lnTo>
                    <a:pt x="428625" y="274612"/>
                  </a:lnTo>
                  <a:lnTo>
                    <a:pt x="434721" y="276136"/>
                  </a:lnTo>
                  <a:lnTo>
                    <a:pt x="440817" y="276136"/>
                  </a:lnTo>
                  <a:lnTo>
                    <a:pt x="477100" y="255371"/>
                  </a:lnTo>
                  <a:lnTo>
                    <a:pt x="481393" y="247484"/>
                  </a:lnTo>
                  <a:lnTo>
                    <a:pt x="485114" y="238036"/>
                  </a:lnTo>
                  <a:close/>
                </a:path>
                <a:path w="1466214" h="279400">
                  <a:moveTo>
                    <a:pt x="658952" y="238036"/>
                  </a:moveTo>
                  <a:lnTo>
                    <a:pt x="646760" y="250228"/>
                  </a:lnTo>
                  <a:lnTo>
                    <a:pt x="643712" y="251752"/>
                  </a:lnTo>
                  <a:lnTo>
                    <a:pt x="642188" y="251752"/>
                  </a:lnTo>
                  <a:lnTo>
                    <a:pt x="640664" y="253276"/>
                  </a:lnTo>
                  <a:lnTo>
                    <a:pt x="636092" y="253276"/>
                  </a:lnTo>
                  <a:lnTo>
                    <a:pt x="633044" y="250228"/>
                  </a:lnTo>
                  <a:lnTo>
                    <a:pt x="631520" y="250228"/>
                  </a:lnTo>
                  <a:lnTo>
                    <a:pt x="631520" y="248704"/>
                  </a:lnTo>
                  <a:lnTo>
                    <a:pt x="631520" y="247180"/>
                  </a:lnTo>
                  <a:lnTo>
                    <a:pt x="629996" y="242608"/>
                  </a:lnTo>
                  <a:lnTo>
                    <a:pt x="629996" y="169354"/>
                  </a:lnTo>
                  <a:lnTo>
                    <a:pt x="629958" y="151066"/>
                  </a:lnTo>
                  <a:lnTo>
                    <a:pt x="629704" y="141084"/>
                  </a:lnTo>
                  <a:lnTo>
                    <a:pt x="628853" y="131749"/>
                  </a:lnTo>
                  <a:lnTo>
                    <a:pt x="627418" y="124421"/>
                  </a:lnTo>
                  <a:lnTo>
                    <a:pt x="625424" y="118973"/>
                  </a:lnTo>
                  <a:lnTo>
                    <a:pt x="622376" y="109829"/>
                  </a:lnTo>
                  <a:lnTo>
                    <a:pt x="616280" y="103733"/>
                  </a:lnTo>
                  <a:lnTo>
                    <a:pt x="608660" y="100685"/>
                  </a:lnTo>
                  <a:lnTo>
                    <a:pt x="600989" y="96926"/>
                  </a:lnTo>
                  <a:lnTo>
                    <a:pt x="591883" y="94589"/>
                  </a:lnTo>
                  <a:lnTo>
                    <a:pt x="581609" y="93395"/>
                  </a:lnTo>
                  <a:lnTo>
                    <a:pt x="570458" y="93065"/>
                  </a:lnTo>
                  <a:lnTo>
                    <a:pt x="556437" y="93916"/>
                  </a:lnTo>
                  <a:lnTo>
                    <a:pt x="516089" y="113690"/>
                  </a:lnTo>
                  <a:lnTo>
                    <a:pt x="506450" y="137261"/>
                  </a:lnTo>
                  <a:lnTo>
                    <a:pt x="506450" y="141922"/>
                  </a:lnTo>
                  <a:lnTo>
                    <a:pt x="507974" y="146494"/>
                  </a:lnTo>
                  <a:lnTo>
                    <a:pt x="511022" y="149542"/>
                  </a:lnTo>
                  <a:lnTo>
                    <a:pt x="514070" y="154114"/>
                  </a:lnTo>
                  <a:lnTo>
                    <a:pt x="518642" y="155638"/>
                  </a:lnTo>
                  <a:lnTo>
                    <a:pt x="527786" y="155638"/>
                  </a:lnTo>
                  <a:lnTo>
                    <a:pt x="530834" y="154114"/>
                  </a:lnTo>
                  <a:lnTo>
                    <a:pt x="533882" y="151066"/>
                  </a:lnTo>
                  <a:lnTo>
                    <a:pt x="536930" y="146494"/>
                  </a:lnTo>
                  <a:lnTo>
                    <a:pt x="538454" y="143446"/>
                  </a:lnTo>
                  <a:lnTo>
                    <a:pt x="538454" y="120497"/>
                  </a:lnTo>
                  <a:lnTo>
                    <a:pt x="541502" y="114401"/>
                  </a:lnTo>
                  <a:lnTo>
                    <a:pt x="546074" y="111353"/>
                  </a:lnTo>
                  <a:lnTo>
                    <a:pt x="550646" y="106781"/>
                  </a:lnTo>
                  <a:lnTo>
                    <a:pt x="556742" y="103733"/>
                  </a:lnTo>
                  <a:lnTo>
                    <a:pt x="564362" y="103733"/>
                  </a:lnTo>
                  <a:lnTo>
                    <a:pt x="572046" y="104330"/>
                  </a:lnTo>
                  <a:lnTo>
                    <a:pt x="597420" y="137807"/>
                  </a:lnTo>
                  <a:lnTo>
                    <a:pt x="597992" y="149542"/>
                  </a:lnTo>
                  <a:lnTo>
                    <a:pt x="597992" y="157162"/>
                  </a:lnTo>
                  <a:lnTo>
                    <a:pt x="597992" y="169354"/>
                  </a:lnTo>
                  <a:lnTo>
                    <a:pt x="597992" y="234988"/>
                  </a:lnTo>
                  <a:lnTo>
                    <a:pt x="586232" y="243865"/>
                  </a:lnTo>
                  <a:lnTo>
                    <a:pt x="576033" y="250037"/>
                  </a:lnTo>
                  <a:lnTo>
                    <a:pt x="567258" y="253631"/>
                  </a:lnTo>
                  <a:lnTo>
                    <a:pt x="559790" y="254800"/>
                  </a:lnTo>
                  <a:lnTo>
                    <a:pt x="552170" y="254800"/>
                  </a:lnTo>
                  <a:lnTo>
                    <a:pt x="546074" y="251752"/>
                  </a:lnTo>
                  <a:lnTo>
                    <a:pt x="539978" y="245656"/>
                  </a:lnTo>
                  <a:lnTo>
                    <a:pt x="535406" y="239560"/>
                  </a:lnTo>
                  <a:lnTo>
                    <a:pt x="532358" y="231940"/>
                  </a:lnTo>
                  <a:lnTo>
                    <a:pt x="532358" y="215074"/>
                  </a:lnTo>
                  <a:lnTo>
                    <a:pt x="559790" y="184594"/>
                  </a:lnTo>
                  <a:lnTo>
                    <a:pt x="597992" y="169354"/>
                  </a:lnTo>
                  <a:lnTo>
                    <a:pt x="597992" y="157162"/>
                  </a:lnTo>
                  <a:lnTo>
                    <a:pt x="558850" y="172021"/>
                  </a:lnTo>
                  <a:lnTo>
                    <a:pt x="523786" y="190550"/>
                  </a:lnTo>
                  <a:lnTo>
                    <a:pt x="500354" y="222796"/>
                  </a:lnTo>
                  <a:lnTo>
                    <a:pt x="500354" y="231940"/>
                  </a:lnTo>
                  <a:lnTo>
                    <a:pt x="517931" y="269938"/>
                  </a:lnTo>
                  <a:lnTo>
                    <a:pt x="541502" y="277660"/>
                  </a:lnTo>
                  <a:lnTo>
                    <a:pt x="549122" y="277660"/>
                  </a:lnTo>
                  <a:lnTo>
                    <a:pt x="556742" y="276136"/>
                  </a:lnTo>
                  <a:lnTo>
                    <a:pt x="564362" y="271564"/>
                  </a:lnTo>
                  <a:lnTo>
                    <a:pt x="568972" y="269278"/>
                  </a:lnTo>
                  <a:lnTo>
                    <a:pt x="576033" y="264706"/>
                  </a:lnTo>
                  <a:lnTo>
                    <a:pt x="585660" y="257848"/>
                  </a:lnTo>
                  <a:lnTo>
                    <a:pt x="589762" y="254800"/>
                  </a:lnTo>
                  <a:lnTo>
                    <a:pt x="597992" y="248704"/>
                  </a:lnTo>
                  <a:lnTo>
                    <a:pt x="597992" y="259372"/>
                  </a:lnTo>
                  <a:lnTo>
                    <a:pt x="599516" y="265468"/>
                  </a:lnTo>
                  <a:lnTo>
                    <a:pt x="604088" y="270040"/>
                  </a:lnTo>
                  <a:lnTo>
                    <a:pt x="607136" y="274612"/>
                  </a:lnTo>
                  <a:lnTo>
                    <a:pt x="611708" y="277660"/>
                  </a:lnTo>
                  <a:lnTo>
                    <a:pt x="617804" y="277660"/>
                  </a:lnTo>
                  <a:lnTo>
                    <a:pt x="628091" y="275704"/>
                  </a:lnTo>
                  <a:lnTo>
                    <a:pt x="638378" y="270040"/>
                  </a:lnTo>
                  <a:lnTo>
                    <a:pt x="648665" y="260946"/>
                  </a:lnTo>
                  <a:lnTo>
                    <a:pt x="655104" y="253276"/>
                  </a:lnTo>
                  <a:lnTo>
                    <a:pt x="658952" y="248704"/>
                  </a:lnTo>
                  <a:lnTo>
                    <a:pt x="658952" y="238036"/>
                  </a:lnTo>
                  <a:close/>
                </a:path>
                <a:path w="1466214" h="279400">
                  <a:moveTo>
                    <a:pt x="822198" y="205943"/>
                  </a:moveTo>
                  <a:lnTo>
                    <a:pt x="816102" y="204419"/>
                  </a:lnTo>
                  <a:lnTo>
                    <a:pt x="811301" y="214998"/>
                  </a:lnTo>
                  <a:lnTo>
                    <a:pt x="806196" y="223888"/>
                  </a:lnTo>
                  <a:lnTo>
                    <a:pt x="771550" y="247865"/>
                  </a:lnTo>
                  <a:lnTo>
                    <a:pt x="762673" y="248704"/>
                  </a:lnTo>
                  <a:lnTo>
                    <a:pt x="749795" y="247256"/>
                  </a:lnTo>
                  <a:lnTo>
                    <a:pt x="713117" y="212267"/>
                  </a:lnTo>
                  <a:lnTo>
                    <a:pt x="704761" y="169367"/>
                  </a:lnTo>
                  <a:lnTo>
                    <a:pt x="705637" y="154419"/>
                  </a:lnTo>
                  <a:lnTo>
                    <a:pt x="720001" y="118973"/>
                  </a:lnTo>
                  <a:lnTo>
                    <a:pt x="752005" y="105257"/>
                  </a:lnTo>
                  <a:lnTo>
                    <a:pt x="759625" y="105257"/>
                  </a:lnTo>
                  <a:lnTo>
                    <a:pt x="765721" y="106781"/>
                  </a:lnTo>
                  <a:lnTo>
                    <a:pt x="770293" y="111353"/>
                  </a:lnTo>
                  <a:lnTo>
                    <a:pt x="774865" y="114401"/>
                  </a:lnTo>
                  <a:lnTo>
                    <a:pt x="776389" y="120497"/>
                  </a:lnTo>
                  <a:lnTo>
                    <a:pt x="777913" y="128117"/>
                  </a:lnTo>
                  <a:lnTo>
                    <a:pt x="777913" y="135737"/>
                  </a:lnTo>
                  <a:lnTo>
                    <a:pt x="779437" y="140411"/>
                  </a:lnTo>
                  <a:lnTo>
                    <a:pt x="782485" y="143459"/>
                  </a:lnTo>
                  <a:lnTo>
                    <a:pt x="785533" y="148031"/>
                  </a:lnTo>
                  <a:lnTo>
                    <a:pt x="791629" y="151079"/>
                  </a:lnTo>
                  <a:lnTo>
                    <a:pt x="805434" y="151079"/>
                  </a:lnTo>
                  <a:lnTo>
                    <a:pt x="808482" y="149555"/>
                  </a:lnTo>
                  <a:lnTo>
                    <a:pt x="811530" y="146507"/>
                  </a:lnTo>
                  <a:lnTo>
                    <a:pt x="816102" y="143459"/>
                  </a:lnTo>
                  <a:lnTo>
                    <a:pt x="800862" y="106781"/>
                  </a:lnTo>
                  <a:lnTo>
                    <a:pt x="758101" y="93065"/>
                  </a:lnTo>
                  <a:lnTo>
                    <a:pt x="741527" y="94538"/>
                  </a:lnTo>
                  <a:lnTo>
                    <a:pt x="698665" y="118973"/>
                  </a:lnTo>
                  <a:lnTo>
                    <a:pt x="675640" y="166420"/>
                  </a:lnTo>
                  <a:lnTo>
                    <a:pt x="674179" y="186131"/>
                  </a:lnTo>
                  <a:lnTo>
                    <a:pt x="675589" y="205828"/>
                  </a:lnTo>
                  <a:lnTo>
                    <a:pt x="695617" y="253276"/>
                  </a:lnTo>
                  <a:lnTo>
                    <a:pt x="733767" y="277495"/>
                  </a:lnTo>
                  <a:lnTo>
                    <a:pt x="748957" y="279184"/>
                  </a:lnTo>
                  <a:lnTo>
                    <a:pt x="761250" y="278015"/>
                  </a:lnTo>
                  <a:lnTo>
                    <a:pt x="794766" y="259372"/>
                  </a:lnTo>
                  <a:lnTo>
                    <a:pt x="817918" y="222897"/>
                  </a:lnTo>
                  <a:lnTo>
                    <a:pt x="822198" y="205943"/>
                  </a:lnTo>
                  <a:close/>
                </a:path>
                <a:path w="1466214" h="279400">
                  <a:moveTo>
                    <a:pt x="941171" y="238036"/>
                  </a:moveTo>
                  <a:lnTo>
                    <a:pt x="933551" y="238036"/>
                  </a:lnTo>
                  <a:lnTo>
                    <a:pt x="932027" y="244132"/>
                  </a:lnTo>
                  <a:lnTo>
                    <a:pt x="928979" y="247180"/>
                  </a:lnTo>
                  <a:lnTo>
                    <a:pt x="924407" y="250228"/>
                  </a:lnTo>
                  <a:lnTo>
                    <a:pt x="921359" y="253276"/>
                  </a:lnTo>
                  <a:lnTo>
                    <a:pt x="916787" y="254800"/>
                  </a:lnTo>
                  <a:lnTo>
                    <a:pt x="907643" y="254800"/>
                  </a:lnTo>
                  <a:lnTo>
                    <a:pt x="903071" y="251752"/>
                  </a:lnTo>
                  <a:lnTo>
                    <a:pt x="900023" y="248704"/>
                  </a:lnTo>
                  <a:lnTo>
                    <a:pt x="896874" y="244132"/>
                  </a:lnTo>
                  <a:lnTo>
                    <a:pt x="895350" y="236512"/>
                  </a:lnTo>
                  <a:lnTo>
                    <a:pt x="895350" y="111353"/>
                  </a:lnTo>
                  <a:lnTo>
                    <a:pt x="936599" y="111353"/>
                  </a:lnTo>
                  <a:lnTo>
                    <a:pt x="936599" y="97637"/>
                  </a:lnTo>
                  <a:lnTo>
                    <a:pt x="895350" y="97637"/>
                  </a:lnTo>
                  <a:lnTo>
                    <a:pt x="895350" y="39624"/>
                  </a:lnTo>
                  <a:lnTo>
                    <a:pt x="889254" y="39624"/>
                  </a:lnTo>
                  <a:lnTo>
                    <a:pt x="867727" y="79730"/>
                  </a:lnTo>
                  <a:lnTo>
                    <a:pt x="835914" y="105257"/>
                  </a:lnTo>
                  <a:lnTo>
                    <a:pt x="835914" y="111353"/>
                  </a:lnTo>
                  <a:lnTo>
                    <a:pt x="863346" y="111353"/>
                  </a:lnTo>
                  <a:lnTo>
                    <a:pt x="863346" y="228892"/>
                  </a:lnTo>
                  <a:lnTo>
                    <a:pt x="863638" y="238340"/>
                  </a:lnTo>
                  <a:lnTo>
                    <a:pt x="864489" y="246227"/>
                  </a:lnTo>
                  <a:lnTo>
                    <a:pt x="865924" y="252679"/>
                  </a:lnTo>
                  <a:lnTo>
                    <a:pt x="867918" y="257848"/>
                  </a:lnTo>
                  <a:lnTo>
                    <a:pt x="869442" y="263944"/>
                  </a:lnTo>
                  <a:lnTo>
                    <a:pt x="874014" y="268516"/>
                  </a:lnTo>
                  <a:lnTo>
                    <a:pt x="886206" y="274612"/>
                  </a:lnTo>
                  <a:lnTo>
                    <a:pt x="890778" y="276136"/>
                  </a:lnTo>
                  <a:lnTo>
                    <a:pt x="896874" y="276136"/>
                  </a:lnTo>
                  <a:lnTo>
                    <a:pt x="933170" y="255371"/>
                  </a:lnTo>
                  <a:lnTo>
                    <a:pt x="937450" y="247484"/>
                  </a:lnTo>
                  <a:lnTo>
                    <a:pt x="941171" y="238036"/>
                  </a:lnTo>
                  <a:close/>
                </a:path>
                <a:path w="1466214" h="279400">
                  <a:moveTo>
                    <a:pt x="1368272" y="97637"/>
                  </a:moveTo>
                  <a:lnTo>
                    <a:pt x="1311783" y="97637"/>
                  </a:lnTo>
                  <a:lnTo>
                    <a:pt x="1311783" y="105257"/>
                  </a:lnTo>
                  <a:lnTo>
                    <a:pt x="1319403" y="105257"/>
                  </a:lnTo>
                  <a:lnTo>
                    <a:pt x="1323975" y="106781"/>
                  </a:lnTo>
                  <a:lnTo>
                    <a:pt x="1327124" y="108305"/>
                  </a:lnTo>
                  <a:lnTo>
                    <a:pt x="1328648" y="109829"/>
                  </a:lnTo>
                  <a:lnTo>
                    <a:pt x="1330172" y="112877"/>
                  </a:lnTo>
                  <a:lnTo>
                    <a:pt x="1330172" y="118973"/>
                  </a:lnTo>
                  <a:lnTo>
                    <a:pt x="1328648" y="123545"/>
                  </a:lnTo>
                  <a:lnTo>
                    <a:pt x="1327124" y="131165"/>
                  </a:lnTo>
                  <a:lnTo>
                    <a:pt x="1288923" y="228892"/>
                  </a:lnTo>
                  <a:lnTo>
                    <a:pt x="1249299" y="128117"/>
                  </a:lnTo>
                  <a:lnTo>
                    <a:pt x="1249299" y="125069"/>
                  </a:lnTo>
                  <a:lnTo>
                    <a:pt x="1247775" y="122021"/>
                  </a:lnTo>
                  <a:lnTo>
                    <a:pt x="1247775" y="114401"/>
                  </a:lnTo>
                  <a:lnTo>
                    <a:pt x="1249299" y="111353"/>
                  </a:lnTo>
                  <a:lnTo>
                    <a:pt x="1252347" y="109829"/>
                  </a:lnTo>
                  <a:lnTo>
                    <a:pt x="1255395" y="106781"/>
                  </a:lnTo>
                  <a:lnTo>
                    <a:pt x="1263015" y="105257"/>
                  </a:lnTo>
                  <a:lnTo>
                    <a:pt x="1272159" y="105257"/>
                  </a:lnTo>
                  <a:lnTo>
                    <a:pt x="1272159" y="97637"/>
                  </a:lnTo>
                  <a:lnTo>
                    <a:pt x="1188250" y="97637"/>
                  </a:lnTo>
                  <a:lnTo>
                    <a:pt x="1188250" y="105257"/>
                  </a:lnTo>
                  <a:lnTo>
                    <a:pt x="1195870" y="105257"/>
                  </a:lnTo>
                  <a:lnTo>
                    <a:pt x="1200442" y="106781"/>
                  </a:lnTo>
                  <a:lnTo>
                    <a:pt x="1203490" y="108305"/>
                  </a:lnTo>
                  <a:lnTo>
                    <a:pt x="1208062" y="111353"/>
                  </a:lnTo>
                  <a:lnTo>
                    <a:pt x="1212634" y="115925"/>
                  </a:lnTo>
                  <a:lnTo>
                    <a:pt x="1226439" y="149542"/>
                  </a:lnTo>
                  <a:lnTo>
                    <a:pt x="1188250" y="231940"/>
                  </a:lnTo>
                  <a:lnTo>
                    <a:pt x="1150150" y="131165"/>
                  </a:lnTo>
                  <a:lnTo>
                    <a:pt x="1148626" y="125069"/>
                  </a:lnTo>
                  <a:lnTo>
                    <a:pt x="1147102" y="120497"/>
                  </a:lnTo>
                  <a:lnTo>
                    <a:pt x="1147102" y="112877"/>
                  </a:lnTo>
                  <a:lnTo>
                    <a:pt x="1148626" y="109829"/>
                  </a:lnTo>
                  <a:lnTo>
                    <a:pt x="1151674" y="106781"/>
                  </a:lnTo>
                  <a:lnTo>
                    <a:pt x="1156246" y="105257"/>
                  </a:lnTo>
                  <a:lnTo>
                    <a:pt x="1163866" y="105257"/>
                  </a:lnTo>
                  <a:lnTo>
                    <a:pt x="1163866" y="97637"/>
                  </a:lnTo>
                  <a:lnTo>
                    <a:pt x="1090612" y="97637"/>
                  </a:lnTo>
                  <a:lnTo>
                    <a:pt x="1090612" y="105257"/>
                  </a:lnTo>
                  <a:lnTo>
                    <a:pt x="1098232" y="106781"/>
                  </a:lnTo>
                  <a:lnTo>
                    <a:pt x="1102804" y="108305"/>
                  </a:lnTo>
                  <a:lnTo>
                    <a:pt x="1110424" y="115925"/>
                  </a:lnTo>
                  <a:lnTo>
                    <a:pt x="1118146" y="131165"/>
                  </a:lnTo>
                  <a:lnTo>
                    <a:pt x="1174534" y="279184"/>
                  </a:lnTo>
                  <a:lnTo>
                    <a:pt x="1180630" y="279184"/>
                  </a:lnTo>
                  <a:lnTo>
                    <a:pt x="1232535" y="166306"/>
                  </a:lnTo>
                  <a:lnTo>
                    <a:pt x="1276731" y="279184"/>
                  </a:lnTo>
                  <a:lnTo>
                    <a:pt x="1284351" y="279184"/>
                  </a:lnTo>
                  <a:lnTo>
                    <a:pt x="1342364" y="128117"/>
                  </a:lnTo>
                  <a:lnTo>
                    <a:pt x="1368272" y="105257"/>
                  </a:lnTo>
                  <a:lnTo>
                    <a:pt x="1368272" y="97637"/>
                  </a:lnTo>
                  <a:close/>
                </a:path>
                <a:path w="1466214" h="279400">
                  <a:moveTo>
                    <a:pt x="1443050" y="15240"/>
                  </a:moveTo>
                  <a:lnTo>
                    <a:pt x="1436954" y="6096"/>
                  </a:lnTo>
                  <a:lnTo>
                    <a:pt x="1432280" y="3048"/>
                  </a:lnTo>
                  <a:lnTo>
                    <a:pt x="1427708" y="0"/>
                  </a:lnTo>
                  <a:lnTo>
                    <a:pt x="1417040" y="0"/>
                  </a:lnTo>
                  <a:lnTo>
                    <a:pt x="1412468" y="3048"/>
                  </a:lnTo>
                  <a:lnTo>
                    <a:pt x="1404848" y="10668"/>
                  </a:lnTo>
                  <a:lnTo>
                    <a:pt x="1403324" y="15240"/>
                  </a:lnTo>
                  <a:lnTo>
                    <a:pt x="1403324" y="25908"/>
                  </a:lnTo>
                  <a:lnTo>
                    <a:pt x="1404848" y="30480"/>
                  </a:lnTo>
                  <a:lnTo>
                    <a:pt x="1409420" y="33528"/>
                  </a:lnTo>
                  <a:lnTo>
                    <a:pt x="1412468" y="38100"/>
                  </a:lnTo>
                  <a:lnTo>
                    <a:pt x="1417040" y="39624"/>
                  </a:lnTo>
                  <a:lnTo>
                    <a:pt x="1427708" y="39624"/>
                  </a:lnTo>
                  <a:lnTo>
                    <a:pt x="1432280" y="38100"/>
                  </a:lnTo>
                  <a:lnTo>
                    <a:pt x="1436954" y="33528"/>
                  </a:lnTo>
                  <a:lnTo>
                    <a:pt x="1440002" y="30480"/>
                  </a:lnTo>
                  <a:lnTo>
                    <a:pt x="1443050" y="25908"/>
                  </a:lnTo>
                  <a:lnTo>
                    <a:pt x="1443050" y="15240"/>
                  </a:lnTo>
                  <a:close/>
                </a:path>
                <a:path w="1466214" h="279400">
                  <a:moveTo>
                    <a:pt x="1465910" y="266992"/>
                  </a:moveTo>
                  <a:lnTo>
                    <a:pt x="1456766" y="266992"/>
                  </a:lnTo>
                  <a:lnTo>
                    <a:pt x="1452194" y="265468"/>
                  </a:lnTo>
                  <a:lnTo>
                    <a:pt x="1449146" y="263944"/>
                  </a:lnTo>
                  <a:lnTo>
                    <a:pt x="1444574" y="262420"/>
                  </a:lnTo>
                  <a:lnTo>
                    <a:pt x="1441526" y="256324"/>
                  </a:lnTo>
                  <a:lnTo>
                    <a:pt x="1440002" y="251752"/>
                  </a:lnTo>
                  <a:lnTo>
                    <a:pt x="1438478" y="244132"/>
                  </a:lnTo>
                  <a:lnTo>
                    <a:pt x="1438478" y="117449"/>
                  </a:lnTo>
                  <a:lnTo>
                    <a:pt x="1438478" y="93065"/>
                  </a:lnTo>
                  <a:lnTo>
                    <a:pt x="1430756" y="93065"/>
                  </a:lnTo>
                  <a:lnTo>
                    <a:pt x="1377416" y="114401"/>
                  </a:lnTo>
                  <a:lnTo>
                    <a:pt x="1380464" y="120497"/>
                  </a:lnTo>
                  <a:lnTo>
                    <a:pt x="1389608" y="117449"/>
                  </a:lnTo>
                  <a:lnTo>
                    <a:pt x="1397228" y="117449"/>
                  </a:lnTo>
                  <a:lnTo>
                    <a:pt x="1398752" y="118973"/>
                  </a:lnTo>
                  <a:lnTo>
                    <a:pt x="1401800" y="120497"/>
                  </a:lnTo>
                  <a:lnTo>
                    <a:pt x="1403324" y="122021"/>
                  </a:lnTo>
                  <a:lnTo>
                    <a:pt x="1404848" y="125069"/>
                  </a:lnTo>
                  <a:lnTo>
                    <a:pt x="1404848" y="129641"/>
                  </a:lnTo>
                  <a:lnTo>
                    <a:pt x="1405724" y="134518"/>
                  </a:lnTo>
                  <a:lnTo>
                    <a:pt x="1406182" y="142265"/>
                  </a:lnTo>
                  <a:lnTo>
                    <a:pt x="1406347" y="152869"/>
                  </a:lnTo>
                  <a:lnTo>
                    <a:pt x="1406372" y="251752"/>
                  </a:lnTo>
                  <a:lnTo>
                    <a:pt x="1404848" y="256324"/>
                  </a:lnTo>
                  <a:lnTo>
                    <a:pt x="1403324" y="259372"/>
                  </a:lnTo>
                  <a:lnTo>
                    <a:pt x="1400276" y="262420"/>
                  </a:lnTo>
                  <a:lnTo>
                    <a:pt x="1394180" y="265468"/>
                  </a:lnTo>
                  <a:lnTo>
                    <a:pt x="1388084" y="266992"/>
                  </a:lnTo>
                  <a:lnTo>
                    <a:pt x="1380464" y="266992"/>
                  </a:lnTo>
                  <a:lnTo>
                    <a:pt x="1380464" y="273088"/>
                  </a:lnTo>
                  <a:lnTo>
                    <a:pt x="1465910" y="273088"/>
                  </a:lnTo>
                  <a:lnTo>
                    <a:pt x="1465910" y="266992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8"/>
            <a:stretch>
              <a:fillRect/>
            </a:stretch>
          </p:blipFill>
          <p:spPr>
            <a:xfrm>
              <a:off x="5791311" y="1903599"/>
              <a:ext cx="94213" cy="208681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5885525" y="1868636"/>
              <a:ext cx="168649" cy="241487"/>
            </a:xfrm>
            <a:custGeom>
              <a:avLst/>
              <a:gdLst/>
              <a:ahLst/>
              <a:cxnLst/>
              <a:rect l="l" t="t" r="r" b="b"/>
              <a:pathLst>
                <a:path w="191134" h="273685">
                  <a:moveTo>
                    <a:pt x="190690" y="273081"/>
                  </a:moveTo>
                  <a:lnTo>
                    <a:pt x="105251" y="273081"/>
                  </a:lnTo>
                  <a:lnTo>
                    <a:pt x="105251" y="266985"/>
                  </a:lnTo>
                  <a:lnTo>
                    <a:pt x="117443" y="266985"/>
                  </a:lnTo>
                  <a:lnTo>
                    <a:pt x="123539" y="265461"/>
                  </a:lnTo>
                  <a:lnTo>
                    <a:pt x="126587" y="262413"/>
                  </a:lnTo>
                  <a:lnTo>
                    <a:pt x="129635" y="260889"/>
                  </a:lnTo>
                  <a:lnTo>
                    <a:pt x="132683" y="251745"/>
                  </a:lnTo>
                  <a:lnTo>
                    <a:pt x="132635" y="158304"/>
                  </a:lnTo>
                  <a:lnTo>
                    <a:pt x="132302" y="148006"/>
                  </a:lnTo>
                  <a:lnTo>
                    <a:pt x="131397" y="139977"/>
                  </a:lnTo>
                  <a:lnTo>
                    <a:pt x="129635" y="134207"/>
                  </a:lnTo>
                  <a:lnTo>
                    <a:pt x="128111" y="128111"/>
                  </a:lnTo>
                  <a:lnTo>
                    <a:pt x="125063" y="123539"/>
                  </a:lnTo>
                  <a:lnTo>
                    <a:pt x="115919" y="117443"/>
                  </a:lnTo>
                  <a:lnTo>
                    <a:pt x="111347" y="115919"/>
                  </a:lnTo>
                  <a:lnTo>
                    <a:pt x="99155" y="115919"/>
                  </a:lnTo>
                  <a:lnTo>
                    <a:pt x="60959" y="140398"/>
                  </a:lnTo>
                  <a:lnTo>
                    <a:pt x="60959" y="245649"/>
                  </a:lnTo>
                  <a:lnTo>
                    <a:pt x="62579" y="253269"/>
                  </a:lnTo>
                  <a:lnTo>
                    <a:pt x="62579" y="256317"/>
                  </a:lnTo>
                  <a:lnTo>
                    <a:pt x="64103" y="259365"/>
                  </a:lnTo>
                  <a:lnTo>
                    <a:pt x="67151" y="260889"/>
                  </a:lnTo>
                  <a:lnTo>
                    <a:pt x="70199" y="263937"/>
                  </a:lnTo>
                  <a:lnTo>
                    <a:pt x="74771" y="265461"/>
                  </a:lnTo>
                  <a:lnTo>
                    <a:pt x="80867" y="266985"/>
                  </a:lnTo>
                  <a:lnTo>
                    <a:pt x="90011" y="266985"/>
                  </a:lnTo>
                  <a:lnTo>
                    <a:pt x="90011" y="273081"/>
                  </a:lnTo>
                  <a:lnTo>
                    <a:pt x="3047" y="273081"/>
                  </a:lnTo>
                  <a:lnTo>
                    <a:pt x="3047" y="266985"/>
                  </a:lnTo>
                  <a:lnTo>
                    <a:pt x="10667" y="266985"/>
                  </a:lnTo>
                  <a:lnTo>
                    <a:pt x="16763" y="265461"/>
                  </a:lnTo>
                  <a:lnTo>
                    <a:pt x="21335" y="262413"/>
                  </a:lnTo>
                  <a:lnTo>
                    <a:pt x="22859" y="262413"/>
                  </a:lnTo>
                  <a:lnTo>
                    <a:pt x="25907" y="259365"/>
                  </a:lnTo>
                  <a:lnTo>
                    <a:pt x="27431" y="256317"/>
                  </a:lnTo>
                  <a:lnTo>
                    <a:pt x="28955" y="251745"/>
                  </a:lnTo>
                  <a:lnTo>
                    <a:pt x="28932" y="61285"/>
                  </a:lnTo>
                  <a:lnTo>
                    <a:pt x="28765" y="50684"/>
                  </a:lnTo>
                  <a:lnTo>
                    <a:pt x="28313" y="42959"/>
                  </a:lnTo>
                  <a:lnTo>
                    <a:pt x="27431" y="38100"/>
                  </a:lnTo>
                  <a:lnTo>
                    <a:pt x="27431" y="33528"/>
                  </a:lnTo>
                  <a:lnTo>
                    <a:pt x="25907" y="30480"/>
                  </a:lnTo>
                  <a:lnTo>
                    <a:pt x="21335" y="25908"/>
                  </a:lnTo>
                  <a:lnTo>
                    <a:pt x="9143" y="25908"/>
                  </a:lnTo>
                  <a:lnTo>
                    <a:pt x="3047" y="28956"/>
                  </a:lnTo>
                  <a:lnTo>
                    <a:pt x="0" y="21336"/>
                  </a:lnTo>
                  <a:lnTo>
                    <a:pt x="51815" y="0"/>
                  </a:lnTo>
                  <a:lnTo>
                    <a:pt x="60959" y="0"/>
                  </a:lnTo>
                  <a:lnTo>
                    <a:pt x="60959" y="129635"/>
                  </a:lnTo>
                  <a:lnTo>
                    <a:pt x="70968" y="118443"/>
                  </a:lnTo>
                  <a:lnTo>
                    <a:pt x="107537" y="94392"/>
                  </a:lnTo>
                  <a:lnTo>
                    <a:pt x="120491" y="93059"/>
                  </a:lnTo>
                  <a:lnTo>
                    <a:pt x="127301" y="93392"/>
                  </a:lnTo>
                  <a:lnTo>
                    <a:pt x="158805" y="118252"/>
                  </a:lnTo>
                  <a:lnTo>
                    <a:pt x="164639" y="156028"/>
                  </a:lnTo>
                  <a:lnTo>
                    <a:pt x="164687" y="244125"/>
                  </a:lnTo>
                  <a:lnTo>
                    <a:pt x="166211" y="251745"/>
                  </a:lnTo>
                  <a:lnTo>
                    <a:pt x="167735" y="256317"/>
                  </a:lnTo>
                  <a:lnTo>
                    <a:pt x="170878" y="262413"/>
                  </a:lnTo>
                  <a:lnTo>
                    <a:pt x="176974" y="265461"/>
                  </a:lnTo>
                  <a:lnTo>
                    <a:pt x="183070" y="266985"/>
                  </a:lnTo>
                  <a:lnTo>
                    <a:pt x="190690" y="266985"/>
                  </a:lnTo>
                  <a:lnTo>
                    <a:pt x="190690" y="273081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9"/>
            <a:stretch>
              <a:fillRect/>
            </a:stretch>
          </p:blipFill>
          <p:spPr>
            <a:xfrm>
              <a:off x="6195059" y="1903598"/>
              <a:ext cx="1643398" cy="28003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0"/>
            <a:stretch>
              <a:fillRect/>
            </a:stretch>
          </p:blipFill>
          <p:spPr>
            <a:xfrm>
              <a:off x="7989149" y="1950747"/>
              <a:ext cx="149430" cy="164222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8165474" y="1869981"/>
              <a:ext cx="137832" cy="239806"/>
            </a:xfrm>
            <a:custGeom>
              <a:avLst/>
              <a:gdLst/>
              <a:ahLst/>
              <a:cxnLst/>
              <a:rect l="l" t="t" r="r" b="b"/>
              <a:pathLst>
                <a:path w="156209" h="271780">
                  <a:moveTo>
                    <a:pt x="106775" y="271557"/>
                  </a:moveTo>
                  <a:lnTo>
                    <a:pt x="1524" y="271557"/>
                  </a:lnTo>
                  <a:lnTo>
                    <a:pt x="1524" y="265461"/>
                  </a:lnTo>
                  <a:lnTo>
                    <a:pt x="15240" y="265461"/>
                  </a:lnTo>
                  <a:lnTo>
                    <a:pt x="19812" y="263937"/>
                  </a:lnTo>
                  <a:lnTo>
                    <a:pt x="22860" y="260889"/>
                  </a:lnTo>
                  <a:lnTo>
                    <a:pt x="27432" y="259365"/>
                  </a:lnTo>
                  <a:lnTo>
                    <a:pt x="30480" y="254793"/>
                  </a:lnTo>
                  <a:lnTo>
                    <a:pt x="32004" y="250221"/>
                  </a:lnTo>
                  <a:lnTo>
                    <a:pt x="33528" y="247173"/>
                  </a:lnTo>
                  <a:lnTo>
                    <a:pt x="35052" y="238029"/>
                  </a:lnTo>
                  <a:lnTo>
                    <a:pt x="35052" y="109823"/>
                  </a:lnTo>
                  <a:lnTo>
                    <a:pt x="0" y="109823"/>
                  </a:lnTo>
                  <a:lnTo>
                    <a:pt x="0" y="96107"/>
                  </a:lnTo>
                  <a:lnTo>
                    <a:pt x="35052" y="96107"/>
                  </a:lnTo>
                  <a:lnTo>
                    <a:pt x="35052" y="83915"/>
                  </a:lnTo>
                  <a:lnTo>
                    <a:pt x="35599" y="71636"/>
                  </a:lnTo>
                  <a:lnTo>
                    <a:pt x="47846" y="31027"/>
                  </a:lnTo>
                  <a:lnTo>
                    <a:pt x="77866" y="5786"/>
                  </a:lnTo>
                  <a:lnTo>
                    <a:pt x="108299" y="0"/>
                  </a:lnTo>
                  <a:lnTo>
                    <a:pt x="118300" y="619"/>
                  </a:lnTo>
                  <a:lnTo>
                    <a:pt x="152590" y="18287"/>
                  </a:lnTo>
                  <a:lnTo>
                    <a:pt x="155638" y="24383"/>
                  </a:lnTo>
                  <a:lnTo>
                    <a:pt x="155638" y="35051"/>
                  </a:lnTo>
                  <a:lnTo>
                    <a:pt x="131159" y="44195"/>
                  </a:lnTo>
                  <a:lnTo>
                    <a:pt x="128111" y="42671"/>
                  </a:lnTo>
                  <a:lnTo>
                    <a:pt x="123539" y="38099"/>
                  </a:lnTo>
                  <a:lnTo>
                    <a:pt x="118967" y="30479"/>
                  </a:lnTo>
                  <a:lnTo>
                    <a:pt x="114395" y="24383"/>
                  </a:lnTo>
                  <a:lnTo>
                    <a:pt x="106775" y="16763"/>
                  </a:lnTo>
                  <a:lnTo>
                    <a:pt x="102203" y="13715"/>
                  </a:lnTo>
                  <a:lnTo>
                    <a:pt x="86963" y="13715"/>
                  </a:lnTo>
                  <a:lnTo>
                    <a:pt x="67341" y="50494"/>
                  </a:lnTo>
                  <a:lnTo>
                    <a:pt x="67151" y="96107"/>
                  </a:lnTo>
                  <a:lnTo>
                    <a:pt x="111347" y="96107"/>
                  </a:lnTo>
                  <a:lnTo>
                    <a:pt x="111347" y="109823"/>
                  </a:lnTo>
                  <a:lnTo>
                    <a:pt x="67151" y="109823"/>
                  </a:lnTo>
                  <a:lnTo>
                    <a:pt x="67151" y="225837"/>
                  </a:lnTo>
                  <a:lnTo>
                    <a:pt x="82391" y="265461"/>
                  </a:lnTo>
                  <a:lnTo>
                    <a:pt x="106775" y="265461"/>
                  </a:lnTo>
                  <a:lnTo>
                    <a:pt x="106775" y="271557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21"/>
            <a:stretch>
              <a:fillRect/>
            </a:stretch>
          </p:blipFill>
          <p:spPr>
            <a:xfrm>
              <a:off x="1227296" y="2318273"/>
              <a:ext cx="94213" cy="208681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324283" y="2284655"/>
              <a:ext cx="168649" cy="241487"/>
            </a:xfrm>
            <a:custGeom>
              <a:avLst/>
              <a:gdLst/>
              <a:ahLst/>
              <a:cxnLst/>
              <a:rect l="l" t="t" r="r" b="b"/>
              <a:pathLst>
                <a:path w="191134" h="273685">
                  <a:moveTo>
                    <a:pt x="190595" y="273081"/>
                  </a:moveTo>
                  <a:lnTo>
                    <a:pt x="105251" y="273081"/>
                  </a:lnTo>
                  <a:lnTo>
                    <a:pt x="105251" y="265461"/>
                  </a:lnTo>
                  <a:lnTo>
                    <a:pt x="117443" y="265461"/>
                  </a:lnTo>
                  <a:lnTo>
                    <a:pt x="126587" y="262413"/>
                  </a:lnTo>
                  <a:lnTo>
                    <a:pt x="129635" y="259365"/>
                  </a:lnTo>
                  <a:lnTo>
                    <a:pt x="131159" y="256317"/>
                  </a:lnTo>
                  <a:lnTo>
                    <a:pt x="132683" y="250221"/>
                  </a:lnTo>
                  <a:lnTo>
                    <a:pt x="132635" y="157369"/>
                  </a:lnTo>
                  <a:lnTo>
                    <a:pt x="132302" y="146601"/>
                  </a:lnTo>
                  <a:lnTo>
                    <a:pt x="131397" y="138423"/>
                  </a:lnTo>
                  <a:lnTo>
                    <a:pt x="129635" y="132683"/>
                  </a:lnTo>
                  <a:lnTo>
                    <a:pt x="128111" y="126587"/>
                  </a:lnTo>
                  <a:lnTo>
                    <a:pt x="125063" y="122015"/>
                  </a:lnTo>
                  <a:lnTo>
                    <a:pt x="115919" y="115919"/>
                  </a:lnTo>
                  <a:lnTo>
                    <a:pt x="111347" y="114395"/>
                  </a:lnTo>
                  <a:lnTo>
                    <a:pt x="99155" y="114395"/>
                  </a:lnTo>
                  <a:lnTo>
                    <a:pt x="60959" y="140303"/>
                  </a:lnTo>
                  <a:lnTo>
                    <a:pt x="60959" y="244125"/>
                  </a:lnTo>
                  <a:lnTo>
                    <a:pt x="62483" y="251745"/>
                  </a:lnTo>
                  <a:lnTo>
                    <a:pt x="62483" y="254793"/>
                  </a:lnTo>
                  <a:lnTo>
                    <a:pt x="80771" y="265461"/>
                  </a:lnTo>
                  <a:lnTo>
                    <a:pt x="89915" y="265461"/>
                  </a:lnTo>
                  <a:lnTo>
                    <a:pt x="89915" y="273081"/>
                  </a:lnTo>
                  <a:lnTo>
                    <a:pt x="3047" y="273081"/>
                  </a:lnTo>
                  <a:lnTo>
                    <a:pt x="3047" y="265461"/>
                  </a:lnTo>
                  <a:lnTo>
                    <a:pt x="10667" y="265461"/>
                  </a:lnTo>
                  <a:lnTo>
                    <a:pt x="16763" y="263937"/>
                  </a:lnTo>
                  <a:lnTo>
                    <a:pt x="21335" y="262413"/>
                  </a:lnTo>
                  <a:lnTo>
                    <a:pt x="25907" y="257841"/>
                  </a:lnTo>
                  <a:lnTo>
                    <a:pt x="27431" y="254793"/>
                  </a:lnTo>
                  <a:lnTo>
                    <a:pt x="28955" y="250221"/>
                  </a:lnTo>
                  <a:lnTo>
                    <a:pt x="28932" y="59721"/>
                  </a:lnTo>
                  <a:lnTo>
                    <a:pt x="28765" y="49149"/>
                  </a:lnTo>
                  <a:lnTo>
                    <a:pt x="28313" y="41433"/>
                  </a:lnTo>
                  <a:lnTo>
                    <a:pt x="27431" y="36576"/>
                  </a:lnTo>
                  <a:lnTo>
                    <a:pt x="27431" y="32004"/>
                  </a:lnTo>
                  <a:lnTo>
                    <a:pt x="25907" y="28956"/>
                  </a:lnTo>
                  <a:lnTo>
                    <a:pt x="22859" y="27432"/>
                  </a:lnTo>
                  <a:lnTo>
                    <a:pt x="21335" y="25908"/>
                  </a:lnTo>
                  <a:lnTo>
                    <a:pt x="18287" y="24384"/>
                  </a:lnTo>
                  <a:lnTo>
                    <a:pt x="12191" y="24384"/>
                  </a:lnTo>
                  <a:lnTo>
                    <a:pt x="9143" y="25908"/>
                  </a:lnTo>
                  <a:lnTo>
                    <a:pt x="3047" y="27432"/>
                  </a:lnTo>
                  <a:lnTo>
                    <a:pt x="0" y="21336"/>
                  </a:lnTo>
                  <a:lnTo>
                    <a:pt x="51815" y="0"/>
                  </a:lnTo>
                  <a:lnTo>
                    <a:pt x="60959" y="0"/>
                  </a:lnTo>
                  <a:lnTo>
                    <a:pt x="60959" y="128111"/>
                  </a:lnTo>
                  <a:lnTo>
                    <a:pt x="70913" y="117562"/>
                  </a:lnTo>
                  <a:lnTo>
                    <a:pt x="107525" y="92868"/>
                  </a:lnTo>
                  <a:lnTo>
                    <a:pt x="120491" y="91535"/>
                  </a:lnTo>
                  <a:lnTo>
                    <a:pt x="127301" y="92082"/>
                  </a:lnTo>
                  <a:lnTo>
                    <a:pt x="158805" y="117371"/>
                  </a:lnTo>
                  <a:lnTo>
                    <a:pt x="164425" y="155321"/>
                  </a:lnTo>
                  <a:lnTo>
                    <a:pt x="164687" y="170878"/>
                  </a:lnTo>
                  <a:lnTo>
                    <a:pt x="164687" y="244125"/>
                  </a:lnTo>
                  <a:lnTo>
                    <a:pt x="166211" y="251745"/>
                  </a:lnTo>
                  <a:lnTo>
                    <a:pt x="170783" y="260889"/>
                  </a:lnTo>
                  <a:lnTo>
                    <a:pt x="176879" y="263937"/>
                  </a:lnTo>
                  <a:lnTo>
                    <a:pt x="182975" y="265461"/>
                  </a:lnTo>
                  <a:lnTo>
                    <a:pt x="190595" y="265461"/>
                  </a:lnTo>
                  <a:lnTo>
                    <a:pt x="190595" y="273081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2"/>
            <a:stretch>
              <a:fillRect/>
            </a:stretch>
          </p:blipFill>
          <p:spPr>
            <a:xfrm>
              <a:off x="1505986" y="2365422"/>
              <a:ext cx="131865" cy="16422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3"/>
            <a:stretch>
              <a:fillRect/>
            </a:stretch>
          </p:blipFill>
          <p:spPr>
            <a:xfrm>
              <a:off x="1750891" y="2284655"/>
              <a:ext cx="970373" cy="244988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4"/>
            <a:stretch>
              <a:fillRect/>
            </a:stretch>
          </p:blipFill>
          <p:spPr>
            <a:xfrm>
              <a:off x="2830375" y="2365421"/>
              <a:ext cx="310857" cy="162877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3154679" y="2284654"/>
              <a:ext cx="163046" cy="245409"/>
            </a:xfrm>
            <a:custGeom>
              <a:avLst/>
              <a:gdLst/>
              <a:ahLst/>
              <a:cxnLst/>
              <a:rect l="l" t="t" r="r" b="b"/>
              <a:pathLst>
                <a:path w="184785" h="278130">
                  <a:moveTo>
                    <a:pt x="97631" y="27432"/>
                  </a:moveTo>
                  <a:lnTo>
                    <a:pt x="94583" y="21336"/>
                  </a:lnTo>
                  <a:lnTo>
                    <a:pt x="146399" y="0"/>
                  </a:lnTo>
                  <a:lnTo>
                    <a:pt x="155543" y="0"/>
                  </a:lnTo>
                  <a:lnTo>
                    <a:pt x="155543" y="24383"/>
                  </a:lnTo>
                  <a:lnTo>
                    <a:pt x="106775" y="24383"/>
                  </a:lnTo>
                  <a:lnTo>
                    <a:pt x="97631" y="27432"/>
                  </a:lnTo>
                  <a:close/>
                </a:path>
                <a:path w="184785" h="278130">
                  <a:moveTo>
                    <a:pt x="155543" y="105251"/>
                  </a:moveTo>
                  <a:lnTo>
                    <a:pt x="123539" y="105251"/>
                  </a:lnTo>
                  <a:lnTo>
                    <a:pt x="123515" y="59721"/>
                  </a:lnTo>
                  <a:lnTo>
                    <a:pt x="123348" y="49149"/>
                  </a:lnTo>
                  <a:lnTo>
                    <a:pt x="122896" y="41433"/>
                  </a:lnTo>
                  <a:lnTo>
                    <a:pt x="122015" y="36576"/>
                  </a:lnTo>
                  <a:lnTo>
                    <a:pt x="122015" y="32004"/>
                  </a:lnTo>
                  <a:lnTo>
                    <a:pt x="120491" y="28956"/>
                  </a:lnTo>
                  <a:lnTo>
                    <a:pt x="117443" y="27432"/>
                  </a:lnTo>
                  <a:lnTo>
                    <a:pt x="115919" y="25907"/>
                  </a:lnTo>
                  <a:lnTo>
                    <a:pt x="112871" y="24383"/>
                  </a:lnTo>
                  <a:lnTo>
                    <a:pt x="155543" y="24383"/>
                  </a:lnTo>
                  <a:lnTo>
                    <a:pt x="155543" y="105251"/>
                  </a:lnTo>
                  <a:close/>
                </a:path>
                <a:path w="184785" h="278130">
                  <a:moveTo>
                    <a:pt x="71723" y="277653"/>
                  </a:moveTo>
                  <a:lnTo>
                    <a:pt x="33027" y="264128"/>
                  </a:lnTo>
                  <a:lnTo>
                    <a:pt x="5524" y="226135"/>
                  </a:lnTo>
                  <a:lnTo>
                    <a:pt x="0" y="192214"/>
                  </a:lnTo>
                  <a:lnTo>
                    <a:pt x="1452" y="173316"/>
                  </a:lnTo>
                  <a:lnTo>
                    <a:pt x="24384" y="122015"/>
                  </a:lnTo>
                  <a:lnTo>
                    <a:pt x="67755" y="93511"/>
                  </a:lnTo>
                  <a:lnTo>
                    <a:pt x="85439" y="91535"/>
                  </a:lnTo>
                  <a:lnTo>
                    <a:pt x="96535" y="92392"/>
                  </a:lnTo>
                  <a:lnTo>
                    <a:pt x="106775" y="94964"/>
                  </a:lnTo>
                  <a:lnTo>
                    <a:pt x="115871" y="99250"/>
                  </a:lnTo>
                  <a:lnTo>
                    <a:pt x="121591" y="103727"/>
                  </a:lnTo>
                  <a:lnTo>
                    <a:pt x="83915" y="103727"/>
                  </a:lnTo>
                  <a:lnTo>
                    <a:pt x="75293" y="104608"/>
                  </a:lnTo>
                  <a:lnTo>
                    <a:pt x="45339" y="129517"/>
                  </a:lnTo>
                  <a:lnTo>
                    <a:pt x="35052" y="176974"/>
                  </a:lnTo>
                  <a:lnTo>
                    <a:pt x="36171" y="195262"/>
                  </a:lnTo>
                  <a:lnTo>
                    <a:pt x="51816" y="236410"/>
                  </a:lnTo>
                  <a:lnTo>
                    <a:pt x="90011" y="256317"/>
                  </a:lnTo>
                  <a:lnTo>
                    <a:pt x="120324" y="256317"/>
                  </a:lnTo>
                  <a:lnTo>
                    <a:pt x="117586" y="258913"/>
                  </a:lnTo>
                  <a:lnTo>
                    <a:pt x="79224" y="277344"/>
                  </a:lnTo>
                  <a:lnTo>
                    <a:pt x="71723" y="277653"/>
                  </a:lnTo>
                  <a:close/>
                </a:path>
                <a:path w="184785" h="278130">
                  <a:moveTo>
                    <a:pt x="120324" y="256317"/>
                  </a:moveTo>
                  <a:lnTo>
                    <a:pt x="90011" y="256317"/>
                  </a:lnTo>
                  <a:lnTo>
                    <a:pt x="98893" y="255197"/>
                  </a:lnTo>
                  <a:lnTo>
                    <a:pt x="107346" y="251924"/>
                  </a:lnTo>
                  <a:lnTo>
                    <a:pt x="115514" y="246633"/>
                  </a:lnTo>
                  <a:lnTo>
                    <a:pt x="123539" y="239458"/>
                  </a:lnTo>
                  <a:lnTo>
                    <a:pt x="123539" y="140303"/>
                  </a:lnTo>
                  <a:lnTo>
                    <a:pt x="102203" y="108299"/>
                  </a:lnTo>
                  <a:lnTo>
                    <a:pt x="88487" y="103727"/>
                  </a:lnTo>
                  <a:lnTo>
                    <a:pt x="121591" y="103727"/>
                  </a:lnTo>
                  <a:lnTo>
                    <a:pt x="123539" y="105251"/>
                  </a:lnTo>
                  <a:lnTo>
                    <a:pt x="155543" y="105251"/>
                  </a:lnTo>
                  <a:lnTo>
                    <a:pt x="155567" y="216550"/>
                  </a:lnTo>
                  <a:lnTo>
                    <a:pt x="161734" y="250221"/>
                  </a:lnTo>
                  <a:lnTo>
                    <a:pt x="163258" y="251745"/>
                  </a:lnTo>
                  <a:lnTo>
                    <a:pt x="166306" y="253269"/>
                  </a:lnTo>
                  <a:lnTo>
                    <a:pt x="123539" y="253269"/>
                  </a:lnTo>
                  <a:lnTo>
                    <a:pt x="120324" y="256317"/>
                  </a:lnTo>
                  <a:close/>
                </a:path>
                <a:path w="184785" h="278130">
                  <a:moveTo>
                    <a:pt x="132683" y="277653"/>
                  </a:moveTo>
                  <a:lnTo>
                    <a:pt x="123539" y="277653"/>
                  </a:lnTo>
                  <a:lnTo>
                    <a:pt x="123539" y="253269"/>
                  </a:lnTo>
                  <a:lnTo>
                    <a:pt x="172402" y="253269"/>
                  </a:lnTo>
                  <a:lnTo>
                    <a:pt x="176974" y="251745"/>
                  </a:lnTo>
                  <a:lnTo>
                    <a:pt x="183070" y="248697"/>
                  </a:lnTo>
                  <a:lnTo>
                    <a:pt x="184594" y="256317"/>
                  </a:lnTo>
                  <a:lnTo>
                    <a:pt x="132683" y="277653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25"/>
            <a:stretch>
              <a:fillRect/>
            </a:stretch>
          </p:blipFill>
          <p:spPr>
            <a:xfrm>
              <a:off x="3417149" y="2284654"/>
              <a:ext cx="1566582" cy="314997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5095505" y="2284654"/>
              <a:ext cx="936812" cy="315446"/>
            </a:xfrm>
            <a:custGeom>
              <a:avLst/>
              <a:gdLst/>
              <a:ahLst/>
              <a:cxnLst/>
              <a:rect l="l" t="t" r="r" b="b"/>
              <a:pathLst>
                <a:path w="1061720" h="357505">
                  <a:moveTo>
                    <a:pt x="105257" y="0"/>
                  </a:moveTo>
                  <a:lnTo>
                    <a:pt x="63068" y="27622"/>
                  </a:lnTo>
                  <a:lnTo>
                    <a:pt x="28956" y="70104"/>
                  </a:lnTo>
                  <a:lnTo>
                    <a:pt x="7048" y="121450"/>
                  </a:lnTo>
                  <a:lnTo>
                    <a:pt x="0" y="178498"/>
                  </a:lnTo>
                  <a:lnTo>
                    <a:pt x="876" y="198793"/>
                  </a:lnTo>
                  <a:lnTo>
                    <a:pt x="8356" y="237693"/>
                  </a:lnTo>
                  <a:lnTo>
                    <a:pt x="23190" y="274916"/>
                  </a:lnTo>
                  <a:lnTo>
                    <a:pt x="44818" y="307543"/>
                  </a:lnTo>
                  <a:lnTo>
                    <a:pt x="79260" y="340614"/>
                  </a:lnTo>
                  <a:lnTo>
                    <a:pt x="105257" y="356997"/>
                  </a:lnTo>
                  <a:lnTo>
                    <a:pt x="105257" y="349377"/>
                  </a:lnTo>
                  <a:lnTo>
                    <a:pt x="96367" y="342493"/>
                  </a:lnTo>
                  <a:lnTo>
                    <a:pt x="88214" y="335470"/>
                  </a:lnTo>
                  <a:lnTo>
                    <a:pt x="80937" y="328129"/>
                  </a:lnTo>
                  <a:lnTo>
                    <a:pt x="74676" y="320332"/>
                  </a:lnTo>
                  <a:lnTo>
                    <a:pt x="68364" y="313207"/>
                  </a:lnTo>
                  <a:lnTo>
                    <a:pt x="48196" y="271373"/>
                  </a:lnTo>
                  <a:lnTo>
                    <a:pt x="40436" y="230314"/>
                  </a:lnTo>
                  <a:lnTo>
                    <a:pt x="36576" y="172402"/>
                  </a:lnTo>
                  <a:lnTo>
                    <a:pt x="37122" y="154089"/>
                  </a:lnTo>
                  <a:lnTo>
                    <a:pt x="44196" y="100685"/>
                  </a:lnTo>
                  <a:lnTo>
                    <a:pt x="59626" y="54940"/>
                  </a:lnTo>
                  <a:lnTo>
                    <a:pt x="84404" y="22860"/>
                  </a:lnTo>
                  <a:lnTo>
                    <a:pt x="105257" y="7620"/>
                  </a:lnTo>
                  <a:lnTo>
                    <a:pt x="105257" y="0"/>
                  </a:lnTo>
                  <a:close/>
                </a:path>
                <a:path w="1061720" h="357505">
                  <a:moveTo>
                    <a:pt x="394995" y="96113"/>
                  </a:moveTo>
                  <a:lnTo>
                    <a:pt x="338607" y="96113"/>
                  </a:lnTo>
                  <a:lnTo>
                    <a:pt x="338607" y="103733"/>
                  </a:lnTo>
                  <a:lnTo>
                    <a:pt x="346227" y="103733"/>
                  </a:lnTo>
                  <a:lnTo>
                    <a:pt x="350799" y="105257"/>
                  </a:lnTo>
                  <a:lnTo>
                    <a:pt x="356895" y="108305"/>
                  </a:lnTo>
                  <a:lnTo>
                    <a:pt x="356895" y="123545"/>
                  </a:lnTo>
                  <a:lnTo>
                    <a:pt x="353847" y="129641"/>
                  </a:lnTo>
                  <a:lnTo>
                    <a:pt x="317271" y="227266"/>
                  </a:lnTo>
                  <a:lnTo>
                    <a:pt x="276034" y="126593"/>
                  </a:lnTo>
                  <a:lnTo>
                    <a:pt x="276034" y="123545"/>
                  </a:lnTo>
                  <a:lnTo>
                    <a:pt x="274510" y="120497"/>
                  </a:lnTo>
                  <a:lnTo>
                    <a:pt x="274510" y="114401"/>
                  </a:lnTo>
                  <a:lnTo>
                    <a:pt x="276034" y="111353"/>
                  </a:lnTo>
                  <a:lnTo>
                    <a:pt x="279082" y="108305"/>
                  </a:lnTo>
                  <a:lnTo>
                    <a:pt x="283654" y="105257"/>
                  </a:lnTo>
                  <a:lnTo>
                    <a:pt x="289750" y="103733"/>
                  </a:lnTo>
                  <a:lnTo>
                    <a:pt x="298894" y="103733"/>
                  </a:lnTo>
                  <a:lnTo>
                    <a:pt x="298894" y="96113"/>
                  </a:lnTo>
                  <a:lnTo>
                    <a:pt x="215074" y="96113"/>
                  </a:lnTo>
                  <a:lnTo>
                    <a:pt x="215074" y="103733"/>
                  </a:lnTo>
                  <a:lnTo>
                    <a:pt x="222694" y="103733"/>
                  </a:lnTo>
                  <a:lnTo>
                    <a:pt x="227266" y="105257"/>
                  </a:lnTo>
                  <a:lnTo>
                    <a:pt x="236410" y="109829"/>
                  </a:lnTo>
                  <a:lnTo>
                    <a:pt x="239458" y="114401"/>
                  </a:lnTo>
                  <a:lnTo>
                    <a:pt x="242506" y="123545"/>
                  </a:lnTo>
                  <a:lnTo>
                    <a:pt x="253174" y="149453"/>
                  </a:lnTo>
                  <a:lnTo>
                    <a:pt x="215074" y="230314"/>
                  </a:lnTo>
                  <a:lnTo>
                    <a:pt x="176872" y="129641"/>
                  </a:lnTo>
                  <a:lnTo>
                    <a:pt x="175348" y="123545"/>
                  </a:lnTo>
                  <a:lnTo>
                    <a:pt x="173824" y="118973"/>
                  </a:lnTo>
                  <a:lnTo>
                    <a:pt x="173824" y="111353"/>
                  </a:lnTo>
                  <a:lnTo>
                    <a:pt x="175348" y="109829"/>
                  </a:lnTo>
                  <a:lnTo>
                    <a:pt x="176872" y="106781"/>
                  </a:lnTo>
                  <a:lnTo>
                    <a:pt x="179920" y="105257"/>
                  </a:lnTo>
                  <a:lnTo>
                    <a:pt x="184492" y="103733"/>
                  </a:lnTo>
                  <a:lnTo>
                    <a:pt x="190588" y="103733"/>
                  </a:lnTo>
                  <a:lnTo>
                    <a:pt x="190588" y="96113"/>
                  </a:lnTo>
                  <a:lnTo>
                    <a:pt x="117436" y="96113"/>
                  </a:lnTo>
                  <a:lnTo>
                    <a:pt x="117436" y="103733"/>
                  </a:lnTo>
                  <a:lnTo>
                    <a:pt x="125056" y="105257"/>
                  </a:lnTo>
                  <a:lnTo>
                    <a:pt x="134200" y="111353"/>
                  </a:lnTo>
                  <a:lnTo>
                    <a:pt x="137248" y="114401"/>
                  </a:lnTo>
                  <a:lnTo>
                    <a:pt x="141820" y="120497"/>
                  </a:lnTo>
                  <a:lnTo>
                    <a:pt x="144868" y="129641"/>
                  </a:lnTo>
                  <a:lnTo>
                    <a:pt x="201256" y="277660"/>
                  </a:lnTo>
                  <a:lnTo>
                    <a:pt x="208978" y="277660"/>
                  </a:lnTo>
                  <a:lnTo>
                    <a:pt x="259270" y="164782"/>
                  </a:lnTo>
                  <a:lnTo>
                    <a:pt x="303466" y="277660"/>
                  </a:lnTo>
                  <a:lnTo>
                    <a:pt x="311086" y="277660"/>
                  </a:lnTo>
                  <a:lnTo>
                    <a:pt x="370611" y="126593"/>
                  </a:lnTo>
                  <a:lnTo>
                    <a:pt x="374637" y="117449"/>
                  </a:lnTo>
                  <a:lnTo>
                    <a:pt x="379945" y="110591"/>
                  </a:lnTo>
                  <a:lnTo>
                    <a:pt x="386689" y="106019"/>
                  </a:lnTo>
                  <a:lnTo>
                    <a:pt x="394995" y="103733"/>
                  </a:lnTo>
                  <a:lnTo>
                    <a:pt x="394995" y="96113"/>
                  </a:lnTo>
                  <a:close/>
                </a:path>
                <a:path w="1061720" h="357505">
                  <a:moveTo>
                    <a:pt x="570445" y="236423"/>
                  </a:moveTo>
                  <a:lnTo>
                    <a:pt x="562825" y="244132"/>
                  </a:lnTo>
                  <a:lnTo>
                    <a:pt x="556755" y="248691"/>
                  </a:lnTo>
                  <a:lnTo>
                    <a:pt x="553681" y="250228"/>
                  </a:lnTo>
                  <a:lnTo>
                    <a:pt x="552157" y="251752"/>
                  </a:lnTo>
                  <a:lnTo>
                    <a:pt x="547585" y="251752"/>
                  </a:lnTo>
                  <a:lnTo>
                    <a:pt x="546061" y="250228"/>
                  </a:lnTo>
                  <a:lnTo>
                    <a:pt x="544537" y="250228"/>
                  </a:lnTo>
                  <a:lnTo>
                    <a:pt x="543013" y="248704"/>
                  </a:lnTo>
                  <a:lnTo>
                    <a:pt x="542251" y="247180"/>
                  </a:lnTo>
                  <a:lnTo>
                    <a:pt x="541489" y="245656"/>
                  </a:lnTo>
                  <a:lnTo>
                    <a:pt x="541489" y="242519"/>
                  </a:lnTo>
                  <a:lnTo>
                    <a:pt x="540613" y="237959"/>
                  </a:lnTo>
                  <a:lnTo>
                    <a:pt x="540156" y="231279"/>
                  </a:lnTo>
                  <a:lnTo>
                    <a:pt x="540004" y="222707"/>
                  </a:lnTo>
                  <a:lnTo>
                    <a:pt x="539965" y="167843"/>
                  </a:lnTo>
                  <a:lnTo>
                    <a:pt x="539864" y="146405"/>
                  </a:lnTo>
                  <a:lnTo>
                    <a:pt x="527685" y="103733"/>
                  </a:lnTo>
                  <a:lnTo>
                    <a:pt x="481965" y="91541"/>
                  </a:lnTo>
                  <a:lnTo>
                    <a:pt x="467055" y="92405"/>
                  </a:lnTo>
                  <a:lnTo>
                    <a:pt x="426059" y="112382"/>
                  </a:lnTo>
                  <a:lnTo>
                    <a:pt x="416331" y="135737"/>
                  </a:lnTo>
                  <a:lnTo>
                    <a:pt x="416331" y="141833"/>
                  </a:lnTo>
                  <a:lnTo>
                    <a:pt x="417855" y="146405"/>
                  </a:lnTo>
                  <a:lnTo>
                    <a:pt x="420903" y="149453"/>
                  </a:lnTo>
                  <a:lnTo>
                    <a:pt x="424053" y="152501"/>
                  </a:lnTo>
                  <a:lnTo>
                    <a:pt x="428625" y="154025"/>
                  </a:lnTo>
                  <a:lnTo>
                    <a:pt x="437769" y="154025"/>
                  </a:lnTo>
                  <a:lnTo>
                    <a:pt x="448437" y="125069"/>
                  </a:lnTo>
                  <a:lnTo>
                    <a:pt x="448437" y="118973"/>
                  </a:lnTo>
                  <a:lnTo>
                    <a:pt x="451485" y="114401"/>
                  </a:lnTo>
                  <a:lnTo>
                    <a:pt x="460629" y="105257"/>
                  </a:lnTo>
                  <a:lnTo>
                    <a:pt x="466725" y="103733"/>
                  </a:lnTo>
                  <a:lnTo>
                    <a:pt x="475869" y="103733"/>
                  </a:lnTo>
                  <a:lnTo>
                    <a:pt x="507326" y="136880"/>
                  </a:lnTo>
                  <a:lnTo>
                    <a:pt x="507873" y="149453"/>
                  </a:lnTo>
                  <a:lnTo>
                    <a:pt x="507873" y="155549"/>
                  </a:lnTo>
                  <a:lnTo>
                    <a:pt x="507873" y="167843"/>
                  </a:lnTo>
                  <a:lnTo>
                    <a:pt x="507873" y="234899"/>
                  </a:lnTo>
                  <a:lnTo>
                    <a:pt x="496773" y="242951"/>
                  </a:lnTo>
                  <a:lnTo>
                    <a:pt x="486537" y="248691"/>
                  </a:lnTo>
                  <a:lnTo>
                    <a:pt x="477443" y="252133"/>
                  </a:lnTo>
                  <a:lnTo>
                    <a:pt x="469773" y="253276"/>
                  </a:lnTo>
                  <a:lnTo>
                    <a:pt x="462153" y="253276"/>
                  </a:lnTo>
                  <a:lnTo>
                    <a:pt x="456057" y="250228"/>
                  </a:lnTo>
                  <a:lnTo>
                    <a:pt x="451485" y="244132"/>
                  </a:lnTo>
                  <a:lnTo>
                    <a:pt x="445389" y="237947"/>
                  </a:lnTo>
                  <a:lnTo>
                    <a:pt x="442341" y="230327"/>
                  </a:lnTo>
                  <a:lnTo>
                    <a:pt x="442341" y="215087"/>
                  </a:lnTo>
                  <a:lnTo>
                    <a:pt x="471297" y="184607"/>
                  </a:lnTo>
                  <a:lnTo>
                    <a:pt x="476148" y="181127"/>
                  </a:lnTo>
                  <a:lnTo>
                    <a:pt x="483870" y="177368"/>
                  </a:lnTo>
                  <a:lnTo>
                    <a:pt x="494436" y="173024"/>
                  </a:lnTo>
                  <a:lnTo>
                    <a:pt x="507873" y="167843"/>
                  </a:lnTo>
                  <a:lnTo>
                    <a:pt x="507873" y="155549"/>
                  </a:lnTo>
                  <a:lnTo>
                    <a:pt x="486727" y="163347"/>
                  </a:lnTo>
                  <a:lnTo>
                    <a:pt x="469011" y="170688"/>
                  </a:lnTo>
                  <a:lnTo>
                    <a:pt x="454723" y="177723"/>
                  </a:lnTo>
                  <a:lnTo>
                    <a:pt x="443865" y="184607"/>
                  </a:lnTo>
                  <a:lnTo>
                    <a:pt x="434416" y="190334"/>
                  </a:lnTo>
                  <a:lnTo>
                    <a:pt x="426669" y="196227"/>
                  </a:lnTo>
                  <a:lnTo>
                    <a:pt x="420636" y="202387"/>
                  </a:lnTo>
                  <a:lnTo>
                    <a:pt x="416331" y="208991"/>
                  </a:lnTo>
                  <a:lnTo>
                    <a:pt x="411759" y="215087"/>
                  </a:lnTo>
                  <a:lnTo>
                    <a:pt x="410260" y="222580"/>
                  </a:lnTo>
                  <a:lnTo>
                    <a:pt x="410324" y="231279"/>
                  </a:lnTo>
                  <a:lnTo>
                    <a:pt x="411073" y="240118"/>
                  </a:lnTo>
                  <a:lnTo>
                    <a:pt x="435292" y="272897"/>
                  </a:lnTo>
                  <a:lnTo>
                    <a:pt x="451485" y="276136"/>
                  </a:lnTo>
                  <a:lnTo>
                    <a:pt x="460629" y="276136"/>
                  </a:lnTo>
                  <a:lnTo>
                    <a:pt x="495566" y="256349"/>
                  </a:lnTo>
                  <a:lnTo>
                    <a:pt x="499681" y="253276"/>
                  </a:lnTo>
                  <a:lnTo>
                    <a:pt x="507873" y="247180"/>
                  </a:lnTo>
                  <a:lnTo>
                    <a:pt x="507873" y="257848"/>
                  </a:lnTo>
                  <a:lnTo>
                    <a:pt x="510921" y="265468"/>
                  </a:lnTo>
                  <a:lnTo>
                    <a:pt x="513969" y="270040"/>
                  </a:lnTo>
                  <a:lnTo>
                    <a:pt x="517017" y="273088"/>
                  </a:lnTo>
                  <a:lnTo>
                    <a:pt x="523113" y="276136"/>
                  </a:lnTo>
                  <a:lnTo>
                    <a:pt x="529297" y="276136"/>
                  </a:lnTo>
                  <a:lnTo>
                    <a:pt x="566293" y="251752"/>
                  </a:lnTo>
                  <a:lnTo>
                    <a:pt x="570445" y="247180"/>
                  </a:lnTo>
                  <a:lnTo>
                    <a:pt x="570445" y="236423"/>
                  </a:lnTo>
                  <a:close/>
                </a:path>
                <a:path w="1061720" h="357505">
                  <a:moveTo>
                    <a:pt x="680275" y="237934"/>
                  </a:moveTo>
                  <a:lnTo>
                    <a:pt x="672655" y="237934"/>
                  </a:lnTo>
                  <a:lnTo>
                    <a:pt x="671131" y="242506"/>
                  </a:lnTo>
                  <a:lnTo>
                    <a:pt x="668083" y="247180"/>
                  </a:lnTo>
                  <a:lnTo>
                    <a:pt x="663511" y="248704"/>
                  </a:lnTo>
                  <a:lnTo>
                    <a:pt x="660463" y="251752"/>
                  </a:lnTo>
                  <a:lnTo>
                    <a:pt x="655891" y="253276"/>
                  </a:lnTo>
                  <a:lnTo>
                    <a:pt x="646747" y="253276"/>
                  </a:lnTo>
                  <a:lnTo>
                    <a:pt x="642175" y="250228"/>
                  </a:lnTo>
                  <a:lnTo>
                    <a:pt x="639127" y="247180"/>
                  </a:lnTo>
                  <a:lnTo>
                    <a:pt x="636079" y="242506"/>
                  </a:lnTo>
                  <a:lnTo>
                    <a:pt x="634466" y="234886"/>
                  </a:lnTo>
                  <a:lnTo>
                    <a:pt x="634466" y="109829"/>
                  </a:lnTo>
                  <a:lnTo>
                    <a:pt x="675703" y="109829"/>
                  </a:lnTo>
                  <a:lnTo>
                    <a:pt x="675703" y="96113"/>
                  </a:lnTo>
                  <a:lnTo>
                    <a:pt x="634466" y="96113"/>
                  </a:lnTo>
                  <a:lnTo>
                    <a:pt x="634466" y="38100"/>
                  </a:lnTo>
                  <a:lnTo>
                    <a:pt x="628370" y="38100"/>
                  </a:lnTo>
                  <a:lnTo>
                    <a:pt x="606844" y="78346"/>
                  </a:lnTo>
                  <a:lnTo>
                    <a:pt x="575030" y="103733"/>
                  </a:lnTo>
                  <a:lnTo>
                    <a:pt x="575030" y="109829"/>
                  </a:lnTo>
                  <a:lnTo>
                    <a:pt x="602462" y="109829"/>
                  </a:lnTo>
                  <a:lnTo>
                    <a:pt x="602462" y="228790"/>
                  </a:lnTo>
                  <a:lnTo>
                    <a:pt x="602742" y="237388"/>
                  </a:lnTo>
                  <a:lnTo>
                    <a:pt x="603605" y="244843"/>
                  </a:lnTo>
                  <a:lnTo>
                    <a:pt x="605028" y="251167"/>
                  </a:lnTo>
                  <a:lnTo>
                    <a:pt x="607034" y="256324"/>
                  </a:lnTo>
                  <a:lnTo>
                    <a:pt x="608558" y="262420"/>
                  </a:lnTo>
                  <a:lnTo>
                    <a:pt x="613130" y="266992"/>
                  </a:lnTo>
                  <a:lnTo>
                    <a:pt x="619226" y="270040"/>
                  </a:lnTo>
                  <a:lnTo>
                    <a:pt x="623798" y="273088"/>
                  </a:lnTo>
                  <a:lnTo>
                    <a:pt x="629894" y="274612"/>
                  </a:lnTo>
                  <a:lnTo>
                    <a:pt x="636079" y="274612"/>
                  </a:lnTo>
                  <a:lnTo>
                    <a:pt x="672274" y="254025"/>
                  </a:lnTo>
                  <a:lnTo>
                    <a:pt x="676567" y="246570"/>
                  </a:lnTo>
                  <a:lnTo>
                    <a:pt x="680275" y="237934"/>
                  </a:lnTo>
                  <a:close/>
                </a:path>
                <a:path w="1061720" h="357505">
                  <a:moveTo>
                    <a:pt x="841908" y="163271"/>
                  </a:moveTo>
                  <a:lnTo>
                    <a:pt x="840854" y="150977"/>
                  </a:lnTo>
                  <a:lnTo>
                    <a:pt x="840536" y="147180"/>
                  </a:lnTo>
                  <a:lnTo>
                    <a:pt x="836574" y="133273"/>
                  </a:lnTo>
                  <a:lnTo>
                    <a:pt x="812126" y="102476"/>
                  </a:lnTo>
                  <a:lnTo>
                    <a:pt x="800760" y="96418"/>
                  </a:lnTo>
                  <a:lnTo>
                    <a:pt x="800760" y="140309"/>
                  </a:lnTo>
                  <a:lnTo>
                    <a:pt x="800760" y="150977"/>
                  </a:lnTo>
                  <a:lnTo>
                    <a:pt x="719899" y="150977"/>
                  </a:lnTo>
                  <a:lnTo>
                    <a:pt x="721639" y="141020"/>
                  </a:lnTo>
                  <a:lnTo>
                    <a:pt x="747801" y="107924"/>
                  </a:lnTo>
                  <a:lnTo>
                    <a:pt x="762660" y="105257"/>
                  </a:lnTo>
                  <a:lnTo>
                    <a:pt x="770280" y="105257"/>
                  </a:lnTo>
                  <a:lnTo>
                    <a:pt x="776376" y="106781"/>
                  </a:lnTo>
                  <a:lnTo>
                    <a:pt x="782472" y="111353"/>
                  </a:lnTo>
                  <a:lnTo>
                    <a:pt x="788568" y="114401"/>
                  </a:lnTo>
                  <a:lnTo>
                    <a:pt x="794664" y="120497"/>
                  </a:lnTo>
                  <a:lnTo>
                    <a:pt x="797712" y="128117"/>
                  </a:lnTo>
                  <a:lnTo>
                    <a:pt x="799236" y="132689"/>
                  </a:lnTo>
                  <a:lnTo>
                    <a:pt x="800760" y="140309"/>
                  </a:lnTo>
                  <a:lnTo>
                    <a:pt x="800760" y="96418"/>
                  </a:lnTo>
                  <a:lnTo>
                    <a:pt x="800569" y="96304"/>
                  </a:lnTo>
                  <a:lnTo>
                    <a:pt x="787603" y="92710"/>
                  </a:lnTo>
                  <a:lnTo>
                    <a:pt x="773328" y="91541"/>
                  </a:lnTo>
                  <a:lnTo>
                    <a:pt x="756767" y="92989"/>
                  </a:lnTo>
                  <a:lnTo>
                    <a:pt x="715327" y="115925"/>
                  </a:lnTo>
                  <a:lnTo>
                    <a:pt x="693889" y="165252"/>
                  </a:lnTo>
                  <a:lnTo>
                    <a:pt x="692467" y="186131"/>
                  </a:lnTo>
                  <a:lnTo>
                    <a:pt x="693889" y="206463"/>
                  </a:lnTo>
                  <a:lnTo>
                    <a:pt x="715327" y="253276"/>
                  </a:lnTo>
                  <a:lnTo>
                    <a:pt x="754202" y="276212"/>
                  </a:lnTo>
                  <a:lnTo>
                    <a:pt x="768756" y="277660"/>
                  </a:lnTo>
                  <a:lnTo>
                    <a:pt x="783031" y="276250"/>
                  </a:lnTo>
                  <a:lnTo>
                    <a:pt x="817524" y="256324"/>
                  </a:lnTo>
                  <a:lnTo>
                    <a:pt x="838746" y="221297"/>
                  </a:lnTo>
                  <a:lnTo>
                    <a:pt x="841908" y="208991"/>
                  </a:lnTo>
                  <a:lnTo>
                    <a:pt x="835812" y="204419"/>
                  </a:lnTo>
                  <a:lnTo>
                    <a:pt x="830986" y="214985"/>
                  </a:lnTo>
                  <a:lnTo>
                    <a:pt x="825715" y="223850"/>
                  </a:lnTo>
                  <a:lnTo>
                    <a:pt x="791984" y="246354"/>
                  </a:lnTo>
                  <a:lnTo>
                    <a:pt x="783996" y="247180"/>
                  </a:lnTo>
                  <a:lnTo>
                    <a:pt x="771715" y="245732"/>
                  </a:lnTo>
                  <a:lnTo>
                    <a:pt x="738200" y="224231"/>
                  </a:lnTo>
                  <a:lnTo>
                    <a:pt x="721042" y="181571"/>
                  </a:lnTo>
                  <a:lnTo>
                    <a:pt x="719899" y="163271"/>
                  </a:lnTo>
                  <a:lnTo>
                    <a:pt x="841908" y="163271"/>
                  </a:lnTo>
                  <a:close/>
                </a:path>
                <a:path w="1061720" h="357505">
                  <a:moveTo>
                    <a:pt x="985266" y="106781"/>
                  </a:moveTo>
                  <a:lnTo>
                    <a:pt x="983742" y="102209"/>
                  </a:lnTo>
                  <a:lnTo>
                    <a:pt x="974598" y="93065"/>
                  </a:lnTo>
                  <a:lnTo>
                    <a:pt x="968502" y="91541"/>
                  </a:lnTo>
                  <a:lnTo>
                    <a:pt x="960882" y="91541"/>
                  </a:lnTo>
                  <a:lnTo>
                    <a:pt x="949477" y="94094"/>
                  </a:lnTo>
                  <a:lnTo>
                    <a:pt x="938212" y="101638"/>
                  </a:lnTo>
                  <a:lnTo>
                    <a:pt x="927239" y="114046"/>
                  </a:lnTo>
                  <a:lnTo>
                    <a:pt x="916686" y="131165"/>
                  </a:lnTo>
                  <a:lnTo>
                    <a:pt x="916686" y="91541"/>
                  </a:lnTo>
                  <a:lnTo>
                    <a:pt x="907542" y="91541"/>
                  </a:lnTo>
                  <a:lnTo>
                    <a:pt x="855637" y="112877"/>
                  </a:lnTo>
                  <a:lnTo>
                    <a:pt x="857161" y="120497"/>
                  </a:lnTo>
                  <a:lnTo>
                    <a:pt x="861733" y="117449"/>
                  </a:lnTo>
                  <a:lnTo>
                    <a:pt x="876973" y="117449"/>
                  </a:lnTo>
                  <a:lnTo>
                    <a:pt x="883069" y="123545"/>
                  </a:lnTo>
                  <a:lnTo>
                    <a:pt x="883069" y="128117"/>
                  </a:lnTo>
                  <a:lnTo>
                    <a:pt x="883996" y="132981"/>
                  </a:lnTo>
                  <a:lnTo>
                    <a:pt x="884478" y="140703"/>
                  </a:lnTo>
                  <a:lnTo>
                    <a:pt x="884656" y="151307"/>
                  </a:lnTo>
                  <a:lnTo>
                    <a:pt x="884682" y="248704"/>
                  </a:lnTo>
                  <a:lnTo>
                    <a:pt x="883069" y="251752"/>
                  </a:lnTo>
                  <a:lnTo>
                    <a:pt x="881545" y="256324"/>
                  </a:lnTo>
                  <a:lnTo>
                    <a:pt x="880021" y="259372"/>
                  </a:lnTo>
                  <a:lnTo>
                    <a:pt x="876973" y="260896"/>
                  </a:lnTo>
                  <a:lnTo>
                    <a:pt x="872401" y="263944"/>
                  </a:lnTo>
                  <a:lnTo>
                    <a:pt x="866305" y="265468"/>
                  </a:lnTo>
                  <a:lnTo>
                    <a:pt x="857161" y="265468"/>
                  </a:lnTo>
                  <a:lnTo>
                    <a:pt x="857161" y="273088"/>
                  </a:lnTo>
                  <a:lnTo>
                    <a:pt x="947166" y="273088"/>
                  </a:lnTo>
                  <a:lnTo>
                    <a:pt x="947166" y="265468"/>
                  </a:lnTo>
                  <a:lnTo>
                    <a:pt x="939546" y="265468"/>
                  </a:lnTo>
                  <a:lnTo>
                    <a:pt x="933450" y="263944"/>
                  </a:lnTo>
                  <a:lnTo>
                    <a:pt x="928878" y="262420"/>
                  </a:lnTo>
                  <a:lnTo>
                    <a:pt x="924306" y="259372"/>
                  </a:lnTo>
                  <a:lnTo>
                    <a:pt x="921258" y="256324"/>
                  </a:lnTo>
                  <a:lnTo>
                    <a:pt x="919734" y="253276"/>
                  </a:lnTo>
                  <a:lnTo>
                    <a:pt x="916686" y="248704"/>
                  </a:lnTo>
                  <a:lnTo>
                    <a:pt x="916686" y="146405"/>
                  </a:lnTo>
                  <a:lnTo>
                    <a:pt x="921232" y="138074"/>
                  </a:lnTo>
                  <a:lnTo>
                    <a:pt x="925639" y="131165"/>
                  </a:lnTo>
                  <a:lnTo>
                    <a:pt x="933450" y="120497"/>
                  </a:lnTo>
                  <a:lnTo>
                    <a:pt x="939546" y="117449"/>
                  </a:lnTo>
                  <a:lnTo>
                    <a:pt x="944118" y="117449"/>
                  </a:lnTo>
                  <a:lnTo>
                    <a:pt x="948690" y="118973"/>
                  </a:lnTo>
                  <a:lnTo>
                    <a:pt x="953262" y="123545"/>
                  </a:lnTo>
                  <a:lnTo>
                    <a:pt x="959358" y="128117"/>
                  </a:lnTo>
                  <a:lnTo>
                    <a:pt x="963930" y="131165"/>
                  </a:lnTo>
                  <a:lnTo>
                    <a:pt x="973074" y="131165"/>
                  </a:lnTo>
                  <a:lnTo>
                    <a:pt x="977646" y="128117"/>
                  </a:lnTo>
                  <a:lnTo>
                    <a:pt x="983742" y="122021"/>
                  </a:lnTo>
                  <a:lnTo>
                    <a:pt x="985266" y="117449"/>
                  </a:lnTo>
                  <a:lnTo>
                    <a:pt x="985266" y="106781"/>
                  </a:lnTo>
                  <a:close/>
                </a:path>
                <a:path w="1061720" h="357505">
                  <a:moveTo>
                    <a:pt x="1061656" y="274612"/>
                  </a:moveTo>
                  <a:lnTo>
                    <a:pt x="1061453" y="271564"/>
                  </a:lnTo>
                  <a:lnTo>
                    <a:pt x="1061085" y="265798"/>
                  </a:lnTo>
                  <a:lnTo>
                    <a:pt x="1059370" y="257848"/>
                  </a:lnTo>
                  <a:lnTo>
                    <a:pt x="1029563" y="233464"/>
                  </a:lnTo>
                  <a:lnTo>
                    <a:pt x="1021943" y="233464"/>
                  </a:lnTo>
                  <a:lnTo>
                    <a:pt x="1015847" y="236512"/>
                  </a:lnTo>
                  <a:lnTo>
                    <a:pt x="1006703" y="245656"/>
                  </a:lnTo>
                  <a:lnTo>
                    <a:pt x="1005179" y="250228"/>
                  </a:lnTo>
                  <a:lnTo>
                    <a:pt x="1005179" y="263944"/>
                  </a:lnTo>
                  <a:lnTo>
                    <a:pt x="1006703" y="268516"/>
                  </a:lnTo>
                  <a:lnTo>
                    <a:pt x="1014323" y="276136"/>
                  </a:lnTo>
                  <a:lnTo>
                    <a:pt x="1018895" y="277660"/>
                  </a:lnTo>
                  <a:lnTo>
                    <a:pt x="1029563" y="277660"/>
                  </a:lnTo>
                  <a:lnTo>
                    <a:pt x="1032611" y="276136"/>
                  </a:lnTo>
                  <a:lnTo>
                    <a:pt x="1037272" y="273088"/>
                  </a:lnTo>
                  <a:lnTo>
                    <a:pt x="1040320" y="271564"/>
                  </a:lnTo>
                  <a:lnTo>
                    <a:pt x="1041844" y="271564"/>
                  </a:lnTo>
                  <a:lnTo>
                    <a:pt x="1044892" y="274612"/>
                  </a:lnTo>
                  <a:lnTo>
                    <a:pt x="1044892" y="276136"/>
                  </a:lnTo>
                  <a:lnTo>
                    <a:pt x="1046416" y="277660"/>
                  </a:lnTo>
                  <a:lnTo>
                    <a:pt x="1046416" y="280708"/>
                  </a:lnTo>
                  <a:lnTo>
                    <a:pt x="1045603" y="287807"/>
                  </a:lnTo>
                  <a:lnTo>
                    <a:pt x="1022134" y="321373"/>
                  </a:lnTo>
                  <a:lnTo>
                    <a:pt x="1005179" y="329565"/>
                  </a:lnTo>
                  <a:lnTo>
                    <a:pt x="1005179" y="337185"/>
                  </a:lnTo>
                  <a:lnTo>
                    <a:pt x="1040180" y="318973"/>
                  </a:lnTo>
                  <a:lnTo>
                    <a:pt x="1060805" y="283756"/>
                  </a:lnTo>
                  <a:lnTo>
                    <a:pt x="1061656" y="274612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26"/>
            <a:stretch>
              <a:fillRect/>
            </a:stretch>
          </p:blipFill>
          <p:spPr>
            <a:xfrm>
              <a:off x="6146567" y="2365422"/>
              <a:ext cx="1075429" cy="23423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7"/>
            <a:stretch>
              <a:fillRect/>
            </a:stretch>
          </p:blipFill>
          <p:spPr>
            <a:xfrm>
              <a:off x="7335034" y="2365422"/>
              <a:ext cx="130604" cy="164222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8"/>
            <a:stretch>
              <a:fillRect/>
            </a:stretch>
          </p:blipFill>
          <p:spPr>
            <a:xfrm>
              <a:off x="7489844" y="2365421"/>
              <a:ext cx="258351" cy="162877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7745590" y="2284655"/>
              <a:ext cx="163046" cy="245409"/>
            </a:xfrm>
            <a:custGeom>
              <a:avLst/>
              <a:gdLst/>
              <a:ahLst/>
              <a:cxnLst/>
              <a:rect l="l" t="t" r="r" b="b"/>
              <a:pathLst>
                <a:path w="184784" h="278130">
                  <a:moveTo>
                    <a:pt x="3048" y="27432"/>
                  </a:moveTo>
                  <a:lnTo>
                    <a:pt x="0" y="21336"/>
                  </a:lnTo>
                  <a:lnTo>
                    <a:pt x="53340" y="0"/>
                  </a:lnTo>
                  <a:lnTo>
                    <a:pt x="60960" y="0"/>
                  </a:lnTo>
                  <a:lnTo>
                    <a:pt x="60960" y="24384"/>
                  </a:lnTo>
                  <a:lnTo>
                    <a:pt x="12192" y="24384"/>
                  </a:lnTo>
                  <a:lnTo>
                    <a:pt x="3048" y="27432"/>
                  </a:lnTo>
                  <a:close/>
                </a:path>
                <a:path w="184784" h="278130">
                  <a:moveTo>
                    <a:pt x="92964" y="277653"/>
                  </a:moveTo>
                  <a:lnTo>
                    <a:pt x="54483" y="268724"/>
                  </a:lnTo>
                  <a:lnTo>
                    <a:pt x="30480" y="254793"/>
                  </a:lnTo>
                  <a:lnTo>
                    <a:pt x="30480" y="73152"/>
                  </a:lnTo>
                  <a:lnTo>
                    <a:pt x="30241" y="59721"/>
                  </a:lnTo>
                  <a:lnTo>
                    <a:pt x="29718" y="49149"/>
                  </a:lnTo>
                  <a:lnTo>
                    <a:pt x="29194" y="41433"/>
                  </a:lnTo>
                  <a:lnTo>
                    <a:pt x="28956" y="36576"/>
                  </a:lnTo>
                  <a:lnTo>
                    <a:pt x="27432" y="32004"/>
                  </a:lnTo>
                  <a:lnTo>
                    <a:pt x="25908" y="28956"/>
                  </a:lnTo>
                  <a:lnTo>
                    <a:pt x="24384" y="27432"/>
                  </a:lnTo>
                  <a:lnTo>
                    <a:pt x="21336" y="25908"/>
                  </a:lnTo>
                  <a:lnTo>
                    <a:pt x="19812" y="24384"/>
                  </a:lnTo>
                  <a:lnTo>
                    <a:pt x="60960" y="24384"/>
                  </a:lnTo>
                  <a:lnTo>
                    <a:pt x="60960" y="126587"/>
                  </a:lnTo>
                  <a:lnTo>
                    <a:pt x="76200" y="126587"/>
                  </a:lnTo>
                  <a:lnTo>
                    <a:pt x="70104" y="131159"/>
                  </a:lnTo>
                  <a:lnTo>
                    <a:pt x="60960" y="138779"/>
                  </a:lnTo>
                  <a:lnTo>
                    <a:pt x="60960" y="244125"/>
                  </a:lnTo>
                  <a:lnTo>
                    <a:pt x="96107" y="263937"/>
                  </a:lnTo>
                  <a:lnTo>
                    <a:pt x="139608" y="263937"/>
                  </a:lnTo>
                  <a:lnTo>
                    <a:pt x="139349" y="264152"/>
                  </a:lnTo>
                  <a:lnTo>
                    <a:pt x="125051" y="271748"/>
                  </a:lnTo>
                  <a:lnTo>
                    <a:pt x="109592" y="276201"/>
                  </a:lnTo>
                  <a:lnTo>
                    <a:pt x="92964" y="277653"/>
                  </a:lnTo>
                  <a:close/>
                </a:path>
                <a:path w="184784" h="278130">
                  <a:moveTo>
                    <a:pt x="76200" y="126587"/>
                  </a:moveTo>
                  <a:lnTo>
                    <a:pt x="60960" y="126587"/>
                  </a:lnTo>
                  <a:lnTo>
                    <a:pt x="73833" y="111466"/>
                  </a:lnTo>
                  <a:lnTo>
                    <a:pt x="87296" y="100488"/>
                  </a:lnTo>
                  <a:lnTo>
                    <a:pt x="101331" y="93797"/>
                  </a:lnTo>
                  <a:lnTo>
                    <a:pt x="115919" y="91535"/>
                  </a:lnTo>
                  <a:lnTo>
                    <a:pt x="129301" y="92964"/>
                  </a:lnTo>
                  <a:lnTo>
                    <a:pt x="141827" y="97250"/>
                  </a:lnTo>
                  <a:lnTo>
                    <a:pt x="153209" y="104394"/>
                  </a:lnTo>
                  <a:lnTo>
                    <a:pt x="163163" y="114395"/>
                  </a:lnTo>
                  <a:lnTo>
                    <a:pt x="166479" y="118967"/>
                  </a:lnTo>
                  <a:lnTo>
                    <a:pt x="94583" y="118967"/>
                  </a:lnTo>
                  <a:lnTo>
                    <a:pt x="88392" y="120491"/>
                  </a:lnTo>
                  <a:lnTo>
                    <a:pt x="80772" y="123539"/>
                  </a:lnTo>
                  <a:lnTo>
                    <a:pt x="76200" y="126587"/>
                  </a:lnTo>
                  <a:close/>
                </a:path>
                <a:path w="184784" h="278130">
                  <a:moveTo>
                    <a:pt x="139608" y="263937"/>
                  </a:moveTo>
                  <a:lnTo>
                    <a:pt x="103727" y="263937"/>
                  </a:lnTo>
                  <a:lnTo>
                    <a:pt x="111728" y="262770"/>
                  </a:lnTo>
                  <a:lnTo>
                    <a:pt x="119729" y="259175"/>
                  </a:lnTo>
                  <a:lnTo>
                    <a:pt x="146780" y="221182"/>
                  </a:lnTo>
                  <a:lnTo>
                    <a:pt x="150971" y="189166"/>
                  </a:lnTo>
                  <a:lnTo>
                    <a:pt x="150090" y="173125"/>
                  </a:lnTo>
                  <a:lnTo>
                    <a:pt x="135731" y="137255"/>
                  </a:lnTo>
                  <a:lnTo>
                    <a:pt x="100679" y="118967"/>
                  </a:lnTo>
                  <a:lnTo>
                    <a:pt x="166479" y="118967"/>
                  </a:lnTo>
                  <a:lnTo>
                    <a:pt x="172283" y="126969"/>
                  </a:lnTo>
                  <a:lnTo>
                    <a:pt x="178974" y="141839"/>
                  </a:lnTo>
                  <a:lnTo>
                    <a:pt x="183094" y="159012"/>
                  </a:lnTo>
                  <a:lnTo>
                    <a:pt x="184499" y="178498"/>
                  </a:lnTo>
                  <a:lnTo>
                    <a:pt x="182499" y="200240"/>
                  </a:lnTo>
                  <a:lnTo>
                    <a:pt x="176498" y="219848"/>
                  </a:lnTo>
                  <a:lnTo>
                    <a:pt x="166497" y="237474"/>
                  </a:lnTo>
                  <a:lnTo>
                    <a:pt x="152495" y="253269"/>
                  </a:lnTo>
                  <a:lnTo>
                    <a:pt x="139608" y="263937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29"/>
            <a:stretch>
              <a:fillRect/>
            </a:stretch>
          </p:blipFill>
          <p:spPr>
            <a:xfrm>
              <a:off x="7929899" y="2365422"/>
              <a:ext cx="333822" cy="164222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0"/>
            <a:stretch>
              <a:fillRect/>
            </a:stretch>
          </p:blipFill>
          <p:spPr>
            <a:xfrm>
              <a:off x="1235449" y="2699245"/>
              <a:ext cx="1208554" cy="315081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1"/>
            <a:stretch>
              <a:fillRect/>
            </a:stretch>
          </p:blipFill>
          <p:spPr>
            <a:xfrm>
              <a:off x="2602846" y="2704624"/>
              <a:ext cx="1286715" cy="239694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2"/>
            <a:stretch>
              <a:fillRect/>
            </a:stretch>
          </p:blipFill>
          <p:spPr>
            <a:xfrm>
              <a:off x="4033529" y="2704624"/>
              <a:ext cx="1317643" cy="239694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3"/>
            <a:stretch>
              <a:fillRect/>
            </a:stretch>
          </p:blipFill>
          <p:spPr>
            <a:xfrm>
              <a:off x="5501946" y="2780011"/>
              <a:ext cx="149346" cy="164306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4"/>
            <a:stretch>
              <a:fillRect/>
            </a:stretch>
          </p:blipFill>
          <p:spPr>
            <a:xfrm>
              <a:off x="5672893" y="2780095"/>
              <a:ext cx="130520" cy="164222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5"/>
            <a:stretch>
              <a:fillRect/>
            </a:stretch>
          </p:blipFill>
          <p:spPr>
            <a:xfrm>
              <a:off x="5827617" y="2780011"/>
              <a:ext cx="430726" cy="164306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6"/>
            <a:stretch>
              <a:fillRect/>
            </a:stretch>
          </p:blipFill>
          <p:spPr>
            <a:xfrm>
              <a:off x="6387521" y="2734291"/>
              <a:ext cx="92869" cy="207336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6481734" y="2699244"/>
              <a:ext cx="168649" cy="241487"/>
            </a:xfrm>
            <a:custGeom>
              <a:avLst/>
              <a:gdLst/>
              <a:ahLst/>
              <a:cxnLst/>
              <a:rect l="l" t="t" r="r" b="b"/>
              <a:pathLst>
                <a:path w="191134" h="273685">
                  <a:moveTo>
                    <a:pt x="190690" y="273177"/>
                  </a:moveTo>
                  <a:lnTo>
                    <a:pt x="105251" y="273177"/>
                  </a:lnTo>
                  <a:lnTo>
                    <a:pt x="105251" y="265556"/>
                  </a:lnTo>
                  <a:lnTo>
                    <a:pt x="117538" y="265556"/>
                  </a:lnTo>
                  <a:lnTo>
                    <a:pt x="122110" y="264032"/>
                  </a:lnTo>
                  <a:lnTo>
                    <a:pt x="125158" y="262508"/>
                  </a:lnTo>
                  <a:lnTo>
                    <a:pt x="131254" y="256413"/>
                  </a:lnTo>
                  <a:lnTo>
                    <a:pt x="132778" y="250221"/>
                  </a:lnTo>
                  <a:lnTo>
                    <a:pt x="132730" y="157464"/>
                  </a:lnTo>
                  <a:lnTo>
                    <a:pt x="132397" y="146696"/>
                  </a:lnTo>
                  <a:lnTo>
                    <a:pt x="131492" y="138518"/>
                  </a:lnTo>
                  <a:lnTo>
                    <a:pt x="129730" y="132778"/>
                  </a:lnTo>
                  <a:lnTo>
                    <a:pt x="128206" y="126682"/>
                  </a:lnTo>
                  <a:lnTo>
                    <a:pt x="125158" y="122110"/>
                  </a:lnTo>
                  <a:lnTo>
                    <a:pt x="116014" y="116014"/>
                  </a:lnTo>
                  <a:lnTo>
                    <a:pt x="111442" y="114490"/>
                  </a:lnTo>
                  <a:lnTo>
                    <a:pt x="99155" y="114490"/>
                  </a:lnTo>
                  <a:lnTo>
                    <a:pt x="61055" y="140398"/>
                  </a:lnTo>
                  <a:lnTo>
                    <a:pt x="61055" y="251841"/>
                  </a:lnTo>
                  <a:lnTo>
                    <a:pt x="80867" y="265556"/>
                  </a:lnTo>
                  <a:lnTo>
                    <a:pt x="90011" y="265556"/>
                  </a:lnTo>
                  <a:lnTo>
                    <a:pt x="90011" y="273177"/>
                  </a:lnTo>
                  <a:lnTo>
                    <a:pt x="1619" y="273177"/>
                  </a:lnTo>
                  <a:lnTo>
                    <a:pt x="1619" y="265556"/>
                  </a:lnTo>
                  <a:lnTo>
                    <a:pt x="10763" y="265556"/>
                  </a:lnTo>
                  <a:lnTo>
                    <a:pt x="16859" y="264032"/>
                  </a:lnTo>
                  <a:lnTo>
                    <a:pt x="21431" y="262508"/>
                  </a:lnTo>
                  <a:lnTo>
                    <a:pt x="26003" y="257936"/>
                  </a:lnTo>
                  <a:lnTo>
                    <a:pt x="29051" y="251841"/>
                  </a:lnTo>
                  <a:lnTo>
                    <a:pt x="29027" y="59817"/>
                  </a:lnTo>
                  <a:lnTo>
                    <a:pt x="28860" y="49244"/>
                  </a:lnTo>
                  <a:lnTo>
                    <a:pt x="28408" y="41528"/>
                  </a:lnTo>
                  <a:lnTo>
                    <a:pt x="27527" y="36671"/>
                  </a:lnTo>
                  <a:lnTo>
                    <a:pt x="27527" y="32099"/>
                  </a:lnTo>
                  <a:lnTo>
                    <a:pt x="26003" y="29051"/>
                  </a:lnTo>
                  <a:lnTo>
                    <a:pt x="22955" y="27527"/>
                  </a:lnTo>
                  <a:lnTo>
                    <a:pt x="21431" y="26003"/>
                  </a:lnTo>
                  <a:lnTo>
                    <a:pt x="18383" y="24479"/>
                  </a:lnTo>
                  <a:lnTo>
                    <a:pt x="12287" y="24479"/>
                  </a:lnTo>
                  <a:lnTo>
                    <a:pt x="7715" y="26003"/>
                  </a:lnTo>
                  <a:lnTo>
                    <a:pt x="1619" y="27527"/>
                  </a:lnTo>
                  <a:lnTo>
                    <a:pt x="0" y="21431"/>
                  </a:lnTo>
                  <a:lnTo>
                    <a:pt x="51911" y="0"/>
                  </a:lnTo>
                  <a:lnTo>
                    <a:pt x="61055" y="0"/>
                  </a:lnTo>
                  <a:lnTo>
                    <a:pt x="61055" y="128206"/>
                  </a:lnTo>
                  <a:lnTo>
                    <a:pt x="71008" y="117657"/>
                  </a:lnTo>
                  <a:lnTo>
                    <a:pt x="102203" y="93154"/>
                  </a:lnTo>
                  <a:lnTo>
                    <a:pt x="111442" y="91630"/>
                  </a:lnTo>
                  <a:lnTo>
                    <a:pt x="119062" y="91630"/>
                  </a:lnTo>
                  <a:lnTo>
                    <a:pt x="154495" y="110490"/>
                  </a:lnTo>
                  <a:lnTo>
                    <a:pt x="164520" y="156059"/>
                  </a:lnTo>
                  <a:lnTo>
                    <a:pt x="164782" y="170973"/>
                  </a:lnTo>
                  <a:lnTo>
                    <a:pt x="164782" y="244125"/>
                  </a:lnTo>
                  <a:lnTo>
                    <a:pt x="166306" y="251841"/>
                  </a:lnTo>
                  <a:lnTo>
                    <a:pt x="170878" y="260984"/>
                  </a:lnTo>
                  <a:lnTo>
                    <a:pt x="176974" y="264032"/>
                  </a:lnTo>
                  <a:lnTo>
                    <a:pt x="183070" y="265556"/>
                  </a:lnTo>
                  <a:lnTo>
                    <a:pt x="190690" y="265556"/>
                  </a:lnTo>
                  <a:lnTo>
                    <a:pt x="190690" y="273177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37"/>
            <a:stretch>
              <a:fillRect/>
            </a:stretch>
          </p:blipFill>
          <p:spPr>
            <a:xfrm>
              <a:off x="6666126" y="2734291"/>
              <a:ext cx="235575" cy="208681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8"/>
            <a:stretch>
              <a:fillRect/>
            </a:stretch>
          </p:blipFill>
          <p:spPr>
            <a:xfrm>
              <a:off x="7038989" y="2780011"/>
              <a:ext cx="141319" cy="162961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7188374" y="2699244"/>
              <a:ext cx="79562" cy="241487"/>
            </a:xfrm>
            <a:custGeom>
              <a:avLst/>
              <a:gdLst/>
              <a:ahLst/>
              <a:cxnLst/>
              <a:rect l="l" t="t" r="r" b="b"/>
              <a:pathLst>
                <a:path w="90170" h="273685">
                  <a:moveTo>
                    <a:pt x="90011" y="273177"/>
                  </a:moveTo>
                  <a:lnTo>
                    <a:pt x="3047" y="273177"/>
                  </a:lnTo>
                  <a:lnTo>
                    <a:pt x="3047" y="265461"/>
                  </a:lnTo>
                  <a:lnTo>
                    <a:pt x="10667" y="265461"/>
                  </a:lnTo>
                  <a:lnTo>
                    <a:pt x="16763" y="263937"/>
                  </a:lnTo>
                  <a:lnTo>
                    <a:pt x="22859" y="260889"/>
                  </a:lnTo>
                  <a:lnTo>
                    <a:pt x="24383" y="257841"/>
                  </a:lnTo>
                  <a:lnTo>
                    <a:pt x="27431" y="254793"/>
                  </a:lnTo>
                  <a:lnTo>
                    <a:pt x="28955" y="250221"/>
                  </a:lnTo>
                  <a:lnTo>
                    <a:pt x="28932" y="59817"/>
                  </a:lnTo>
                  <a:lnTo>
                    <a:pt x="28765" y="49244"/>
                  </a:lnTo>
                  <a:lnTo>
                    <a:pt x="28313" y="41528"/>
                  </a:lnTo>
                  <a:lnTo>
                    <a:pt x="27431" y="36671"/>
                  </a:lnTo>
                  <a:lnTo>
                    <a:pt x="27431" y="32099"/>
                  </a:lnTo>
                  <a:lnTo>
                    <a:pt x="25907" y="29051"/>
                  </a:lnTo>
                  <a:lnTo>
                    <a:pt x="22859" y="27527"/>
                  </a:lnTo>
                  <a:lnTo>
                    <a:pt x="21335" y="26003"/>
                  </a:lnTo>
                  <a:lnTo>
                    <a:pt x="18287" y="24479"/>
                  </a:lnTo>
                  <a:lnTo>
                    <a:pt x="12191" y="24479"/>
                  </a:lnTo>
                  <a:lnTo>
                    <a:pt x="9143" y="26003"/>
                  </a:lnTo>
                  <a:lnTo>
                    <a:pt x="3047" y="27527"/>
                  </a:lnTo>
                  <a:lnTo>
                    <a:pt x="0" y="21431"/>
                  </a:lnTo>
                  <a:lnTo>
                    <a:pt x="51815" y="0"/>
                  </a:lnTo>
                  <a:lnTo>
                    <a:pt x="60959" y="0"/>
                  </a:lnTo>
                  <a:lnTo>
                    <a:pt x="60959" y="244125"/>
                  </a:lnTo>
                  <a:lnTo>
                    <a:pt x="62483" y="250221"/>
                  </a:lnTo>
                  <a:lnTo>
                    <a:pt x="80771" y="265461"/>
                  </a:lnTo>
                  <a:lnTo>
                    <a:pt x="90011" y="265461"/>
                  </a:lnTo>
                  <a:lnTo>
                    <a:pt x="90011" y="273177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39"/>
            <a:stretch>
              <a:fillRect/>
            </a:stretch>
          </p:blipFill>
          <p:spPr>
            <a:xfrm>
              <a:off x="7278557" y="2734290"/>
              <a:ext cx="363406" cy="210026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40"/>
            <a:stretch>
              <a:fillRect/>
            </a:stretch>
          </p:blipFill>
          <p:spPr>
            <a:xfrm>
              <a:off x="7780573" y="2780011"/>
              <a:ext cx="309513" cy="162961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1235449" y="2699251"/>
              <a:ext cx="7030010" cy="660026"/>
            </a:xfrm>
            <a:custGeom>
              <a:avLst/>
              <a:gdLst/>
              <a:ahLst/>
              <a:cxnLst/>
              <a:rect l="l" t="t" r="r" b="b"/>
              <a:pathLst>
                <a:path w="7967345" h="748029">
                  <a:moveTo>
                    <a:pt x="184492" y="726287"/>
                  </a:moveTo>
                  <a:lnTo>
                    <a:pt x="182968" y="720191"/>
                  </a:lnTo>
                  <a:lnTo>
                    <a:pt x="176872" y="721715"/>
                  </a:lnTo>
                  <a:lnTo>
                    <a:pt x="172300" y="723239"/>
                  </a:lnTo>
                  <a:lnTo>
                    <a:pt x="166204" y="723239"/>
                  </a:lnTo>
                  <a:lnTo>
                    <a:pt x="163156" y="721715"/>
                  </a:lnTo>
                  <a:lnTo>
                    <a:pt x="161632" y="720191"/>
                  </a:lnTo>
                  <a:lnTo>
                    <a:pt x="158584" y="718667"/>
                  </a:lnTo>
                  <a:lnTo>
                    <a:pt x="157060" y="715619"/>
                  </a:lnTo>
                  <a:lnTo>
                    <a:pt x="156997" y="710704"/>
                  </a:lnTo>
                  <a:lnTo>
                    <a:pt x="156184" y="706158"/>
                  </a:lnTo>
                  <a:lnTo>
                    <a:pt x="155727" y="698271"/>
                  </a:lnTo>
                  <a:lnTo>
                    <a:pt x="155562" y="687209"/>
                  </a:lnTo>
                  <a:lnTo>
                    <a:pt x="155536" y="576745"/>
                  </a:lnTo>
                  <a:lnTo>
                    <a:pt x="155536" y="494347"/>
                  </a:lnTo>
                  <a:lnTo>
                    <a:pt x="155536" y="469963"/>
                  </a:lnTo>
                  <a:lnTo>
                    <a:pt x="146392" y="469963"/>
                  </a:lnTo>
                  <a:lnTo>
                    <a:pt x="94576" y="491299"/>
                  </a:lnTo>
                  <a:lnTo>
                    <a:pt x="97624" y="497395"/>
                  </a:lnTo>
                  <a:lnTo>
                    <a:pt x="106768" y="494347"/>
                  </a:lnTo>
                  <a:lnTo>
                    <a:pt x="112864" y="494347"/>
                  </a:lnTo>
                  <a:lnTo>
                    <a:pt x="115912" y="495871"/>
                  </a:lnTo>
                  <a:lnTo>
                    <a:pt x="117436" y="497395"/>
                  </a:lnTo>
                  <a:lnTo>
                    <a:pt x="120484" y="498919"/>
                  </a:lnTo>
                  <a:lnTo>
                    <a:pt x="122008" y="501967"/>
                  </a:lnTo>
                  <a:lnTo>
                    <a:pt x="122008" y="506539"/>
                  </a:lnTo>
                  <a:lnTo>
                    <a:pt x="122885" y="511416"/>
                  </a:lnTo>
                  <a:lnTo>
                    <a:pt x="123342" y="519163"/>
                  </a:lnTo>
                  <a:lnTo>
                    <a:pt x="123507" y="529767"/>
                  </a:lnTo>
                  <a:lnTo>
                    <a:pt x="123532" y="576745"/>
                  </a:lnTo>
                  <a:lnTo>
                    <a:pt x="123532" y="610362"/>
                  </a:lnTo>
                  <a:lnTo>
                    <a:pt x="123532" y="709523"/>
                  </a:lnTo>
                  <a:lnTo>
                    <a:pt x="115506" y="717283"/>
                  </a:lnTo>
                  <a:lnTo>
                    <a:pt x="107340" y="722477"/>
                  </a:lnTo>
                  <a:lnTo>
                    <a:pt x="98882" y="725373"/>
                  </a:lnTo>
                  <a:lnTo>
                    <a:pt x="90004" y="726287"/>
                  </a:lnTo>
                  <a:lnTo>
                    <a:pt x="79921" y="725119"/>
                  </a:lnTo>
                  <a:lnTo>
                    <a:pt x="44691" y="695020"/>
                  </a:lnTo>
                  <a:lnTo>
                    <a:pt x="35052" y="646938"/>
                  </a:lnTo>
                  <a:lnTo>
                    <a:pt x="36195" y="628675"/>
                  </a:lnTo>
                  <a:lnTo>
                    <a:pt x="53340" y="588937"/>
                  </a:lnTo>
                  <a:lnTo>
                    <a:pt x="83820" y="573697"/>
                  </a:lnTo>
                  <a:lnTo>
                    <a:pt x="88392" y="573697"/>
                  </a:lnTo>
                  <a:lnTo>
                    <a:pt x="123532" y="610362"/>
                  </a:lnTo>
                  <a:lnTo>
                    <a:pt x="123532" y="576745"/>
                  </a:lnTo>
                  <a:lnTo>
                    <a:pt x="85344" y="561505"/>
                  </a:lnTo>
                  <a:lnTo>
                    <a:pt x="67665" y="563499"/>
                  </a:lnTo>
                  <a:lnTo>
                    <a:pt x="24384" y="593509"/>
                  </a:lnTo>
                  <a:lnTo>
                    <a:pt x="1663" y="643318"/>
                  </a:lnTo>
                  <a:lnTo>
                    <a:pt x="0" y="662178"/>
                  </a:lnTo>
                  <a:lnTo>
                    <a:pt x="1397" y="679907"/>
                  </a:lnTo>
                  <a:lnTo>
                    <a:pt x="21336" y="723239"/>
                  </a:lnTo>
                  <a:lnTo>
                    <a:pt x="58191" y="746163"/>
                  </a:lnTo>
                  <a:lnTo>
                    <a:pt x="71628" y="747623"/>
                  </a:lnTo>
                  <a:lnTo>
                    <a:pt x="79133" y="747306"/>
                  </a:lnTo>
                  <a:lnTo>
                    <a:pt x="117576" y="729526"/>
                  </a:lnTo>
                  <a:lnTo>
                    <a:pt x="123532" y="723239"/>
                  </a:lnTo>
                  <a:lnTo>
                    <a:pt x="123532" y="747623"/>
                  </a:lnTo>
                  <a:lnTo>
                    <a:pt x="132676" y="747623"/>
                  </a:lnTo>
                  <a:lnTo>
                    <a:pt x="184492" y="726287"/>
                  </a:lnTo>
                  <a:close/>
                </a:path>
                <a:path w="7967345" h="748029">
                  <a:moveTo>
                    <a:pt x="7966900" y="256324"/>
                  </a:moveTo>
                  <a:lnTo>
                    <a:pt x="7963852" y="248704"/>
                  </a:lnTo>
                  <a:lnTo>
                    <a:pt x="7957756" y="251752"/>
                  </a:lnTo>
                  <a:lnTo>
                    <a:pt x="7953184" y="253276"/>
                  </a:lnTo>
                  <a:lnTo>
                    <a:pt x="7947088" y="253276"/>
                  </a:lnTo>
                  <a:lnTo>
                    <a:pt x="7945564" y="251752"/>
                  </a:lnTo>
                  <a:lnTo>
                    <a:pt x="7942516" y="250228"/>
                  </a:lnTo>
                  <a:lnTo>
                    <a:pt x="7940992" y="248704"/>
                  </a:lnTo>
                  <a:lnTo>
                    <a:pt x="7939468" y="245656"/>
                  </a:lnTo>
                  <a:lnTo>
                    <a:pt x="7937944" y="241084"/>
                  </a:lnTo>
                  <a:lnTo>
                    <a:pt x="7937728" y="236512"/>
                  </a:lnTo>
                  <a:lnTo>
                    <a:pt x="7937182" y="227749"/>
                  </a:lnTo>
                  <a:lnTo>
                    <a:pt x="7936649" y="216649"/>
                  </a:lnTo>
                  <a:lnTo>
                    <a:pt x="7936535" y="209981"/>
                  </a:lnTo>
                  <a:lnTo>
                    <a:pt x="7936420" y="106870"/>
                  </a:lnTo>
                  <a:lnTo>
                    <a:pt x="7936420" y="24485"/>
                  </a:lnTo>
                  <a:lnTo>
                    <a:pt x="7936420" y="0"/>
                  </a:lnTo>
                  <a:lnTo>
                    <a:pt x="7928800" y="0"/>
                  </a:lnTo>
                  <a:lnTo>
                    <a:pt x="7875359" y="21437"/>
                  </a:lnTo>
                  <a:lnTo>
                    <a:pt x="7878407" y="27533"/>
                  </a:lnTo>
                  <a:lnTo>
                    <a:pt x="7884503" y="26009"/>
                  </a:lnTo>
                  <a:lnTo>
                    <a:pt x="7889075" y="24485"/>
                  </a:lnTo>
                  <a:lnTo>
                    <a:pt x="7895171" y="24485"/>
                  </a:lnTo>
                  <a:lnTo>
                    <a:pt x="7896695" y="26009"/>
                  </a:lnTo>
                  <a:lnTo>
                    <a:pt x="7899844" y="27533"/>
                  </a:lnTo>
                  <a:lnTo>
                    <a:pt x="7901368" y="29057"/>
                  </a:lnTo>
                  <a:lnTo>
                    <a:pt x="7902892" y="32105"/>
                  </a:lnTo>
                  <a:lnTo>
                    <a:pt x="7904416" y="36677"/>
                  </a:lnTo>
                  <a:lnTo>
                    <a:pt x="7904645" y="41529"/>
                  </a:lnTo>
                  <a:lnTo>
                    <a:pt x="7905178" y="49250"/>
                  </a:lnTo>
                  <a:lnTo>
                    <a:pt x="7905699" y="59817"/>
                  </a:lnTo>
                  <a:lnTo>
                    <a:pt x="7905940" y="73253"/>
                  </a:lnTo>
                  <a:lnTo>
                    <a:pt x="7905940" y="106870"/>
                  </a:lnTo>
                  <a:lnTo>
                    <a:pt x="7905940" y="148018"/>
                  </a:lnTo>
                  <a:lnTo>
                    <a:pt x="7905940" y="239560"/>
                  </a:lnTo>
                  <a:lnTo>
                    <a:pt x="7897635" y="246672"/>
                  </a:lnTo>
                  <a:lnTo>
                    <a:pt x="7889087" y="251942"/>
                  </a:lnTo>
                  <a:lnTo>
                    <a:pt x="7880553" y="255193"/>
                  </a:lnTo>
                  <a:lnTo>
                    <a:pt x="7872311" y="256324"/>
                  </a:lnTo>
                  <a:lnTo>
                    <a:pt x="7862075" y="255155"/>
                  </a:lnTo>
                  <a:lnTo>
                    <a:pt x="7827086" y="225069"/>
                  </a:lnTo>
                  <a:lnTo>
                    <a:pt x="7817447" y="176974"/>
                  </a:lnTo>
                  <a:lnTo>
                    <a:pt x="7818564" y="158711"/>
                  </a:lnTo>
                  <a:lnTo>
                    <a:pt x="7834211" y="119062"/>
                  </a:lnTo>
                  <a:lnTo>
                    <a:pt x="7864691" y="103822"/>
                  </a:lnTo>
                  <a:lnTo>
                    <a:pt x="7870787" y="103822"/>
                  </a:lnTo>
                  <a:lnTo>
                    <a:pt x="7876883" y="105346"/>
                  </a:lnTo>
                  <a:lnTo>
                    <a:pt x="7882979" y="108394"/>
                  </a:lnTo>
                  <a:lnTo>
                    <a:pt x="7895171" y="117538"/>
                  </a:lnTo>
                  <a:lnTo>
                    <a:pt x="7898219" y="125158"/>
                  </a:lnTo>
                  <a:lnTo>
                    <a:pt x="7902892" y="132778"/>
                  </a:lnTo>
                  <a:lnTo>
                    <a:pt x="7905940" y="148018"/>
                  </a:lnTo>
                  <a:lnTo>
                    <a:pt x="7905940" y="106870"/>
                  </a:lnTo>
                  <a:lnTo>
                    <a:pt x="7902257" y="103822"/>
                  </a:lnTo>
                  <a:lnTo>
                    <a:pt x="7897571" y="99936"/>
                  </a:lnTo>
                  <a:lnTo>
                    <a:pt x="7888516" y="95161"/>
                  </a:lnTo>
                  <a:lnTo>
                    <a:pt x="7878623" y="92417"/>
                  </a:lnTo>
                  <a:lnTo>
                    <a:pt x="7867739" y="91541"/>
                  </a:lnTo>
                  <a:lnTo>
                    <a:pt x="7849400" y="93522"/>
                  </a:lnTo>
                  <a:lnTo>
                    <a:pt x="7805255" y="122110"/>
                  </a:lnTo>
                  <a:lnTo>
                    <a:pt x="7783728" y="173367"/>
                  </a:lnTo>
                  <a:lnTo>
                    <a:pt x="7782306" y="192316"/>
                  </a:lnTo>
                  <a:lnTo>
                    <a:pt x="7783703" y="209981"/>
                  </a:lnTo>
                  <a:lnTo>
                    <a:pt x="7803731" y="253276"/>
                  </a:lnTo>
                  <a:lnTo>
                    <a:pt x="7839735" y="276301"/>
                  </a:lnTo>
                  <a:lnTo>
                    <a:pt x="7854023" y="277749"/>
                  </a:lnTo>
                  <a:lnTo>
                    <a:pt x="7860855" y="277444"/>
                  </a:lnTo>
                  <a:lnTo>
                    <a:pt x="7867548" y="276415"/>
                  </a:lnTo>
                  <a:lnTo>
                    <a:pt x="7873949" y="274535"/>
                  </a:lnTo>
                  <a:lnTo>
                    <a:pt x="7879931" y="271653"/>
                  </a:lnTo>
                  <a:lnTo>
                    <a:pt x="7886547" y="268566"/>
                  </a:lnTo>
                  <a:lnTo>
                    <a:pt x="7892847" y="264210"/>
                  </a:lnTo>
                  <a:lnTo>
                    <a:pt x="7899260" y="258927"/>
                  </a:lnTo>
                  <a:lnTo>
                    <a:pt x="7902334" y="256324"/>
                  </a:lnTo>
                  <a:lnTo>
                    <a:pt x="7905940" y="253276"/>
                  </a:lnTo>
                  <a:lnTo>
                    <a:pt x="7905940" y="277749"/>
                  </a:lnTo>
                  <a:lnTo>
                    <a:pt x="7913560" y="277749"/>
                  </a:lnTo>
                  <a:lnTo>
                    <a:pt x="7966900" y="256324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41"/>
            <a:stretch>
              <a:fillRect/>
            </a:stretch>
          </p:blipFill>
          <p:spPr>
            <a:xfrm>
              <a:off x="1411773" y="3194685"/>
              <a:ext cx="130520" cy="164222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1566492" y="3148886"/>
              <a:ext cx="674594" cy="280147"/>
            </a:xfrm>
            <a:custGeom>
              <a:avLst/>
              <a:gdLst/>
              <a:ahLst/>
              <a:cxnLst/>
              <a:rect l="l" t="t" r="r" b="b"/>
              <a:pathLst>
                <a:path w="764539" h="317500">
                  <a:moveTo>
                    <a:pt x="120497" y="184683"/>
                  </a:moveTo>
                  <a:lnTo>
                    <a:pt x="97993" y="145161"/>
                  </a:lnTo>
                  <a:lnTo>
                    <a:pt x="53441" y="122110"/>
                  </a:lnTo>
                  <a:lnTo>
                    <a:pt x="45110" y="117563"/>
                  </a:lnTo>
                  <a:lnTo>
                    <a:pt x="22860" y="93154"/>
                  </a:lnTo>
                  <a:lnTo>
                    <a:pt x="22860" y="80860"/>
                  </a:lnTo>
                  <a:lnTo>
                    <a:pt x="25908" y="74764"/>
                  </a:lnTo>
                  <a:lnTo>
                    <a:pt x="30480" y="70192"/>
                  </a:lnTo>
                  <a:lnTo>
                    <a:pt x="36677" y="65620"/>
                  </a:lnTo>
                  <a:lnTo>
                    <a:pt x="44297" y="64096"/>
                  </a:lnTo>
                  <a:lnTo>
                    <a:pt x="53441" y="64096"/>
                  </a:lnTo>
                  <a:lnTo>
                    <a:pt x="92684" y="88341"/>
                  </a:lnTo>
                  <a:lnTo>
                    <a:pt x="100685" y="111442"/>
                  </a:lnTo>
                  <a:lnTo>
                    <a:pt x="106781" y="111442"/>
                  </a:lnTo>
                  <a:lnTo>
                    <a:pt x="106781" y="51904"/>
                  </a:lnTo>
                  <a:lnTo>
                    <a:pt x="100685" y="51904"/>
                  </a:lnTo>
                  <a:lnTo>
                    <a:pt x="97637" y="58000"/>
                  </a:lnTo>
                  <a:lnTo>
                    <a:pt x="96113" y="58000"/>
                  </a:lnTo>
                  <a:lnTo>
                    <a:pt x="94589" y="59524"/>
                  </a:lnTo>
                  <a:lnTo>
                    <a:pt x="90017" y="59524"/>
                  </a:lnTo>
                  <a:lnTo>
                    <a:pt x="85445" y="58000"/>
                  </a:lnTo>
                  <a:lnTo>
                    <a:pt x="77825" y="56476"/>
                  </a:lnTo>
                  <a:lnTo>
                    <a:pt x="68681" y="53428"/>
                  </a:lnTo>
                  <a:lnTo>
                    <a:pt x="61061" y="51904"/>
                  </a:lnTo>
                  <a:lnTo>
                    <a:pt x="53441" y="51904"/>
                  </a:lnTo>
                  <a:lnTo>
                    <a:pt x="15240" y="67144"/>
                  </a:lnTo>
                  <a:lnTo>
                    <a:pt x="0" y="102298"/>
                  </a:lnTo>
                  <a:lnTo>
                    <a:pt x="571" y="110896"/>
                  </a:lnTo>
                  <a:lnTo>
                    <a:pt x="22301" y="142303"/>
                  </a:lnTo>
                  <a:lnTo>
                    <a:pt x="58394" y="162229"/>
                  </a:lnTo>
                  <a:lnTo>
                    <a:pt x="68681" y="168262"/>
                  </a:lnTo>
                  <a:lnTo>
                    <a:pt x="76682" y="173723"/>
                  </a:lnTo>
                  <a:lnTo>
                    <a:pt x="82397" y="178587"/>
                  </a:lnTo>
                  <a:lnTo>
                    <a:pt x="88493" y="184683"/>
                  </a:lnTo>
                  <a:lnTo>
                    <a:pt x="91541" y="192303"/>
                  </a:lnTo>
                  <a:lnTo>
                    <a:pt x="91541" y="207543"/>
                  </a:lnTo>
                  <a:lnTo>
                    <a:pt x="88493" y="213639"/>
                  </a:lnTo>
                  <a:lnTo>
                    <a:pt x="83921" y="219735"/>
                  </a:lnTo>
                  <a:lnTo>
                    <a:pt x="77825" y="224307"/>
                  </a:lnTo>
                  <a:lnTo>
                    <a:pt x="70205" y="227355"/>
                  </a:lnTo>
                  <a:lnTo>
                    <a:pt x="61061" y="227355"/>
                  </a:lnTo>
                  <a:lnTo>
                    <a:pt x="20904" y="205930"/>
                  </a:lnTo>
                  <a:lnTo>
                    <a:pt x="7620" y="172491"/>
                  </a:lnTo>
                  <a:lnTo>
                    <a:pt x="1524" y="172491"/>
                  </a:lnTo>
                  <a:lnTo>
                    <a:pt x="1524" y="234975"/>
                  </a:lnTo>
                  <a:lnTo>
                    <a:pt x="7620" y="234975"/>
                  </a:lnTo>
                  <a:lnTo>
                    <a:pt x="9144" y="231927"/>
                  </a:lnTo>
                  <a:lnTo>
                    <a:pt x="10668" y="230403"/>
                  </a:lnTo>
                  <a:lnTo>
                    <a:pt x="16764" y="230403"/>
                  </a:lnTo>
                  <a:lnTo>
                    <a:pt x="19812" y="231927"/>
                  </a:lnTo>
                  <a:lnTo>
                    <a:pt x="24384" y="231927"/>
                  </a:lnTo>
                  <a:lnTo>
                    <a:pt x="34442" y="234810"/>
                  </a:lnTo>
                  <a:lnTo>
                    <a:pt x="43903" y="236689"/>
                  </a:lnTo>
                  <a:lnTo>
                    <a:pt x="52768" y="237718"/>
                  </a:lnTo>
                  <a:lnTo>
                    <a:pt x="61061" y="238023"/>
                  </a:lnTo>
                  <a:lnTo>
                    <a:pt x="72199" y="237172"/>
                  </a:lnTo>
                  <a:lnTo>
                    <a:pt x="110210" y="215976"/>
                  </a:lnTo>
                  <a:lnTo>
                    <a:pt x="119354" y="196456"/>
                  </a:lnTo>
                  <a:lnTo>
                    <a:pt x="120497" y="184683"/>
                  </a:lnTo>
                  <a:close/>
                </a:path>
                <a:path w="764539" h="317500">
                  <a:moveTo>
                    <a:pt x="244030" y="198412"/>
                  </a:moveTo>
                  <a:lnTo>
                    <a:pt x="236410" y="198412"/>
                  </a:lnTo>
                  <a:lnTo>
                    <a:pt x="234886" y="202984"/>
                  </a:lnTo>
                  <a:lnTo>
                    <a:pt x="231838" y="207556"/>
                  </a:lnTo>
                  <a:lnTo>
                    <a:pt x="227266" y="209080"/>
                  </a:lnTo>
                  <a:lnTo>
                    <a:pt x="224218" y="212128"/>
                  </a:lnTo>
                  <a:lnTo>
                    <a:pt x="219646" y="213652"/>
                  </a:lnTo>
                  <a:lnTo>
                    <a:pt x="210502" y="213652"/>
                  </a:lnTo>
                  <a:lnTo>
                    <a:pt x="205930" y="212128"/>
                  </a:lnTo>
                  <a:lnTo>
                    <a:pt x="199834" y="202984"/>
                  </a:lnTo>
                  <a:lnTo>
                    <a:pt x="198310" y="195364"/>
                  </a:lnTo>
                  <a:lnTo>
                    <a:pt x="198310" y="70205"/>
                  </a:lnTo>
                  <a:lnTo>
                    <a:pt x="239458" y="70205"/>
                  </a:lnTo>
                  <a:lnTo>
                    <a:pt x="239458" y="58013"/>
                  </a:lnTo>
                  <a:lnTo>
                    <a:pt x="198310" y="58013"/>
                  </a:lnTo>
                  <a:lnTo>
                    <a:pt x="198310" y="0"/>
                  </a:lnTo>
                  <a:lnTo>
                    <a:pt x="192214" y="0"/>
                  </a:lnTo>
                  <a:lnTo>
                    <a:pt x="170688" y="38773"/>
                  </a:lnTo>
                  <a:lnTo>
                    <a:pt x="138785" y="64109"/>
                  </a:lnTo>
                  <a:lnTo>
                    <a:pt x="138785" y="70205"/>
                  </a:lnTo>
                  <a:lnTo>
                    <a:pt x="166306" y="70205"/>
                  </a:lnTo>
                  <a:lnTo>
                    <a:pt x="166306" y="189268"/>
                  </a:lnTo>
                  <a:lnTo>
                    <a:pt x="166598" y="197840"/>
                  </a:lnTo>
                  <a:lnTo>
                    <a:pt x="183070" y="230416"/>
                  </a:lnTo>
                  <a:lnTo>
                    <a:pt x="189166" y="234988"/>
                  </a:lnTo>
                  <a:lnTo>
                    <a:pt x="193738" y="236512"/>
                  </a:lnTo>
                  <a:lnTo>
                    <a:pt x="199834" y="236512"/>
                  </a:lnTo>
                  <a:lnTo>
                    <a:pt x="236029" y="214414"/>
                  </a:lnTo>
                  <a:lnTo>
                    <a:pt x="240322" y="206984"/>
                  </a:lnTo>
                  <a:lnTo>
                    <a:pt x="244030" y="198412"/>
                  </a:lnTo>
                  <a:close/>
                </a:path>
                <a:path w="764539" h="317500">
                  <a:moveTo>
                    <a:pt x="378333" y="67144"/>
                  </a:moveTo>
                  <a:lnTo>
                    <a:pt x="376809" y="62572"/>
                  </a:lnTo>
                  <a:lnTo>
                    <a:pt x="372237" y="58000"/>
                  </a:lnTo>
                  <a:lnTo>
                    <a:pt x="367665" y="54952"/>
                  </a:lnTo>
                  <a:lnTo>
                    <a:pt x="361569" y="51904"/>
                  </a:lnTo>
                  <a:lnTo>
                    <a:pt x="353860" y="51904"/>
                  </a:lnTo>
                  <a:lnTo>
                    <a:pt x="342430" y="54457"/>
                  </a:lnTo>
                  <a:lnTo>
                    <a:pt x="331000" y="62014"/>
                  </a:lnTo>
                  <a:lnTo>
                    <a:pt x="319570" y="74460"/>
                  </a:lnTo>
                  <a:lnTo>
                    <a:pt x="308140" y="91630"/>
                  </a:lnTo>
                  <a:lnTo>
                    <a:pt x="308140" y="51904"/>
                  </a:lnTo>
                  <a:lnTo>
                    <a:pt x="300520" y="51904"/>
                  </a:lnTo>
                  <a:lnTo>
                    <a:pt x="247078" y="73240"/>
                  </a:lnTo>
                  <a:lnTo>
                    <a:pt x="250228" y="80860"/>
                  </a:lnTo>
                  <a:lnTo>
                    <a:pt x="259372" y="77812"/>
                  </a:lnTo>
                  <a:lnTo>
                    <a:pt x="266992" y="77812"/>
                  </a:lnTo>
                  <a:lnTo>
                    <a:pt x="268516" y="79336"/>
                  </a:lnTo>
                  <a:lnTo>
                    <a:pt x="271564" y="80860"/>
                  </a:lnTo>
                  <a:lnTo>
                    <a:pt x="273088" y="82384"/>
                  </a:lnTo>
                  <a:lnTo>
                    <a:pt x="276136" y="88582"/>
                  </a:lnTo>
                  <a:lnTo>
                    <a:pt x="277418" y="111721"/>
                  </a:lnTo>
                  <a:lnTo>
                    <a:pt x="277660" y="125158"/>
                  </a:lnTo>
                  <a:lnTo>
                    <a:pt x="277660" y="204495"/>
                  </a:lnTo>
                  <a:lnTo>
                    <a:pt x="276136" y="210591"/>
                  </a:lnTo>
                  <a:lnTo>
                    <a:pt x="276136" y="212115"/>
                  </a:lnTo>
                  <a:lnTo>
                    <a:pt x="274612" y="216687"/>
                  </a:lnTo>
                  <a:lnTo>
                    <a:pt x="273088" y="219735"/>
                  </a:lnTo>
                  <a:lnTo>
                    <a:pt x="270040" y="221259"/>
                  </a:lnTo>
                  <a:lnTo>
                    <a:pt x="265468" y="224307"/>
                  </a:lnTo>
                  <a:lnTo>
                    <a:pt x="257848" y="225831"/>
                  </a:lnTo>
                  <a:lnTo>
                    <a:pt x="250228" y="225831"/>
                  </a:lnTo>
                  <a:lnTo>
                    <a:pt x="250228" y="233451"/>
                  </a:lnTo>
                  <a:lnTo>
                    <a:pt x="340144" y="233451"/>
                  </a:lnTo>
                  <a:lnTo>
                    <a:pt x="340144" y="225831"/>
                  </a:lnTo>
                  <a:lnTo>
                    <a:pt x="331000" y="225831"/>
                  </a:lnTo>
                  <a:lnTo>
                    <a:pt x="324904" y="224307"/>
                  </a:lnTo>
                  <a:lnTo>
                    <a:pt x="321856" y="222783"/>
                  </a:lnTo>
                  <a:lnTo>
                    <a:pt x="317284" y="219735"/>
                  </a:lnTo>
                  <a:lnTo>
                    <a:pt x="314236" y="218211"/>
                  </a:lnTo>
                  <a:lnTo>
                    <a:pt x="312712" y="213639"/>
                  </a:lnTo>
                  <a:lnTo>
                    <a:pt x="309664" y="209067"/>
                  </a:lnTo>
                  <a:lnTo>
                    <a:pt x="308140" y="201447"/>
                  </a:lnTo>
                  <a:lnTo>
                    <a:pt x="308140" y="108394"/>
                  </a:lnTo>
                  <a:lnTo>
                    <a:pt x="312712" y="99847"/>
                  </a:lnTo>
                  <a:lnTo>
                    <a:pt x="317284" y="92570"/>
                  </a:lnTo>
                  <a:lnTo>
                    <a:pt x="321856" y="86702"/>
                  </a:lnTo>
                  <a:lnTo>
                    <a:pt x="329476" y="79336"/>
                  </a:lnTo>
                  <a:lnTo>
                    <a:pt x="332524" y="77812"/>
                  </a:lnTo>
                  <a:lnTo>
                    <a:pt x="337096" y="77812"/>
                  </a:lnTo>
                  <a:lnTo>
                    <a:pt x="346240" y="83908"/>
                  </a:lnTo>
                  <a:lnTo>
                    <a:pt x="352336" y="88582"/>
                  </a:lnTo>
                  <a:lnTo>
                    <a:pt x="356997" y="91630"/>
                  </a:lnTo>
                  <a:lnTo>
                    <a:pt x="366141" y="91630"/>
                  </a:lnTo>
                  <a:lnTo>
                    <a:pt x="370713" y="90106"/>
                  </a:lnTo>
                  <a:lnTo>
                    <a:pt x="373761" y="85534"/>
                  </a:lnTo>
                  <a:lnTo>
                    <a:pt x="376809" y="82384"/>
                  </a:lnTo>
                  <a:lnTo>
                    <a:pt x="378333" y="77812"/>
                  </a:lnTo>
                  <a:lnTo>
                    <a:pt x="378333" y="67144"/>
                  </a:lnTo>
                  <a:close/>
                </a:path>
                <a:path w="764539" h="317500">
                  <a:moveTo>
                    <a:pt x="555218" y="141922"/>
                  </a:moveTo>
                  <a:lnTo>
                    <a:pt x="544283" y="95592"/>
                  </a:lnTo>
                  <a:lnTo>
                    <a:pt x="520166" y="68135"/>
                  </a:lnTo>
                  <a:lnTo>
                    <a:pt x="520166" y="157162"/>
                  </a:lnTo>
                  <a:lnTo>
                    <a:pt x="519328" y="174320"/>
                  </a:lnTo>
                  <a:lnTo>
                    <a:pt x="501700" y="215950"/>
                  </a:lnTo>
                  <a:lnTo>
                    <a:pt x="477494" y="224307"/>
                  </a:lnTo>
                  <a:lnTo>
                    <a:pt x="465429" y="222592"/>
                  </a:lnTo>
                  <a:lnTo>
                    <a:pt x="436245" y="196875"/>
                  </a:lnTo>
                  <a:lnTo>
                    <a:pt x="422097" y="149225"/>
                  </a:lnTo>
                  <a:lnTo>
                    <a:pt x="421005" y="131254"/>
                  </a:lnTo>
                  <a:lnTo>
                    <a:pt x="421551" y="119494"/>
                  </a:lnTo>
                  <a:lnTo>
                    <a:pt x="435102" y="79159"/>
                  </a:lnTo>
                  <a:lnTo>
                    <a:pt x="451485" y="67144"/>
                  </a:lnTo>
                  <a:lnTo>
                    <a:pt x="457581" y="64096"/>
                  </a:lnTo>
                  <a:lnTo>
                    <a:pt x="465302" y="64096"/>
                  </a:lnTo>
                  <a:lnTo>
                    <a:pt x="475272" y="65239"/>
                  </a:lnTo>
                  <a:lnTo>
                    <a:pt x="508584" y="97332"/>
                  </a:lnTo>
                  <a:lnTo>
                    <a:pt x="518782" y="134569"/>
                  </a:lnTo>
                  <a:lnTo>
                    <a:pt x="520166" y="157162"/>
                  </a:lnTo>
                  <a:lnTo>
                    <a:pt x="520166" y="68135"/>
                  </a:lnTo>
                  <a:lnTo>
                    <a:pt x="513778" y="64096"/>
                  </a:lnTo>
                  <a:lnTo>
                    <a:pt x="506831" y="59715"/>
                  </a:lnTo>
                  <a:lnTo>
                    <a:pt x="489966" y="53886"/>
                  </a:lnTo>
                  <a:lnTo>
                    <a:pt x="471398" y="51904"/>
                  </a:lnTo>
                  <a:lnTo>
                    <a:pt x="460197" y="52743"/>
                  </a:lnTo>
                  <a:lnTo>
                    <a:pt x="420433" y="70434"/>
                  </a:lnTo>
                  <a:lnTo>
                    <a:pt x="393026" y="110921"/>
                  </a:lnTo>
                  <a:lnTo>
                    <a:pt x="385953" y="146494"/>
                  </a:lnTo>
                  <a:lnTo>
                    <a:pt x="387121" y="163118"/>
                  </a:lnTo>
                  <a:lnTo>
                    <a:pt x="405765" y="206019"/>
                  </a:lnTo>
                  <a:lnTo>
                    <a:pt x="449745" y="236029"/>
                  </a:lnTo>
                  <a:lnTo>
                    <a:pt x="468350" y="238023"/>
                  </a:lnTo>
                  <a:lnTo>
                    <a:pt x="480606" y="237413"/>
                  </a:lnTo>
                  <a:lnTo>
                    <a:pt x="492163" y="235356"/>
                  </a:lnTo>
                  <a:lnTo>
                    <a:pt x="502843" y="231597"/>
                  </a:lnTo>
                  <a:lnTo>
                    <a:pt x="512546" y="225831"/>
                  </a:lnTo>
                  <a:lnTo>
                    <a:pt x="514794" y="224307"/>
                  </a:lnTo>
                  <a:lnTo>
                    <a:pt x="522262" y="219265"/>
                  </a:lnTo>
                  <a:lnTo>
                    <a:pt x="549427" y="177584"/>
                  </a:lnTo>
                  <a:lnTo>
                    <a:pt x="554621" y="153606"/>
                  </a:lnTo>
                  <a:lnTo>
                    <a:pt x="555218" y="141922"/>
                  </a:lnTo>
                  <a:close/>
                </a:path>
                <a:path w="764539" h="317500">
                  <a:moveTo>
                    <a:pt x="764184" y="58013"/>
                  </a:moveTo>
                  <a:lnTo>
                    <a:pt x="707796" y="58013"/>
                  </a:lnTo>
                  <a:lnTo>
                    <a:pt x="707796" y="64109"/>
                  </a:lnTo>
                  <a:lnTo>
                    <a:pt x="712368" y="64109"/>
                  </a:lnTo>
                  <a:lnTo>
                    <a:pt x="716940" y="65633"/>
                  </a:lnTo>
                  <a:lnTo>
                    <a:pt x="718464" y="65633"/>
                  </a:lnTo>
                  <a:lnTo>
                    <a:pt x="721512" y="67157"/>
                  </a:lnTo>
                  <a:lnTo>
                    <a:pt x="723036" y="67157"/>
                  </a:lnTo>
                  <a:lnTo>
                    <a:pt x="723036" y="68681"/>
                  </a:lnTo>
                  <a:lnTo>
                    <a:pt x="724560" y="70205"/>
                  </a:lnTo>
                  <a:lnTo>
                    <a:pt x="724560" y="79349"/>
                  </a:lnTo>
                  <a:lnTo>
                    <a:pt x="723036" y="83921"/>
                  </a:lnTo>
                  <a:lnTo>
                    <a:pt x="721512" y="90106"/>
                  </a:lnTo>
                  <a:lnTo>
                    <a:pt x="681888" y="186220"/>
                  </a:lnTo>
                  <a:lnTo>
                    <a:pt x="639127" y="97726"/>
                  </a:lnTo>
                  <a:lnTo>
                    <a:pt x="634555" y="90106"/>
                  </a:lnTo>
                  <a:lnTo>
                    <a:pt x="633031" y="82397"/>
                  </a:lnTo>
                  <a:lnTo>
                    <a:pt x="633031" y="73253"/>
                  </a:lnTo>
                  <a:lnTo>
                    <a:pt x="634555" y="70205"/>
                  </a:lnTo>
                  <a:lnTo>
                    <a:pt x="637603" y="68681"/>
                  </a:lnTo>
                  <a:lnTo>
                    <a:pt x="640651" y="65633"/>
                  </a:lnTo>
                  <a:lnTo>
                    <a:pt x="645223" y="64109"/>
                  </a:lnTo>
                  <a:lnTo>
                    <a:pt x="654367" y="64109"/>
                  </a:lnTo>
                  <a:lnTo>
                    <a:pt x="654367" y="58013"/>
                  </a:lnTo>
                  <a:lnTo>
                    <a:pt x="572071" y="58013"/>
                  </a:lnTo>
                  <a:lnTo>
                    <a:pt x="572071" y="64109"/>
                  </a:lnTo>
                  <a:lnTo>
                    <a:pt x="579691" y="65633"/>
                  </a:lnTo>
                  <a:lnTo>
                    <a:pt x="584263" y="67157"/>
                  </a:lnTo>
                  <a:lnTo>
                    <a:pt x="591883" y="74777"/>
                  </a:lnTo>
                  <a:lnTo>
                    <a:pt x="594931" y="79349"/>
                  </a:lnTo>
                  <a:lnTo>
                    <a:pt x="599503" y="85534"/>
                  </a:lnTo>
                  <a:lnTo>
                    <a:pt x="602551" y="90106"/>
                  </a:lnTo>
                  <a:lnTo>
                    <a:pt x="666559" y="225844"/>
                  </a:lnTo>
                  <a:lnTo>
                    <a:pt x="650938" y="264706"/>
                  </a:lnTo>
                  <a:lnTo>
                    <a:pt x="647509" y="271272"/>
                  </a:lnTo>
                  <a:lnTo>
                    <a:pt x="644080" y="276136"/>
                  </a:lnTo>
                  <a:lnTo>
                    <a:pt x="640651" y="279273"/>
                  </a:lnTo>
                  <a:lnTo>
                    <a:pt x="636079" y="283845"/>
                  </a:lnTo>
                  <a:lnTo>
                    <a:pt x="631507" y="285369"/>
                  </a:lnTo>
                  <a:lnTo>
                    <a:pt x="623887" y="285369"/>
                  </a:lnTo>
                  <a:lnTo>
                    <a:pt x="619315" y="282321"/>
                  </a:lnTo>
                  <a:lnTo>
                    <a:pt x="611695" y="279273"/>
                  </a:lnTo>
                  <a:lnTo>
                    <a:pt x="605599" y="277749"/>
                  </a:lnTo>
                  <a:lnTo>
                    <a:pt x="594931" y="277749"/>
                  </a:lnTo>
                  <a:lnTo>
                    <a:pt x="590359" y="280797"/>
                  </a:lnTo>
                  <a:lnTo>
                    <a:pt x="587311" y="283845"/>
                  </a:lnTo>
                  <a:lnTo>
                    <a:pt x="582739" y="286893"/>
                  </a:lnTo>
                  <a:lnTo>
                    <a:pt x="581215" y="291465"/>
                  </a:lnTo>
                  <a:lnTo>
                    <a:pt x="581215" y="302133"/>
                  </a:lnTo>
                  <a:lnTo>
                    <a:pt x="584263" y="306705"/>
                  </a:lnTo>
                  <a:lnTo>
                    <a:pt x="593407" y="315849"/>
                  </a:lnTo>
                  <a:lnTo>
                    <a:pt x="599503" y="317373"/>
                  </a:lnTo>
                  <a:lnTo>
                    <a:pt x="607123" y="317373"/>
                  </a:lnTo>
                  <a:lnTo>
                    <a:pt x="647700" y="297700"/>
                  </a:lnTo>
                  <a:lnTo>
                    <a:pt x="738276" y="91630"/>
                  </a:lnTo>
                  <a:lnTo>
                    <a:pt x="741324" y="82397"/>
                  </a:lnTo>
                  <a:lnTo>
                    <a:pt x="744372" y="77825"/>
                  </a:lnTo>
                  <a:lnTo>
                    <a:pt x="744372" y="76301"/>
                  </a:lnTo>
                  <a:lnTo>
                    <a:pt x="747420" y="71729"/>
                  </a:lnTo>
                  <a:lnTo>
                    <a:pt x="750468" y="68681"/>
                  </a:lnTo>
                  <a:lnTo>
                    <a:pt x="756564" y="65633"/>
                  </a:lnTo>
                  <a:lnTo>
                    <a:pt x="759612" y="65633"/>
                  </a:lnTo>
                  <a:lnTo>
                    <a:pt x="764184" y="64109"/>
                  </a:lnTo>
                  <a:lnTo>
                    <a:pt x="764184" y="58013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42"/>
            <a:stretch>
              <a:fillRect/>
            </a:stretch>
          </p:blipFill>
          <p:spPr>
            <a:xfrm>
              <a:off x="2391558" y="3113918"/>
              <a:ext cx="1170903" cy="244988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43"/>
            <a:stretch>
              <a:fillRect/>
            </a:stretch>
          </p:blipFill>
          <p:spPr>
            <a:xfrm>
              <a:off x="3733406" y="3194685"/>
              <a:ext cx="149430" cy="164222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3909732" y="3113918"/>
              <a:ext cx="137272" cy="241487"/>
            </a:xfrm>
            <a:custGeom>
              <a:avLst/>
              <a:gdLst/>
              <a:ahLst/>
              <a:cxnLst/>
              <a:rect l="l" t="t" r="r" b="b"/>
              <a:pathLst>
                <a:path w="155575" h="273685">
                  <a:moveTo>
                    <a:pt x="105251" y="273081"/>
                  </a:moveTo>
                  <a:lnTo>
                    <a:pt x="1524" y="273081"/>
                  </a:lnTo>
                  <a:lnTo>
                    <a:pt x="1524" y="265461"/>
                  </a:lnTo>
                  <a:lnTo>
                    <a:pt x="13716" y="265461"/>
                  </a:lnTo>
                  <a:lnTo>
                    <a:pt x="22860" y="262413"/>
                  </a:lnTo>
                  <a:lnTo>
                    <a:pt x="33528" y="225837"/>
                  </a:lnTo>
                  <a:lnTo>
                    <a:pt x="33528" y="111347"/>
                  </a:lnTo>
                  <a:lnTo>
                    <a:pt x="0" y="111347"/>
                  </a:lnTo>
                  <a:lnTo>
                    <a:pt x="0" y="97631"/>
                  </a:lnTo>
                  <a:lnTo>
                    <a:pt x="33528" y="97631"/>
                  </a:lnTo>
                  <a:lnTo>
                    <a:pt x="33528" y="85439"/>
                  </a:lnTo>
                  <a:lnTo>
                    <a:pt x="34099" y="73174"/>
                  </a:lnTo>
                  <a:lnTo>
                    <a:pt x="46949" y="32337"/>
                  </a:lnTo>
                  <a:lnTo>
                    <a:pt x="77200" y="7072"/>
                  </a:lnTo>
                  <a:lnTo>
                    <a:pt x="106775" y="0"/>
                  </a:lnTo>
                  <a:lnTo>
                    <a:pt x="116776" y="857"/>
                  </a:lnTo>
                  <a:lnTo>
                    <a:pt x="150971" y="19811"/>
                  </a:lnTo>
                  <a:lnTo>
                    <a:pt x="155543" y="25907"/>
                  </a:lnTo>
                  <a:lnTo>
                    <a:pt x="155543" y="36575"/>
                  </a:lnTo>
                  <a:lnTo>
                    <a:pt x="134207" y="47339"/>
                  </a:lnTo>
                  <a:lnTo>
                    <a:pt x="129635" y="45815"/>
                  </a:lnTo>
                  <a:lnTo>
                    <a:pt x="126587" y="42767"/>
                  </a:lnTo>
                  <a:lnTo>
                    <a:pt x="123539" y="38099"/>
                  </a:lnTo>
                  <a:lnTo>
                    <a:pt x="118967" y="32003"/>
                  </a:lnTo>
                  <a:lnTo>
                    <a:pt x="112871" y="24383"/>
                  </a:lnTo>
                  <a:lnTo>
                    <a:pt x="109823" y="19811"/>
                  </a:lnTo>
                  <a:lnTo>
                    <a:pt x="105251" y="18287"/>
                  </a:lnTo>
                  <a:lnTo>
                    <a:pt x="100679" y="15239"/>
                  </a:lnTo>
                  <a:lnTo>
                    <a:pt x="97631" y="13715"/>
                  </a:lnTo>
                  <a:lnTo>
                    <a:pt x="85439" y="13715"/>
                  </a:lnTo>
                  <a:lnTo>
                    <a:pt x="66579" y="50720"/>
                  </a:lnTo>
                  <a:lnTo>
                    <a:pt x="65627" y="83915"/>
                  </a:lnTo>
                  <a:lnTo>
                    <a:pt x="65627" y="97631"/>
                  </a:lnTo>
                  <a:lnTo>
                    <a:pt x="111347" y="97631"/>
                  </a:lnTo>
                  <a:lnTo>
                    <a:pt x="111347" y="111347"/>
                  </a:lnTo>
                  <a:lnTo>
                    <a:pt x="65627" y="111347"/>
                  </a:lnTo>
                  <a:lnTo>
                    <a:pt x="65627" y="225837"/>
                  </a:lnTo>
                  <a:lnTo>
                    <a:pt x="82391" y="265461"/>
                  </a:lnTo>
                  <a:lnTo>
                    <a:pt x="105251" y="265461"/>
                  </a:lnTo>
                  <a:lnTo>
                    <a:pt x="105251" y="273081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44"/>
            <a:stretch>
              <a:fillRect/>
            </a:stretch>
          </p:blipFill>
          <p:spPr>
            <a:xfrm>
              <a:off x="4157410" y="3148881"/>
              <a:ext cx="92869" cy="208681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4251624" y="3113918"/>
              <a:ext cx="168649" cy="241487"/>
            </a:xfrm>
            <a:custGeom>
              <a:avLst/>
              <a:gdLst/>
              <a:ahLst/>
              <a:cxnLst/>
              <a:rect l="l" t="t" r="r" b="b"/>
              <a:pathLst>
                <a:path w="191135" h="273685">
                  <a:moveTo>
                    <a:pt x="190595" y="273081"/>
                  </a:moveTo>
                  <a:lnTo>
                    <a:pt x="105251" y="273081"/>
                  </a:lnTo>
                  <a:lnTo>
                    <a:pt x="105251" y="265461"/>
                  </a:lnTo>
                  <a:lnTo>
                    <a:pt x="117443" y="265461"/>
                  </a:lnTo>
                  <a:lnTo>
                    <a:pt x="122015" y="263937"/>
                  </a:lnTo>
                  <a:lnTo>
                    <a:pt x="125063" y="262413"/>
                  </a:lnTo>
                  <a:lnTo>
                    <a:pt x="131159" y="256317"/>
                  </a:lnTo>
                  <a:lnTo>
                    <a:pt x="132683" y="250221"/>
                  </a:lnTo>
                  <a:lnTo>
                    <a:pt x="132635" y="157424"/>
                  </a:lnTo>
                  <a:lnTo>
                    <a:pt x="132302" y="146685"/>
                  </a:lnTo>
                  <a:lnTo>
                    <a:pt x="131397" y="138517"/>
                  </a:lnTo>
                  <a:lnTo>
                    <a:pt x="129635" y="132778"/>
                  </a:lnTo>
                  <a:lnTo>
                    <a:pt x="128111" y="126682"/>
                  </a:lnTo>
                  <a:lnTo>
                    <a:pt x="125063" y="122015"/>
                  </a:lnTo>
                  <a:lnTo>
                    <a:pt x="115919" y="115919"/>
                  </a:lnTo>
                  <a:lnTo>
                    <a:pt x="111347" y="114395"/>
                  </a:lnTo>
                  <a:lnTo>
                    <a:pt x="99155" y="114395"/>
                  </a:lnTo>
                  <a:lnTo>
                    <a:pt x="91440" y="115919"/>
                  </a:lnTo>
                  <a:lnTo>
                    <a:pt x="85344" y="120491"/>
                  </a:lnTo>
                  <a:lnTo>
                    <a:pt x="79605" y="123387"/>
                  </a:lnTo>
                  <a:lnTo>
                    <a:pt x="73723" y="127587"/>
                  </a:lnTo>
                  <a:lnTo>
                    <a:pt x="67556" y="133216"/>
                  </a:lnTo>
                  <a:lnTo>
                    <a:pt x="60960" y="140398"/>
                  </a:lnTo>
                  <a:lnTo>
                    <a:pt x="60960" y="251745"/>
                  </a:lnTo>
                  <a:lnTo>
                    <a:pt x="64008" y="257841"/>
                  </a:lnTo>
                  <a:lnTo>
                    <a:pt x="67056" y="260889"/>
                  </a:lnTo>
                  <a:lnTo>
                    <a:pt x="73152" y="263937"/>
                  </a:lnTo>
                  <a:lnTo>
                    <a:pt x="80772" y="265461"/>
                  </a:lnTo>
                  <a:lnTo>
                    <a:pt x="88392" y="265461"/>
                  </a:lnTo>
                  <a:lnTo>
                    <a:pt x="88392" y="273081"/>
                  </a:lnTo>
                  <a:lnTo>
                    <a:pt x="1524" y="273081"/>
                  </a:lnTo>
                  <a:lnTo>
                    <a:pt x="1524" y="265461"/>
                  </a:lnTo>
                  <a:lnTo>
                    <a:pt x="10668" y="265461"/>
                  </a:lnTo>
                  <a:lnTo>
                    <a:pt x="16764" y="263937"/>
                  </a:lnTo>
                  <a:lnTo>
                    <a:pt x="22860" y="260889"/>
                  </a:lnTo>
                  <a:lnTo>
                    <a:pt x="25908" y="257841"/>
                  </a:lnTo>
                  <a:lnTo>
                    <a:pt x="28956" y="251745"/>
                  </a:lnTo>
                  <a:lnTo>
                    <a:pt x="28932" y="59802"/>
                  </a:lnTo>
                  <a:lnTo>
                    <a:pt x="28765" y="49196"/>
                  </a:lnTo>
                  <a:lnTo>
                    <a:pt x="28313" y="41448"/>
                  </a:lnTo>
                  <a:lnTo>
                    <a:pt x="27432" y="36576"/>
                  </a:lnTo>
                  <a:lnTo>
                    <a:pt x="25908" y="32004"/>
                  </a:lnTo>
                  <a:lnTo>
                    <a:pt x="25908" y="28956"/>
                  </a:lnTo>
                  <a:lnTo>
                    <a:pt x="22860" y="27432"/>
                  </a:lnTo>
                  <a:lnTo>
                    <a:pt x="21336" y="25908"/>
                  </a:lnTo>
                  <a:lnTo>
                    <a:pt x="18288" y="24384"/>
                  </a:lnTo>
                  <a:lnTo>
                    <a:pt x="12192" y="24384"/>
                  </a:lnTo>
                  <a:lnTo>
                    <a:pt x="7620" y="25908"/>
                  </a:lnTo>
                  <a:lnTo>
                    <a:pt x="1524" y="27432"/>
                  </a:lnTo>
                  <a:lnTo>
                    <a:pt x="0" y="21336"/>
                  </a:lnTo>
                  <a:lnTo>
                    <a:pt x="51816" y="0"/>
                  </a:lnTo>
                  <a:lnTo>
                    <a:pt x="60960" y="0"/>
                  </a:lnTo>
                  <a:lnTo>
                    <a:pt x="60960" y="128206"/>
                  </a:lnTo>
                  <a:lnTo>
                    <a:pt x="70913" y="117626"/>
                  </a:lnTo>
                  <a:lnTo>
                    <a:pt x="106763" y="93630"/>
                  </a:lnTo>
                  <a:lnTo>
                    <a:pt x="118967" y="91535"/>
                  </a:lnTo>
                  <a:lnTo>
                    <a:pt x="126444" y="92106"/>
                  </a:lnTo>
                  <a:lnTo>
                    <a:pt x="158162" y="118078"/>
                  </a:lnTo>
                  <a:lnTo>
                    <a:pt x="164425" y="156043"/>
                  </a:lnTo>
                  <a:lnTo>
                    <a:pt x="164687" y="170878"/>
                  </a:lnTo>
                  <a:lnTo>
                    <a:pt x="164687" y="244125"/>
                  </a:lnTo>
                  <a:lnTo>
                    <a:pt x="166211" y="251745"/>
                  </a:lnTo>
                  <a:lnTo>
                    <a:pt x="167735" y="256317"/>
                  </a:lnTo>
                  <a:lnTo>
                    <a:pt x="169259" y="259365"/>
                  </a:lnTo>
                  <a:lnTo>
                    <a:pt x="170783" y="260889"/>
                  </a:lnTo>
                  <a:lnTo>
                    <a:pt x="173831" y="262413"/>
                  </a:lnTo>
                  <a:lnTo>
                    <a:pt x="176879" y="265461"/>
                  </a:lnTo>
                  <a:lnTo>
                    <a:pt x="190595" y="265461"/>
                  </a:lnTo>
                  <a:lnTo>
                    <a:pt x="190595" y="273081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45"/>
            <a:stretch>
              <a:fillRect/>
            </a:stretch>
          </p:blipFill>
          <p:spPr>
            <a:xfrm>
              <a:off x="4436015" y="3194685"/>
              <a:ext cx="130520" cy="164222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46"/>
            <a:stretch>
              <a:fillRect/>
            </a:stretch>
          </p:blipFill>
          <p:spPr>
            <a:xfrm>
              <a:off x="4725379" y="3194685"/>
              <a:ext cx="270454" cy="164222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47"/>
            <a:stretch>
              <a:fillRect/>
            </a:stretch>
          </p:blipFill>
          <p:spPr>
            <a:xfrm>
              <a:off x="5021466" y="3194685"/>
              <a:ext cx="130520" cy="164222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5162741" y="3113924"/>
              <a:ext cx="235884" cy="245409"/>
            </a:xfrm>
            <a:custGeom>
              <a:avLst/>
              <a:gdLst/>
              <a:ahLst/>
              <a:cxnLst/>
              <a:rect l="l" t="t" r="r" b="b"/>
              <a:pathLst>
                <a:path w="267335" h="278129">
                  <a:moveTo>
                    <a:pt x="195262" y="265468"/>
                  </a:moveTo>
                  <a:lnTo>
                    <a:pt x="183070" y="265468"/>
                  </a:lnTo>
                  <a:lnTo>
                    <a:pt x="180022" y="263944"/>
                  </a:lnTo>
                  <a:lnTo>
                    <a:pt x="175450" y="262420"/>
                  </a:lnTo>
                  <a:lnTo>
                    <a:pt x="137350" y="222796"/>
                  </a:lnTo>
                  <a:lnTo>
                    <a:pt x="93065" y="164782"/>
                  </a:lnTo>
                  <a:lnTo>
                    <a:pt x="137350" y="123545"/>
                  </a:lnTo>
                  <a:lnTo>
                    <a:pt x="172783" y="104876"/>
                  </a:lnTo>
                  <a:lnTo>
                    <a:pt x="187642" y="103733"/>
                  </a:lnTo>
                  <a:lnTo>
                    <a:pt x="187642" y="97637"/>
                  </a:lnTo>
                  <a:lnTo>
                    <a:pt x="111353" y="97637"/>
                  </a:lnTo>
                  <a:lnTo>
                    <a:pt x="111353" y="103733"/>
                  </a:lnTo>
                  <a:lnTo>
                    <a:pt x="118973" y="103733"/>
                  </a:lnTo>
                  <a:lnTo>
                    <a:pt x="120497" y="106781"/>
                  </a:lnTo>
                  <a:lnTo>
                    <a:pt x="123545" y="108305"/>
                  </a:lnTo>
                  <a:lnTo>
                    <a:pt x="123545" y="115925"/>
                  </a:lnTo>
                  <a:lnTo>
                    <a:pt x="122021" y="117449"/>
                  </a:lnTo>
                  <a:lnTo>
                    <a:pt x="120497" y="120497"/>
                  </a:lnTo>
                  <a:lnTo>
                    <a:pt x="106781" y="134302"/>
                  </a:lnTo>
                  <a:lnTo>
                    <a:pt x="61061" y="173926"/>
                  </a:lnTo>
                  <a:lnTo>
                    <a:pt x="61061" y="0"/>
                  </a:lnTo>
                  <a:lnTo>
                    <a:pt x="53441" y="0"/>
                  </a:lnTo>
                  <a:lnTo>
                    <a:pt x="0" y="21336"/>
                  </a:lnTo>
                  <a:lnTo>
                    <a:pt x="4572" y="27432"/>
                  </a:lnTo>
                  <a:lnTo>
                    <a:pt x="13716" y="24384"/>
                  </a:lnTo>
                  <a:lnTo>
                    <a:pt x="19812" y="24384"/>
                  </a:lnTo>
                  <a:lnTo>
                    <a:pt x="21336" y="25908"/>
                  </a:lnTo>
                  <a:lnTo>
                    <a:pt x="24384" y="27432"/>
                  </a:lnTo>
                  <a:lnTo>
                    <a:pt x="26009" y="28956"/>
                  </a:lnTo>
                  <a:lnTo>
                    <a:pt x="27533" y="32004"/>
                  </a:lnTo>
                  <a:lnTo>
                    <a:pt x="29057" y="36576"/>
                  </a:lnTo>
                  <a:lnTo>
                    <a:pt x="29057" y="251752"/>
                  </a:lnTo>
                  <a:lnTo>
                    <a:pt x="27533" y="256324"/>
                  </a:lnTo>
                  <a:lnTo>
                    <a:pt x="26009" y="259372"/>
                  </a:lnTo>
                  <a:lnTo>
                    <a:pt x="22860" y="260896"/>
                  </a:lnTo>
                  <a:lnTo>
                    <a:pt x="21336" y="262420"/>
                  </a:lnTo>
                  <a:lnTo>
                    <a:pt x="16764" y="263944"/>
                  </a:lnTo>
                  <a:lnTo>
                    <a:pt x="9144" y="265468"/>
                  </a:lnTo>
                  <a:lnTo>
                    <a:pt x="0" y="265468"/>
                  </a:lnTo>
                  <a:lnTo>
                    <a:pt x="0" y="273088"/>
                  </a:lnTo>
                  <a:lnTo>
                    <a:pt x="90017" y="273088"/>
                  </a:lnTo>
                  <a:lnTo>
                    <a:pt x="90017" y="265468"/>
                  </a:lnTo>
                  <a:lnTo>
                    <a:pt x="73253" y="265468"/>
                  </a:lnTo>
                  <a:lnTo>
                    <a:pt x="67157" y="262420"/>
                  </a:lnTo>
                  <a:lnTo>
                    <a:pt x="64109" y="256324"/>
                  </a:lnTo>
                  <a:lnTo>
                    <a:pt x="62585" y="251752"/>
                  </a:lnTo>
                  <a:lnTo>
                    <a:pt x="61061" y="244132"/>
                  </a:lnTo>
                  <a:lnTo>
                    <a:pt x="61061" y="175450"/>
                  </a:lnTo>
                  <a:lnTo>
                    <a:pt x="115925" y="244132"/>
                  </a:lnTo>
                  <a:lnTo>
                    <a:pt x="120497" y="250228"/>
                  </a:lnTo>
                  <a:lnTo>
                    <a:pt x="123545" y="254800"/>
                  </a:lnTo>
                  <a:lnTo>
                    <a:pt x="123545" y="260896"/>
                  </a:lnTo>
                  <a:lnTo>
                    <a:pt x="118973" y="265468"/>
                  </a:lnTo>
                  <a:lnTo>
                    <a:pt x="111353" y="265468"/>
                  </a:lnTo>
                  <a:lnTo>
                    <a:pt x="111353" y="273088"/>
                  </a:lnTo>
                  <a:lnTo>
                    <a:pt x="195262" y="273088"/>
                  </a:lnTo>
                  <a:lnTo>
                    <a:pt x="195262" y="265468"/>
                  </a:lnTo>
                  <a:close/>
                </a:path>
                <a:path w="267335" h="278129">
                  <a:moveTo>
                    <a:pt x="266992" y="250215"/>
                  </a:moveTo>
                  <a:lnTo>
                    <a:pt x="260896" y="241071"/>
                  </a:lnTo>
                  <a:lnTo>
                    <a:pt x="251752" y="234975"/>
                  </a:lnTo>
                  <a:lnTo>
                    <a:pt x="245656" y="234975"/>
                  </a:lnTo>
                  <a:lnTo>
                    <a:pt x="239560" y="234975"/>
                  </a:lnTo>
                  <a:lnTo>
                    <a:pt x="233362" y="238023"/>
                  </a:lnTo>
                  <a:lnTo>
                    <a:pt x="225742" y="245643"/>
                  </a:lnTo>
                  <a:lnTo>
                    <a:pt x="224218" y="250215"/>
                  </a:lnTo>
                  <a:lnTo>
                    <a:pt x="224218" y="262407"/>
                  </a:lnTo>
                  <a:lnTo>
                    <a:pt x="225742" y="266979"/>
                  </a:lnTo>
                  <a:lnTo>
                    <a:pt x="234886" y="276123"/>
                  </a:lnTo>
                  <a:lnTo>
                    <a:pt x="239560" y="277647"/>
                  </a:lnTo>
                  <a:lnTo>
                    <a:pt x="251752" y="277647"/>
                  </a:lnTo>
                  <a:lnTo>
                    <a:pt x="256324" y="276123"/>
                  </a:lnTo>
                  <a:lnTo>
                    <a:pt x="260896" y="271551"/>
                  </a:lnTo>
                  <a:lnTo>
                    <a:pt x="266992" y="262407"/>
                  </a:lnTo>
                  <a:lnTo>
                    <a:pt x="266992" y="250215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5569267" y="3124676"/>
              <a:ext cx="340659" cy="235884"/>
            </a:xfrm>
            <a:custGeom>
              <a:avLst/>
              <a:gdLst/>
              <a:ahLst/>
              <a:cxnLst/>
              <a:rect l="l" t="t" r="r" b="b"/>
              <a:pathLst>
                <a:path w="386079" h="267335">
                  <a:moveTo>
                    <a:pt x="271462" y="266985"/>
                  </a:moveTo>
                  <a:lnTo>
                    <a:pt x="263842" y="266985"/>
                  </a:lnTo>
                  <a:lnTo>
                    <a:pt x="199739" y="99155"/>
                  </a:lnTo>
                  <a:lnTo>
                    <a:pt x="128111" y="266985"/>
                  </a:lnTo>
                  <a:lnTo>
                    <a:pt x="122015" y="266985"/>
                  </a:lnTo>
                  <a:lnTo>
                    <a:pt x="36575" y="53435"/>
                  </a:lnTo>
                  <a:lnTo>
                    <a:pt x="25145" y="28622"/>
                  </a:lnTo>
                  <a:lnTo>
                    <a:pt x="21145" y="20350"/>
                  </a:lnTo>
                  <a:lnTo>
                    <a:pt x="18287" y="15240"/>
                  </a:lnTo>
                  <a:lnTo>
                    <a:pt x="15239" y="10668"/>
                  </a:lnTo>
                  <a:lnTo>
                    <a:pt x="9143" y="7620"/>
                  </a:lnTo>
                  <a:lnTo>
                    <a:pt x="0" y="7620"/>
                  </a:lnTo>
                  <a:lnTo>
                    <a:pt x="0" y="0"/>
                  </a:lnTo>
                  <a:lnTo>
                    <a:pt x="112871" y="0"/>
                  </a:lnTo>
                  <a:lnTo>
                    <a:pt x="112871" y="7620"/>
                  </a:lnTo>
                  <a:lnTo>
                    <a:pt x="103727" y="7620"/>
                  </a:lnTo>
                  <a:lnTo>
                    <a:pt x="97535" y="9144"/>
                  </a:lnTo>
                  <a:lnTo>
                    <a:pt x="94487" y="12192"/>
                  </a:lnTo>
                  <a:lnTo>
                    <a:pt x="91439" y="13716"/>
                  </a:lnTo>
                  <a:lnTo>
                    <a:pt x="89915" y="16764"/>
                  </a:lnTo>
                  <a:lnTo>
                    <a:pt x="89915" y="21336"/>
                  </a:lnTo>
                  <a:lnTo>
                    <a:pt x="90512" y="25899"/>
                  </a:lnTo>
                  <a:lnTo>
                    <a:pt x="92404" y="32623"/>
                  </a:lnTo>
                  <a:lnTo>
                    <a:pt x="95742" y="41347"/>
                  </a:lnTo>
                  <a:lnTo>
                    <a:pt x="100679" y="51911"/>
                  </a:lnTo>
                  <a:lnTo>
                    <a:pt x="150971" y="178498"/>
                  </a:lnTo>
                  <a:lnTo>
                    <a:pt x="192119" y="79343"/>
                  </a:lnTo>
                  <a:lnTo>
                    <a:pt x="181451" y="51911"/>
                  </a:lnTo>
                  <a:lnTo>
                    <a:pt x="173450" y="32623"/>
                  </a:lnTo>
                  <a:lnTo>
                    <a:pt x="170306" y="25899"/>
                  </a:lnTo>
                  <a:lnTo>
                    <a:pt x="167735" y="21336"/>
                  </a:lnTo>
                  <a:lnTo>
                    <a:pt x="164687" y="16764"/>
                  </a:lnTo>
                  <a:lnTo>
                    <a:pt x="160115" y="13716"/>
                  </a:lnTo>
                  <a:lnTo>
                    <a:pt x="157067" y="10668"/>
                  </a:lnTo>
                  <a:lnTo>
                    <a:pt x="152495" y="9144"/>
                  </a:lnTo>
                  <a:lnTo>
                    <a:pt x="146399" y="7620"/>
                  </a:lnTo>
                  <a:lnTo>
                    <a:pt x="138779" y="7620"/>
                  </a:lnTo>
                  <a:lnTo>
                    <a:pt x="138779" y="0"/>
                  </a:lnTo>
                  <a:lnTo>
                    <a:pt x="263842" y="0"/>
                  </a:lnTo>
                  <a:lnTo>
                    <a:pt x="263842" y="7620"/>
                  </a:lnTo>
                  <a:lnTo>
                    <a:pt x="248602" y="7620"/>
                  </a:lnTo>
                  <a:lnTo>
                    <a:pt x="242506" y="10668"/>
                  </a:lnTo>
                  <a:lnTo>
                    <a:pt x="239458" y="13716"/>
                  </a:lnTo>
                  <a:lnTo>
                    <a:pt x="237934" y="16764"/>
                  </a:lnTo>
                  <a:lnTo>
                    <a:pt x="236410" y="18288"/>
                  </a:lnTo>
                  <a:lnTo>
                    <a:pt x="236410" y="21336"/>
                  </a:lnTo>
                  <a:lnTo>
                    <a:pt x="236981" y="24779"/>
                  </a:lnTo>
                  <a:lnTo>
                    <a:pt x="238696" y="30527"/>
                  </a:lnTo>
                  <a:lnTo>
                    <a:pt x="241553" y="38561"/>
                  </a:lnTo>
                  <a:lnTo>
                    <a:pt x="292798" y="170878"/>
                  </a:lnTo>
                  <a:lnTo>
                    <a:pt x="335565" y="59531"/>
                  </a:lnTo>
                  <a:lnTo>
                    <a:pt x="338613" y="48863"/>
                  </a:lnTo>
                  <a:lnTo>
                    <a:pt x="341661" y="41243"/>
                  </a:lnTo>
                  <a:lnTo>
                    <a:pt x="344709" y="32099"/>
                  </a:lnTo>
                  <a:lnTo>
                    <a:pt x="344709" y="19812"/>
                  </a:lnTo>
                  <a:lnTo>
                    <a:pt x="343185" y="15240"/>
                  </a:lnTo>
                  <a:lnTo>
                    <a:pt x="338613" y="12192"/>
                  </a:lnTo>
                  <a:lnTo>
                    <a:pt x="335565" y="9144"/>
                  </a:lnTo>
                  <a:lnTo>
                    <a:pt x="329469" y="7620"/>
                  </a:lnTo>
                  <a:lnTo>
                    <a:pt x="318801" y="7620"/>
                  </a:lnTo>
                  <a:lnTo>
                    <a:pt x="318801" y="0"/>
                  </a:lnTo>
                  <a:lnTo>
                    <a:pt x="385857" y="0"/>
                  </a:lnTo>
                  <a:lnTo>
                    <a:pt x="385857" y="7620"/>
                  </a:lnTo>
                  <a:lnTo>
                    <a:pt x="381285" y="7620"/>
                  </a:lnTo>
                  <a:lnTo>
                    <a:pt x="376713" y="9144"/>
                  </a:lnTo>
                  <a:lnTo>
                    <a:pt x="373665" y="12192"/>
                  </a:lnTo>
                  <a:lnTo>
                    <a:pt x="370617" y="13716"/>
                  </a:lnTo>
                  <a:lnTo>
                    <a:pt x="367569" y="16764"/>
                  </a:lnTo>
                  <a:lnTo>
                    <a:pt x="364521" y="21336"/>
                  </a:lnTo>
                  <a:lnTo>
                    <a:pt x="363688" y="24184"/>
                  </a:lnTo>
                  <a:lnTo>
                    <a:pt x="352329" y="51911"/>
                  </a:lnTo>
                  <a:lnTo>
                    <a:pt x="271462" y="266985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48"/>
            <a:stretch>
              <a:fillRect/>
            </a:stretch>
          </p:blipFill>
          <p:spPr>
            <a:xfrm>
              <a:off x="5928555" y="3138123"/>
              <a:ext cx="417278" cy="220783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49"/>
            <a:stretch>
              <a:fillRect/>
            </a:stretch>
          </p:blipFill>
          <p:spPr>
            <a:xfrm>
              <a:off x="6366006" y="3191996"/>
              <a:ext cx="135899" cy="162877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6660748" y="3113918"/>
              <a:ext cx="78441" cy="241487"/>
            </a:xfrm>
            <a:custGeom>
              <a:avLst/>
              <a:gdLst/>
              <a:ahLst/>
              <a:cxnLst/>
              <a:rect l="l" t="t" r="r" b="b"/>
              <a:pathLst>
                <a:path w="88900" h="273685">
                  <a:moveTo>
                    <a:pt x="51911" y="38100"/>
                  </a:moveTo>
                  <a:lnTo>
                    <a:pt x="41243" y="38100"/>
                  </a:lnTo>
                  <a:lnTo>
                    <a:pt x="36576" y="36576"/>
                  </a:lnTo>
                  <a:lnTo>
                    <a:pt x="32004" y="33528"/>
                  </a:lnTo>
                  <a:lnTo>
                    <a:pt x="25908" y="24384"/>
                  </a:lnTo>
                  <a:lnTo>
                    <a:pt x="25908" y="13716"/>
                  </a:lnTo>
                  <a:lnTo>
                    <a:pt x="27432" y="9144"/>
                  </a:lnTo>
                  <a:lnTo>
                    <a:pt x="32004" y="6096"/>
                  </a:lnTo>
                  <a:lnTo>
                    <a:pt x="35052" y="1524"/>
                  </a:lnTo>
                  <a:lnTo>
                    <a:pt x="39719" y="0"/>
                  </a:lnTo>
                  <a:lnTo>
                    <a:pt x="51911" y="0"/>
                  </a:lnTo>
                  <a:lnTo>
                    <a:pt x="56483" y="1524"/>
                  </a:lnTo>
                  <a:lnTo>
                    <a:pt x="59531" y="6096"/>
                  </a:lnTo>
                  <a:lnTo>
                    <a:pt x="64103" y="9144"/>
                  </a:lnTo>
                  <a:lnTo>
                    <a:pt x="65627" y="13716"/>
                  </a:lnTo>
                  <a:lnTo>
                    <a:pt x="65627" y="24384"/>
                  </a:lnTo>
                  <a:lnTo>
                    <a:pt x="64103" y="28956"/>
                  </a:lnTo>
                  <a:lnTo>
                    <a:pt x="56483" y="36576"/>
                  </a:lnTo>
                  <a:lnTo>
                    <a:pt x="51911" y="38100"/>
                  </a:lnTo>
                  <a:close/>
                </a:path>
                <a:path w="88900" h="273685">
                  <a:moveTo>
                    <a:pt x="3048" y="120491"/>
                  </a:moveTo>
                  <a:lnTo>
                    <a:pt x="0" y="112871"/>
                  </a:lnTo>
                  <a:lnTo>
                    <a:pt x="53435" y="91535"/>
                  </a:lnTo>
                  <a:lnTo>
                    <a:pt x="62579" y="91535"/>
                  </a:lnTo>
                  <a:lnTo>
                    <a:pt x="62579" y="117443"/>
                  </a:lnTo>
                  <a:lnTo>
                    <a:pt x="12192" y="117443"/>
                  </a:lnTo>
                  <a:lnTo>
                    <a:pt x="3048" y="120491"/>
                  </a:lnTo>
                  <a:close/>
                </a:path>
                <a:path w="88900" h="273685">
                  <a:moveTo>
                    <a:pt x="74771" y="265461"/>
                  </a:moveTo>
                  <a:lnTo>
                    <a:pt x="16764" y="265461"/>
                  </a:lnTo>
                  <a:lnTo>
                    <a:pt x="19812" y="263937"/>
                  </a:lnTo>
                  <a:lnTo>
                    <a:pt x="22860" y="260889"/>
                  </a:lnTo>
                  <a:lnTo>
                    <a:pt x="25908" y="259365"/>
                  </a:lnTo>
                  <a:lnTo>
                    <a:pt x="27432" y="254793"/>
                  </a:lnTo>
                  <a:lnTo>
                    <a:pt x="28956" y="251745"/>
                  </a:lnTo>
                  <a:lnTo>
                    <a:pt x="30480" y="244125"/>
                  </a:lnTo>
                  <a:lnTo>
                    <a:pt x="30480" y="164782"/>
                  </a:lnTo>
                  <a:lnTo>
                    <a:pt x="30241" y="152209"/>
                  </a:lnTo>
                  <a:lnTo>
                    <a:pt x="29718" y="141922"/>
                  </a:lnTo>
                  <a:lnTo>
                    <a:pt x="29194" y="133921"/>
                  </a:lnTo>
                  <a:lnTo>
                    <a:pt x="28956" y="128206"/>
                  </a:lnTo>
                  <a:lnTo>
                    <a:pt x="27432" y="123539"/>
                  </a:lnTo>
                  <a:lnTo>
                    <a:pt x="25908" y="122015"/>
                  </a:lnTo>
                  <a:lnTo>
                    <a:pt x="24384" y="118967"/>
                  </a:lnTo>
                  <a:lnTo>
                    <a:pt x="21336" y="117443"/>
                  </a:lnTo>
                  <a:lnTo>
                    <a:pt x="62579" y="117443"/>
                  </a:lnTo>
                  <a:lnTo>
                    <a:pt x="62579" y="251745"/>
                  </a:lnTo>
                  <a:lnTo>
                    <a:pt x="65627" y="257841"/>
                  </a:lnTo>
                  <a:lnTo>
                    <a:pt x="68675" y="260889"/>
                  </a:lnTo>
                  <a:lnTo>
                    <a:pt x="71723" y="262413"/>
                  </a:lnTo>
                  <a:lnTo>
                    <a:pt x="74771" y="265461"/>
                  </a:lnTo>
                  <a:close/>
                </a:path>
                <a:path w="88900" h="273685">
                  <a:moveTo>
                    <a:pt x="88487" y="273081"/>
                  </a:moveTo>
                  <a:lnTo>
                    <a:pt x="3048" y="273081"/>
                  </a:lnTo>
                  <a:lnTo>
                    <a:pt x="3048" y="265461"/>
                  </a:lnTo>
                  <a:lnTo>
                    <a:pt x="88487" y="265461"/>
                  </a:lnTo>
                  <a:lnTo>
                    <a:pt x="88487" y="273081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50"/>
            <a:stretch>
              <a:fillRect/>
            </a:stretch>
          </p:blipFill>
          <p:spPr>
            <a:xfrm>
              <a:off x="6765718" y="3194685"/>
              <a:ext cx="104971" cy="164222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51"/>
            <a:stretch>
              <a:fillRect/>
            </a:stretch>
          </p:blipFill>
          <p:spPr>
            <a:xfrm>
              <a:off x="7030879" y="3148881"/>
              <a:ext cx="92869" cy="208681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7123747" y="3113918"/>
              <a:ext cx="169769" cy="241487"/>
            </a:xfrm>
            <a:custGeom>
              <a:avLst/>
              <a:gdLst/>
              <a:ahLst/>
              <a:cxnLst/>
              <a:rect l="l" t="t" r="r" b="b"/>
              <a:pathLst>
                <a:path w="192404" h="273685">
                  <a:moveTo>
                    <a:pt x="192214" y="273081"/>
                  </a:moveTo>
                  <a:lnTo>
                    <a:pt x="105251" y="273081"/>
                  </a:lnTo>
                  <a:lnTo>
                    <a:pt x="105251" y="265461"/>
                  </a:lnTo>
                  <a:lnTo>
                    <a:pt x="117443" y="265461"/>
                  </a:lnTo>
                  <a:lnTo>
                    <a:pt x="123539" y="263937"/>
                  </a:lnTo>
                  <a:lnTo>
                    <a:pt x="126587" y="262413"/>
                  </a:lnTo>
                  <a:lnTo>
                    <a:pt x="132683" y="256317"/>
                  </a:lnTo>
                  <a:lnTo>
                    <a:pt x="132683" y="250221"/>
                  </a:lnTo>
                  <a:lnTo>
                    <a:pt x="134207" y="248697"/>
                  </a:lnTo>
                  <a:lnTo>
                    <a:pt x="134207" y="170878"/>
                  </a:lnTo>
                  <a:lnTo>
                    <a:pt x="133945" y="157424"/>
                  </a:lnTo>
                  <a:lnTo>
                    <a:pt x="117443" y="115919"/>
                  </a:lnTo>
                  <a:lnTo>
                    <a:pt x="111347" y="114395"/>
                  </a:lnTo>
                  <a:lnTo>
                    <a:pt x="99155" y="114395"/>
                  </a:lnTo>
                  <a:lnTo>
                    <a:pt x="62579" y="140398"/>
                  </a:lnTo>
                  <a:lnTo>
                    <a:pt x="62579" y="251745"/>
                  </a:lnTo>
                  <a:lnTo>
                    <a:pt x="67151" y="260889"/>
                  </a:lnTo>
                  <a:lnTo>
                    <a:pt x="71723" y="262413"/>
                  </a:lnTo>
                  <a:lnTo>
                    <a:pt x="74771" y="263937"/>
                  </a:lnTo>
                  <a:lnTo>
                    <a:pt x="80867" y="265461"/>
                  </a:lnTo>
                  <a:lnTo>
                    <a:pt x="90011" y="265461"/>
                  </a:lnTo>
                  <a:lnTo>
                    <a:pt x="90011" y="273081"/>
                  </a:lnTo>
                  <a:lnTo>
                    <a:pt x="3048" y="273081"/>
                  </a:lnTo>
                  <a:lnTo>
                    <a:pt x="3048" y="265461"/>
                  </a:lnTo>
                  <a:lnTo>
                    <a:pt x="10668" y="265461"/>
                  </a:lnTo>
                  <a:lnTo>
                    <a:pt x="16764" y="263937"/>
                  </a:lnTo>
                  <a:lnTo>
                    <a:pt x="21336" y="262413"/>
                  </a:lnTo>
                  <a:lnTo>
                    <a:pt x="24384" y="260889"/>
                  </a:lnTo>
                  <a:lnTo>
                    <a:pt x="28956" y="251745"/>
                  </a:lnTo>
                  <a:lnTo>
                    <a:pt x="30480" y="244125"/>
                  </a:lnTo>
                  <a:lnTo>
                    <a:pt x="30480" y="73247"/>
                  </a:lnTo>
                  <a:lnTo>
                    <a:pt x="27432" y="32004"/>
                  </a:lnTo>
                  <a:lnTo>
                    <a:pt x="19812" y="24384"/>
                  </a:lnTo>
                  <a:lnTo>
                    <a:pt x="13716" y="24384"/>
                  </a:lnTo>
                  <a:lnTo>
                    <a:pt x="9144" y="25908"/>
                  </a:lnTo>
                  <a:lnTo>
                    <a:pt x="3048" y="27432"/>
                  </a:lnTo>
                  <a:lnTo>
                    <a:pt x="0" y="21336"/>
                  </a:lnTo>
                  <a:lnTo>
                    <a:pt x="53435" y="0"/>
                  </a:lnTo>
                  <a:lnTo>
                    <a:pt x="62579" y="0"/>
                  </a:lnTo>
                  <a:lnTo>
                    <a:pt x="62579" y="128206"/>
                  </a:lnTo>
                  <a:lnTo>
                    <a:pt x="72318" y="117626"/>
                  </a:lnTo>
                  <a:lnTo>
                    <a:pt x="108299" y="93630"/>
                  </a:lnTo>
                  <a:lnTo>
                    <a:pt x="120491" y="91535"/>
                  </a:lnTo>
                  <a:lnTo>
                    <a:pt x="127968" y="92106"/>
                  </a:lnTo>
                  <a:lnTo>
                    <a:pt x="158909" y="118078"/>
                  </a:lnTo>
                  <a:lnTo>
                    <a:pt x="166020" y="156043"/>
                  </a:lnTo>
                  <a:lnTo>
                    <a:pt x="166306" y="170878"/>
                  </a:lnTo>
                  <a:lnTo>
                    <a:pt x="166306" y="251745"/>
                  </a:lnTo>
                  <a:lnTo>
                    <a:pt x="167830" y="256317"/>
                  </a:lnTo>
                  <a:lnTo>
                    <a:pt x="169354" y="259365"/>
                  </a:lnTo>
                  <a:lnTo>
                    <a:pt x="175450" y="262413"/>
                  </a:lnTo>
                  <a:lnTo>
                    <a:pt x="178498" y="265461"/>
                  </a:lnTo>
                  <a:lnTo>
                    <a:pt x="192214" y="265461"/>
                  </a:lnTo>
                  <a:lnTo>
                    <a:pt x="192214" y="273081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52"/>
            <a:stretch>
              <a:fillRect/>
            </a:stretch>
          </p:blipFill>
          <p:spPr>
            <a:xfrm>
              <a:off x="7309485" y="3194685"/>
              <a:ext cx="130520" cy="164222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7598849" y="3194686"/>
              <a:ext cx="265579" cy="160244"/>
            </a:xfrm>
            <a:custGeom>
              <a:avLst/>
              <a:gdLst/>
              <a:ahLst/>
              <a:cxnLst/>
              <a:rect l="l" t="t" r="r" b="b"/>
              <a:pathLst>
                <a:path w="300990" h="181610">
                  <a:moveTo>
                    <a:pt x="300513" y="181546"/>
                  </a:moveTo>
                  <a:lnTo>
                    <a:pt x="213550" y="181546"/>
                  </a:lnTo>
                  <a:lnTo>
                    <a:pt x="213550" y="173926"/>
                  </a:lnTo>
                  <a:lnTo>
                    <a:pt x="224218" y="173926"/>
                  </a:lnTo>
                  <a:lnTo>
                    <a:pt x="230314" y="172402"/>
                  </a:lnTo>
                  <a:lnTo>
                    <a:pt x="234886" y="169354"/>
                  </a:lnTo>
                  <a:lnTo>
                    <a:pt x="237934" y="167830"/>
                  </a:lnTo>
                  <a:lnTo>
                    <a:pt x="239458" y="164782"/>
                  </a:lnTo>
                  <a:lnTo>
                    <a:pt x="240982" y="160210"/>
                  </a:lnTo>
                  <a:lnTo>
                    <a:pt x="242506" y="157162"/>
                  </a:lnTo>
                  <a:lnTo>
                    <a:pt x="242506" y="65627"/>
                  </a:lnTo>
                  <a:lnTo>
                    <a:pt x="227266" y="26110"/>
                  </a:lnTo>
                  <a:lnTo>
                    <a:pt x="213550" y="22859"/>
                  </a:lnTo>
                  <a:lnTo>
                    <a:pt x="205930" y="22859"/>
                  </a:lnTo>
                  <a:lnTo>
                    <a:pt x="199834" y="24383"/>
                  </a:lnTo>
                  <a:lnTo>
                    <a:pt x="192214" y="28955"/>
                  </a:lnTo>
                  <a:lnTo>
                    <a:pt x="187118" y="31828"/>
                  </a:lnTo>
                  <a:lnTo>
                    <a:pt x="181165" y="35861"/>
                  </a:lnTo>
                  <a:lnTo>
                    <a:pt x="174640" y="41037"/>
                  </a:lnTo>
                  <a:lnTo>
                    <a:pt x="167830" y="47339"/>
                  </a:lnTo>
                  <a:lnTo>
                    <a:pt x="167830" y="160210"/>
                  </a:lnTo>
                  <a:lnTo>
                    <a:pt x="187642" y="173926"/>
                  </a:lnTo>
                  <a:lnTo>
                    <a:pt x="196786" y="173926"/>
                  </a:lnTo>
                  <a:lnTo>
                    <a:pt x="196786" y="181546"/>
                  </a:lnTo>
                  <a:lnTo>
                    <a:pt x="106775" y="181546"/>
                  </a:lnTo>
                  <a:lnTo>
                    <a:pt x="106775" y="173926"/>
                  </a:lnTo>
                  <a:lnTo>
                    <a:pt x="117443" y="173926"/>
                  </a:lnTo>
                  <a:lnTo>
                    <a:pt x="123539" y="172402"/>
                  </a:lnTo>
                  <a:lnTo>
                    <a:pt x="128111" y="170878"/>
                  </a:lnTo>
                  <a:lnTo>
                    <a:pt x="134207" y="164782"/>
                  </a:lnTo>
                  <a:lnTo>
                    <a:pt x="135731" y="160210"/>
                  </a:lnTo>
                  <a:lnTo>
                    <a:pt x="135731" y="65627"/>
                  </a:lnTo>
                  <a:lnTo>
                    <a:pt x="119348" y="26110"/>
                  </a:lnTo>
                  <a:lnTo>
                    <a:pt x="106775" y="22859"/>
                  </a:lnTo>
                  <a:lnTo>
                    <a:pt x="99155" y="22859"/>
                  </a:lnTo>
                  <a:lnTo>
                    <a:pt x="93059" y="24383"/>
                  </a:lnTo>
                  <a:lnTo>
                    <a:pt x="85439" y="28955"/>
                  </a:lnTo>
                  <a:lnTo>
                    <a:pt x="77985" y="32725"/>
                  </a:lnTo>
                  <a:lnTo>
                    <a:pt x="71532" y="37040"/>
                  </a:lnTo>
                  <a:lnTo>
                    <a:pt x="65936" y="41908"/>
                  </a:lnTo>
                  <a:lnTo>
                    <a:pt x="61055" y="47339"/>
                  </a:lnTo>
                  <a:lnTo>
                    <a:pt x="61055" y="152590"/>
                  </a:lnTo>
                  <a:lnTo>
                    <a:pt x="62579" y="160210"/>
                  </a:lnTo>
                  <a:lnTo>
                    <a:pt x="64103" y="163258"/>
                  </a:lnTo>
                  <a:lnTo>
                    <a:pt x="65627" y="167830"/>
                  </a:lnTo>
                  <a:lnTo>
                    <a:pt x="67151" y="169354"/>
                  </a:lnTo>
                  <a:lnTo>
                    <a:pt x="70199" y="170878"/>
                  </a:lnTo>
                  <a:lnTo>
                    <a:pt x="73247" y="173926"/>
                  </a:lnTo>
                  <a:lnTo>
                    <a:pt x="90011" y="173926"/>
                  </a:lnTo>
                  <a:lnTo>
                    <a:pt x="90011" y="181546"/>
                  </a:lnTo>
                  <a:lnTo>
                    <a:pt x="3048" y="181546"/>
                  </a:lnTo>
                  <a:lnTo>
                    <a:pt x="3048" y="173926"/>
                  </a:lnTo>
                  <a:lnTo>
                    <a:pt x="16764" y="173926"/>
                  </a:lnTo>
                  <a:lnTo>
                    <a:pt x="19812" y="170878"/>
                  </a:lnTo>
                  <a:lnTo>
                    <a:pt x="25908" y="167830"/>
                  </a:lnTo>
                  <a:lnTo>
                    <a:pt x="27432" y="163258"/>
                  </a:lnTo>
                  <a:lnTo>
                    <a:pt x="28956" y="160210"/>
                  </a:lnTo>
                  <a:lnTo>
                    <a:pt x="28932" y="61317"/>
                  </a:lnTo>
                  <a:lnTo>
                    <a:pt x="28765" y="50577"/>
                  </a:lnTo>
                  <a:lnTo>
                    <a:pt x="28313" y="42410"/>
                  </a:lnTo>
                  <a:lnTo>
                    <a:pt x="27432" y="36671"/>
                  </a:lnTo>
                  <a:lnTo>
                    <a:pt x="27432" y="32003"/>
                  </a:lnTo>
                  <a:lnTo>
                    <a:pt x="21336" y="25907"/>
                  </a:lnTo>
                  <a:lnTo>
                    <a:pt x="12192" y="25907"/>
                  </a:lnTo>
                  <a:lnTo>
                    <a:pt x="3048" y="28955"/>
                  </a:lnTo>
                  <a:lnTo>
                    <a:pt x="0" y="21335"/>
                  </a:lnTo>
                  <a:lnTo>
                    <a:pt x="53435" y="0"/>
                  </a:lnTo>
                  <a:lnTo>
                    <a:pt x="61055" y="0"/>
                  </a:lnTo>
                  <a:lnTo>
                    <a:pt x="61055" y="38195"/>
                  </a:lnTo>
                  <a:lnTo>
                    <a:pt x="69342" y="28996"/>
                  </a:lnTo>
                  <a:lnTo>
                    <a:pt x="108299" y="1523"/>
                  </a:lnTo>
                  <a:lnTo>
                    <a:pt x="115919" y="0"/>
                  </a:lnTo>
                  <a:lnTo>
                    <a:pt x="122015" y="0"/>
                  </a:lnTo>
                  <a:lnTo>
                    <a:pt x="160389" y="21919"/>
                  </a:lnTo>
                  <a:lnTo>
                    <a:pt x="166306" y="38195"/>
                  </a:lnTo>
                  <a:lnTo>
                    <a:pt x="176045" y="27591"/>
                  </a:lnTo>
                  <a:lnTo>
                    <a:pt x="206692" y="4500"/>
                  </a:lnTo>
                  <a:lnTo>
                    <a:pt x="227266" y="0"/>
                  </a:lnTo>
                  <a:lnTo>
                    <a:pt x="234100" y="547"/>
                  </a:lnTo>
                  <a:lnTo>
                    <a:pt x="266327" y="23050"/>
                  </a:lnTo>
                  <a:lnTo>
                    <a:pt x="274605" y="65627"/>
                  </a:lnTo>
                  <a:lnTo>
                    <a:pt x="274605" y="160210"/>
                  </a:lnTo>
                  <a:lnTo>
                    <a:pt x="276129" y="164782"/>
                  </a:lnTo>
                  <a:lnTo>
                    <a:pt x="280701" y="169354"/>
                  </a:lnTo>
                  <a:lnTo>
                    <a:pt x="286797" y="172402"/>
                  </a:lnTo>
                  <a:lnTo>
                    <a:pt x="292893" y="173926"/>
                  </a:lnTo>
                  <a:lnTo>
                    <a:pt x="300513" y="173926"/>
                  </a:lnTo>
                  <a:lnTo>
                    <a:pt x="300513" y="181546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53"/>
            <a:stretch>
              <a:fillRect/>
            </a:stretch>
          </p:blipFill>
          <p:spPr>
            <a:xfrm>
              <a:off x="7870731" y="3194685"/>
              <a:ext cx="149430" cy="164222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54"/>
            <a:stretch>
              <a:fillRect/>
            </a:stretch>
          </p:blipFill>
          <p:spPr>
            <a:xfrm>
              <a:off x="8051089" y="3194685"/>
              <a:ext cx="104971" cy="164222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55"/>
            <a:stretch>
              <a:fillRect/>
            </a:stretch>
          </p:blipFill>
          <p:spPr>
            <a:xfrm>
              <a:off x="8173542" y="3148881"/>
              <a:ext cx="92869" cy="208681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56"/>
            <a:stretch>
              <a:fillRect/>
            </a:stretch>
          </p:blipFill>
          <p:spPr>
            <a:xfrm>
              <a:off x="1234019" y="3528592"/>
              <a:ext cx="1337898" cy="314996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57"/>
            <a:stretch>
              <a:fillRect/>
            </a:stretch>
          </p:blipFill>
          <p:spPr>
            <a:xfrm>
              <a:off x="2662097" y="3609360"/>
              <a:ext cx="139933" cy="162877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2812788" y="3609360"/>
              <a:ext cx="158003" cy="234763"/>
            </a:xfrm>
            <a:custGeom>
              <a:avLst/>
              <a:gdLst/>
              <a:ahLst/>
              <a:cxnLst/>
              <a:rect l="l" t="t" r="r" b="b"/>
              <a:pathLst>
                <a:path w="179069" h="266064">
                  <a:moveTo>
                    <a:pt x="77819" y="265461"/>
                  </a:moveTo>
                  <a:lnTo>
                    <a:pt x="28741" y="257103"/>
                  </a:lnTo>
                  <a:lnTo>
                    <a:pt x="0" y="228885"/>
                  </a:lnTo>
                  <a:lnTo>
                    <a:pt x="0" y="225837"/>
                  </a:lnTo>
                  <a:lnTo>
                    <a:pt x="1524" y="222789"/>
                  </a:lnTo>
                  <a:lnTo>
                    <a:pt x="3048" y="219646"/>
                  </a:lnTo>
                  <a:lnTo>
                    <a:pt x="4572" y="215074"/>
                  </a:lnTo>
                  <a:lnTo>
                    <a:pt x="9144" y="208978"/>
                  </a:lnTo>
                  <a:lnTo>
                    <a:pt x="16859" y="199834"/>
                  </a:lnTo>
                  <a:lnTo>
                    <a:pt x="36671" y="180022"/>
                  </a:lnTo>
                  <a:lnTo>
                    <a:pt x="29051" y="175450"/>
                  </a:lnTo>
                  <a:lnTo>
                    <a:pt x="24479" y="172402"/>
                  </a:lnTo>
                  <a:lnTo>
                    <a:pt x="21431" y="169354"/>
                  </a:lnTo>
                  <a:lnTo>
                    <a:pt x="18383" y="163258"/>
                  </a:lnTo>
                  <a:lnTo>
                    <a:pt x="18383" y="154114"/>
                  </a:lnTo>
                  <a:lnTo>
                    <a:pt x="48863" y="117443"/>
                  </a:lnTo>
                  <a:lnTo>
                    <a:pt x="41171" y="112799"/>
                  </a:lnTo>
                  <a:lnTo>
                    <a:pt x="17430" y="80486"/>
                  </a:lnTo>
                  <a:lnTo>
                    <a:pt x="15335" y="64103"/>
                  </a:lnTo>
                  <a:lnTo>
                    <a:pt x="16502" y="51784"/>
                  </a:lnTo>
                  <a:lnTo>
                    <a:pt x="45148" y="10929"/>
                  </a:lnTo>
                  <a:lnTo>
                    <a:pt x="85439" y="0"/>
                  </a:lnTo>
                  <a:lnTo>
                    <a:pt x="97466" y="833"/>
                  </a:lnTo>
                  <a:lnTo>
                    <a:pt x="108501" y="3238"/>
                  </a:lnTo>
                  <a:lnTo>
                    <a:pt x="118697" y="7072"/>
                  </a:lnTo>
                  <a:lnTo>
                    <a:pt x="122545" y="9144"/>
                  </a:lnTo>
                  <a:lnTo>
                    <a:pt x="82391" y="9144"/>
                  </a:lnTo>
                  <a:lnTo>
                    <a:pt x="74937" y="9977"/>
                  </a:lnTo>
                  <a:lnTo>
                    <a:pt x="49434" y="44267"/>
                  </a:lnTo>
                  <a:lnTo>
                    <a:pt x="48863" y="54864"/>
                  </a:lnTo>
                  <a:lnTo>
                    <a:pt x="49696" y="69801"/>
                  </a:lnTo>
                  <a:lnTo>
                    <a:pt x="66817" y="108204"/>
                  </a:lnTo>
                  <a:lnTo>
                    <a:pt x="86963" y="115919"/>
                  </a:lnTo>
                  <a:lnTo>
                    <a:pt x="121936" y="115919"/>
                  </a:lnTo>
                  <a:lnTo>
                    <a:pt x="112537" y="120491"/>
                  </a:lnTo>
                  <a:lnTo>
                    <a:pt x="58007" y="120491"/>
                  </a:lnTo>
                  <a:lnTo>
                    <a:pt x="51911" y="125063"/>
                  </a:lnTo>
                  <a:lnTo>
                    <a:pt x="45815" y="134207"/>
                  </a:lnTo>
                  <a:lnTo>
                    <a:pt x="44291" y="137255"/>
                  </a:lnTo>
                  <a:lnTo>
                    <a:pt x="42767" y="140398"/>
                  </a:lnTo>
                  <a:lnTo>
                    <a:pt x="42767" y="144970"/>
                  </a:lnTo>
                  <a:lnTo>
                    <a:pt x="44291" y="146494"/>
                  </a:lnTo>
                  <a:lnTo>
                    <a:pt x="45815" y="149542"/>
                  </a:lnTo>
                  <a:lnTo>
                    <a:pt x="48863" y="151066"/>
                  </a:lnTo>
                  <a:lnTo>
                    <a:pt x="53435" y="152590"/>
                  </a:lnTo>
                  <a:lnTo>
                    <a:pt x="59531" y="154114"/>
                  </a:lnTo>
                  <a:lnTo>
                    <a:pt x="62936" y="154138"/>
                  </a:lnTo>
                  <a:lnTo>
                    <a:pt x="68484" y="154305"/>
                  </a:lnTo>
                  <a:lnTo>
                    <a:pt x="76033" y="154757"/>
                  </a:lnTo>
                  <a:lnTo>
                    <a:pt x="85439" y="155638"/>
                  </a:lnTo>
                  <a:lnTo>
                    <a:pt x="103408" y="155876"/>
                  </a:lnTo>
                  <a:lnTo>
                    <a:pt x="118252" y="156400"/>
                  </a:lnTo>
                  <a:lnTo>
                    <a:pt x="129667" y="156924"/>
                  </a:lnTo>
                  <a:lnTo>
                    <a:pt x="137350" y="157162"/>
                  </a:lnTo>
                  <a:lnTo>
                    <a:pt x="172088" y="181546"/>
                  </a:lnTo>
                  <a:lnTo>
                    <a:pt x="45815" y="181546"/>
                  </a:lnTo>
                  <a:lnTo>
                    <a:pt x="36671" y="193738"/>
                  </a:lnTo>
                  <a:lnTo>
                    <a:pt x="33623" y="199834"/>
                  </a:lnTo>
                  <a:lnTo>
                    <a:pt x="29051" y="204406"/>
                  </a:lnTo>
                  <a:lnTo>
                    <a:pt x="27527" y="210502"/>
                  </a:lnTo>
                  <a:lnTo>
                    <a:pt x="27527" y="221265"/>
                  </a:lnTo>
                  <a:lnTo>
                    <a:pt x="32099" y="227361"/>
                  </a:lnTo>
                  <a:lnTo>
                    <a:pt x="77438" y="242006"/>
                  </a:lnTo>
                  <a:lnTo>
                    <a:pt x="94583" y="242601"/>
                  </a:lnTo>
                  <a:lnTo>
                    <a:pt x="149536" y="242601"/>
                  </a:lnTo>
                  <a:lnTo>
                    <a:pt x="139621" y="250031"/>
                  </a:lnTo>
                  <a:lnTo>
                    <a:pt x="121300" y="258603"/>
                  </a:lnTo>
                  <a:lnTo>
                    <a:pt x="100694" y="263747"/>
                  </a:lnTo>
                  <a:lnTo>
                    <a:pt x="77819" y="265461"/>
                  </a:lnTo>
                  <a:close/>
                </a:path>
                <a:path w="179069" h="266064">
                  <a:moveTo>
                    <a:pt x="121936" y="115919"/>
                  </a:moveTo>
                  <a:lnTo>
                    <a:pt x="86963" y="115919"/>
                  </a:lnTo>
                  <a:lnTo>
                    <a:pt x="93559" y="115085"/>
                  </a:lnTo>
                  <a:lnTo>
                    <a:pt x="99726" y="112680"/>
                  </a:lnTo>
                  <a:lnTo>
                    <a:pt x="120449" y="72723"/>
                  </a:lnTo>
                  <a:lnTo>
                    <a:pt x="120562" y="69801"/>
                  </a:lnTo>
                  <a:lnTo>
                    <a:pt x="119714" y="55904"/>
                  </a:lnTo>
                  <a:lnTo>
                    <a:pt x="101679" y="16859"/>
                  </a:lnTo>
                  <a:lnTo>
                    <a:pt x="82391" y="9144"/>
                  </a:lnTo>
                  <a:lnTo>
                    <a:pt x="122545" y="9144"/>
                  </a:lnTo>
                  <a:lnTo>
                    <a:pt x="128206" y="12192"/>
                  </a:lnTo>
                  <a:lnTo>
                    <a:pt x="173926" y="12192"/>
                  </a:lnTo>
                  <a:lnTo>
                    <a:pt x="175450" y="13716"/>
                  </a:lnTo>
                  <a:lnTo>
                    <a:pt x="176974" y="13716"/>
                  </a:lnTo>
                  <a:lnTo>
                    <a:pt x="176974" y="15240"/>
                  </a:lnTo>
                  <a:lnTo>
                    <a:pt x="178498" y="15240"/>
                  </a:lnTo>
                  <a:lnTo>
                    <a:pt x="178498" y="25908"/>
                  </a:lnTo>
                  <a:lnTo>
                    <a:pt x="176974" y="27432"/>
                  </a:lnTo>
                  <a:lnTo>
                    <a:pt x="176974" y="28956"/>
                  </a:lnTo>
                  <a:lnTo>
                    <a:pt x="175450" y="28956"/>
                  </a:lnTo>
                  <a:lnTo>
                    <a:pt x="173926" y="30480"/>
                  </a:lnTo>
                  <a:lnTo>
                    <a:pt x="143446" y="30480"/>
                  </a:lnTo>
                  <a:lnTo>
                    <a:pt x="154114" y="65627"/>
                  </a:lnTo>
                  <a:lnTo>
                    <a:pt x="152947" y="76985"/>
                  </a:lnTo>
                  <a:lnTo>
                    <a:pt x="149352" y="87915"/>
                  </a:lnTo>
                  <a:lnTo>
                    <a:pt x="143184" y="97988"/>
                  </a:lnTo>
                  <a:lnTo>
                    <a:pt x="134302" y="106775"/>
                  </a:lnTo>
                  <a:lnTo>
                    <a:pt x="124286" y="114776"/>
                  </a:lnTo>
                  <a:lnTo>
                    <a:pt x="121936" y="115919"/>
                  </a:lnTo>
                  <a:close/>
                </a:path>
                <a:path w="179069" h="266064">
                  <a:moveTo>
                    <a:pt x="83915" y="125063"/>
                  </a:moveTo>
                  <a:lnTo>
                    <a:pt x="77938" y="124777"/>
                  </a:lnTo>
                  <a:lnTo>
                    <a:pt x="71532" y="123920"/>
                  </a:lnTo>
                  <a:lnTo>
                    <a:pt x="64841" y="122491"/>
                  </a:lnTo>
                  <a:lnTo>
                    <a:pt x="58007" y="120491"/>
                  </a:lnTo>
                  <a:lnTo>
                    <a:pt x="112537" y="120491"/>
                  </a:lnTo>
                  <a:lnTo>
                    <a:pt x="99074" y="123920"/>
                  </a:lnTo>
                  <a:lnTo>
                    <a:pt x="83915" y="125063"/>
                  </a:lnTo>
                  <a:close/>
                </a:path>
                <a:path w="179069" h="266064">
                  <a:moveTo>
                    <a:pt x="149536" y="242601"/>
                  </a:moveTo>
                  <a:lnTo>
                    <a:pt x="94583" y="242601"/>
                  </a:lnTo>
                  <a:lnTo>
                    <a:pt x="110623" y="241982"/>
                  </a:lnTo>
                  <a:lnTo>
                    <a:pt x="124539" y="239934"/>
                  </a:lnTo>
                  <a:lnTo>
                    <a:pt x="158115" y="217979"/>
                  </a:lnTo>
                  <a:lnTo>
                    <a:pt x="161734" y="204406"/>
                  </a:lnTo>
                  <a:lnTo>
                    <a:pt x="161734" y="198310"/>
                  </a:lnTo>
                  <a:lnTo>
                    <a:pt x="112871" y="186118"/>
                  </a:lnTo>
                  <a:lnTo>
                    <a:pt x="92535" y="184975"/>
                  </a:lnTo>
                  <a:lnTo>
                    <a:pt x="59293" y="182689"/>
                  </a:lnTo>
                  <a:lnTo>
                    <a:pt x="45815" y="181546"/>
                  </a:lnTo>
                  <a:lnTo>
                    <a:pt x="172088" y="181546"/>
                  </a:lnTo>
                  <a:lnTo>
                    <a:pt x="172974" y="183261"/>
                  </a:lnTo>
                  <a:lnTo>
                    <a:pt x="174855" y="189952"/>
                  </a:lnTo>
                  <a:lnTo>
                    <a:pt x="175450" y="196786"/>
                  </a:lnTo>
                  <a:lnTo>
                    <a:pt x="174283" y="207945"/>
                  </a:lnTo>
                  <a:lnTo>
                    <a:pt x="170688" y="218551"/>
                  </a:lnTo>
                  <a:lnTo>
                    <a:pt x="164520" y="228585"/>
                  </a:lnTo>
                  <a:lnTo>
                    <a:pt x="155638" y="238029"/>
                  </a:lnTo>
                  <a:lnTo>
                    <a:pt x="149536" y="242601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58"/>
            <a:stretch>
              <a:fillRect/>
            </a:stretch>
          </p:blipFill>
          <p:spPr>
            <a:xfrm>
              <a:off x="2990458" y="3563555"/>
              <a:ext cx="411900" cy="210026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59"/>
            <a:stretch>
              <a:fillRect/>
            </a:stretch>
          </p:blipFill>
          <p:spPr>
            <a:xfrm>
              <a:off x="3496570" y="3609359"/>
              <a:ext cx="149346" cy="164222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3672812" y="3528592"/>
              <a:ext cx="137832" cy="241487"/>
            </a:xfrm>
            <a:custGeom>
              <a:avLst/>
              <a:gdLst/>
              <a:ahLst/>
              <a:cxnLst/>
              <a:rect l="l" t="t" r="r" b="b"/>
              <a:pathLst>
                <a:path w="156210" h="273685">
                  <a:moveTo>
                    <a:pt x="105251" y="273081"/>
                  </a:moveTo>
                  <a:lnTo>
                    <a:pt x="1524" y="273081"/>
                  </a:lnTo>
                  <a:lnTo>
                    <a:pt x="1524" y="265461"/>
                  </a:lnTo>
                  <a:lnTo>
                    <a:pt x="18383" y="265461"/>
                  </a:lnTo>
                  <a:lnTo>
                    <a:pt x="27527" y="259365"/>
                  </a:lnTo>
                  <a:lnTo>
                    <a:pt x="33623" y="225742"/>
                  </a:lnTo>
                  <a:lnTo>
                    <a:pt x="33623" y="111347"/>
                  </a:lnTo>
                  <a:lnTo>
                    <a:pt x="0" y="111347"/>
                  </a:lnTo>
                  <a:lnTo>
                    <a:pt x="0" y="97631"/>
                  </a:lnTo>
                  <a:lnTo>
                    <a:pt x="33623" y="97631"/>
                  </a:lnTo>
                  <a:lnTo>
                    <a:pt x="33623" y="85439"/>
                  </a:lnTo>
                  <a:lnTo>
                    <a:pt x="34194" y="73160"/>
                  </a:lnTo>
                  <a:lnTo>
                    <a:pt x="47029" y="32551"/>
                  </a:lnTo>
                  <a:lnTo>
                    <a:pt x="77200" y="7072"/>
                  </a:lnTo>
                  <a:lnTo>
                    <a:pt x="106775" y="0"/>
                  </a:lnTo>
                  <a:lnTo>
                    <a:pt x="116855" y="857"/>
                  </a:lnTo>
                  <a:lnTo>
                    <a:pt x="151066" y="19811"/>
                  </a:lnTo>
                  <a:lnTo>
                    <a:pt x="155638" y="25907"/>
                  </a:lnTo>
                  <a:lnTo>
                    <a:pt x="155638" y="36575"/>
                  </a:lnTo>
                  <a:lnTo>
                    <a:pt x="134302" y="47243"/>
                  </a:lnTo>
                  <a:lnTo>
                    <a:pt x="129730" y="45719"/>
                  </a:lnTo>
                  <a:lnTo>
                    <a:pt x="126682" y="44195"/>
                  </a:lnTo>
                  <a:lnTo>
                    <a:pt x="123634" y="39623"/>
                  </a:lnTo>
                  <a:lnTo>
                    <a:pt x="114490" y="24383"/>
                  </a:lnTo>
                  <a:lnTo>
                    <a:pt x="109918" y="19811"/>
                  </a:lnTo>
                  <a:lnTo>
                    <a:pt x="105251" y="18287"/>
                  </a:lnTo>
                  <a:lnTo>
                    <a:pt x="100679" y="15239"/>
                  </a:lnTo>
                  <a:lnTo>
                    <a:pt x="97631" y="13715"/>
                  </a:lnTo>
                  <a:lnTo>
                    <a:pt x="86963" y="13715"/>
                  </a:lnTo>
                  <a:lnTo>
                    <a:pt x="80867" y="15239"/>
                  </a:lnTo>
                  <a:lnTo>
                    <a:pt x="77819" y="18287"/>
                  </a:lnTo>
                  <a:lnTo>
                    <a:pt x="73247" y="21335"/>
                  </a:lnTo>
                  <a:lnTo>
                    <a:pt x="65889" y="65286"/>
                  </a:lnTo>
                  <a:lnTo>
                    <a:pt x="65627" y="83915"/>
                  </a:lnTo>
                  <a:lnTo>
                    <a:pt x="65627" y="97631"/>
                  </a:lnTo>
                  <a:lnTo>
                    <a:pt x="111442" y="97631"/>
                  </a:lnTo>
                  <a:lnTo>
                    <a:pt x="111442" y="111347"/>
                  </a:lnTo>
                  <a:lnTo>
                    <a:pt x="65627" y="111347"/>
                  </a:lnTo>
                  <a:lnTo>
                    <a:pt x="65627" y="225742"/>
                  </a:lnTo>
                  <a:lnTo>
                    <a:pt x="76295" y="262413"/>
                  </a:lnTo>
                  <a:lnTo>
                    <a:pt x="82391" y="265461"/>
                  </a:lnTo>
                  <a:lnTo>
                    <a:pt x="105251" y="265461"/>
                  </a:lnTo>
                  <a:lnTo>
                    <a:pt x="105251" y="273081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93" name="object 93"/>
            <p:cNvPicPr/>
            <p:nvPr/>
          </p:nvPicPr>
          <p:blipFill>
            <a:blip r:embed="rId60"/>
            <a:stretch>
              <a:fillRect/>
            </a:stretch>
          </p:blipFill>
          <p:spPr>
            <a:xfrm>
              <a:off x="3869391" y="3528592"/>
              <a:ext cx="1228809" cy="244988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61"/>
            <a:stretch>
              <a:fillRect/>
            </a:stretch>
          </p:blipFill>
          <p:spPr>
            <a:xfrm>
              <a:off x="5189724" y="3528592"/>
              <a:ext cx="1607007" cy="314997"/>
            </a:xfrm>
            <a:prstGeom prst="rect">
              <a:avLst/>
            </a:prstGeom>
          </p:spPr>
        </p:pic>
      </p:grpSp>
      <p:sp>
        <p:nvSpPr>
          <p:cNvPr id="95" name="Slide Number Placeholder 94">
            <a:extLst>
              <a:ext uri="{FF2B5EF4-FFF2-40B4-BE49-F238E27FC236}">
                <a16:creationId xmlns:a16="http://schemas.microsoft.com/office/drawing/2014/main" id="{1C647D05-1C22-8BED-BAA6-059171D6E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1600" smtClean="0"/>
              <a:t>60</a:t>
            </a:fld>
            <a:endParaRPr lang="en-US" sz="1600" dirty="0"/>
          </a:p>
        </p:txBody>
      </p:sp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5"/>
          <p:cNvSpPr/>
          <p:nvPr/>
        </p:nvSpPr>
        <p:spPr>
          <a:xfrm>
            <a:off x="251459" y="2230867"/>
            <a:ext cx="100853" cy="100853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300" y="114300"/>
                </a:moveTo>
                <a:lnTo>
                  <a:pt x="0" y="114300"/>
                </a:lnTo>
                <a:lnTo>
                  <a:pt x="0" y="0"/>
                </a:lnTo>
                <a:lnTo>
                  <a:pt x="114300" y="0"/>
                </a:lnTo>
                <a:lnTo>
                  <a:pt x="114300" y="114300"/>
                </a:lnTo>
                <a:close/>
              </a:path>
            </a:pathLst>
          </a:custGeom>
          <a:solidFill>
            <a:srgbClr val="568962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565197" y="2166153"/>
            <a:ext cx="1072655" cy="244988"/>
            <a:chOff x="565197" y="2166153"/>
            <a:chExt cx="1072655" cy="244988"/>
          </a:xfrm>
        </p:grpSpPr>
        <p:sp>
          <p:nvSpPr>
            <p:cNvPr id="17" name="object 17"/>
            <p:cNvSpPr/>
            <p:nvPr/>
          </p:nvSpPr>
          <p:spPr>
            <a:xfrm>
              <a:off x="565197" y="2176910"/>
              <a:ext cx="196663" cy="230281"/>
            </a:xfrm>
            <a:custGeom>
              <a:avLst/>
              <a:gdLst/>
              <a:ahLst/>
              <a:cxnLst/>
              <a:rect l="l" t="t" r="r" b="b"/>
              <a:pathLst>
                <a:path w="222884" h="260985">
                  <a:moveTo>
                    <a:pt x="201263" y="260889"/>
                  </a:moveTo>
                  <a:lnTo>
                    <a:pt x="0" y="260889"/>
                  </a:lnTo>
                  <a:lnTo>
                    <a:pt x="0" y="253269"/>
                  </a:lnTo>
                  <a:lnTo>
                    <a:pt x="15240" y="253269"/>
                  </a:lnTo>
                  <a:lnTo>
                    <a:pt x="21336" y="251745"/>
                  </a:lnTo>
                  <a:lnTo>
                    <a:pt x="38100" y="213645"/>
                  </a:lnTo>
                  <a:lnTo>
                    <a:pt x="38100" y="45815"/>
                  </a:lnTo>
                  <a:lnTo>
                    <a:pt x="27432" y="9143"/>
                  </a:lnTo>
                  <a:lnTo>
                    <a:pt x="19812" y="7619"/>
                  </a:lnTo>
                  <a:lnTo>
                    <a:pt x="0" y="7619"/>
                  </a:lnTo>
                  <a:lnTo>
                    <a:pt x="0" y="0"/>
                  </a:lnTo>
                  <a:lnTo>
                    <a:pt x="201263" y="0"/>
                  </a:lnTo>
                  <a:lnTo>
                    <a:pt x="202787" y="56483"/>
                  </a:lnTo>
                  <a:lnTo>
                    <a:pt x="196691" y="56483"/>
                  </a:lnTo>
                  <a:lnTo>
                    <a:pt x="194405" y="47038"/>
                  </a:lnTo>
                  <a:lnTo>
                    <a:pt x="192119" y="39290"/>
                  </a:lnTo>
                  <a:lnTo>
                    <a:pt x="162020" y="14668"/>
                  </a:lnTo>
                  <a:lnTo>
                    <a:pt x="144875" y="13715"/>
                  </a:lnTo>
                  <a:lnTo>
                    <a:pt x="74676" y="13715"/>
                  </a:lnTo>
                  <a:lnTo>
                    <a:pt x="74676" y="117443"/>
                  </a:lnTo>
                  <a:lnTo>
                    <a:pt x="131159" y="117443"/>
                  </a:lnTo>
                  <a:lnTo>
                    <a:pt x="168687" y="98012"/>
                  </a:lnTo>
                  <a:lnTo>
                    <a:pt x="172307" y="79343"/>
                  </a:lnTo>
                  <a:lnTo>
                    <a:pt x="179927" y="79343"/>
                  </a:lnTo>
                  <a:lnTo>
                    <a:pt x="179927" y="169354"/>
                  </a:lnTo>
                  <a:lnTo>
                    <a:pt x="172307" y="169354"/>
                  </a:lnTo>
                  <a:lnTo>
                    <a:pt x="170783" y="157162"/>
                  </a:lnTo>
                  <a:lnTo>
                    <a:pt x="169259" y="149542"/>
                  </a:lnTo>
                  <a:lnTo>
                    <a:pt x="166211" y="144970"/>
                  </a:lnTo>
                  <a:lnTo>
                    <a:pt x="164687" y="140398"/>
                  </a:lnTo>
                  <a:lnTo>
                    <a:pt x="155543" y="134302"/>
                  </a:lnTo>
                  <a:lnTo>
                    <a:pt x="150971" y="132778"/>
                  </a:lnTo>
                  <a:lnTo>
                    <a:pt x="141827" y="131254"/>
                  </a:lnTo>
                  <a:lnTo>
                    <a:pt x="74676" y="131254"/>
                  </a:lnTo>
                  <a:lnTo>
                    <a:pt x="74676" y="234981"/>
                  </a:lnTo>
                  <a:lnTo>
                    <a:pt x="76200" y="238029"/>
                  </a:lnTo>
                  <a:lnTo>
                    <a:pt x="76200" y="239553"/>
                  </a:lnTo>
                  <a:lnTo>
                    <a:pt x="77724" y="242601"/>
                  </a:lnTo>
                  <a:lnTo>
                    <a:pt x="83820" y="245649"/>
                  </a:lnTo>
                  <a:lnTo>
                    <a:pt x="150018" y="245602"/>
                  </a:lnTo>
                  <a:lnTo>
                    <a:pt x="190595" y="230409"/>
                  </a:lnTo>
                  <a:lnTo>
                    <a:pt x="215074" y="195262"/>
                  </a:lnTo>
                  <a:lnTo>
                    <a:pt x="222694" y="195262"/>
                  </a:lnTo>
                  <a:lnTo>
                    <a:pt x="201263" y="260889"/>
                  </a:lnTo>
                  <a:close/>
                </a:path>
              </a:pathLst>
            </a:custGeom>
            <a:solidFill>
              <a:srgbClr val="004B2A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771020" y="2246919"/>
              <a:ext cx="274655" cy="16422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075260" y="2246919"/>
              <a:ext cx="106316" cy="16422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204519" y="2166153"/>
              <a:ext cx="78441" cy="241487"/>
            </a:xfrm>
            <a:custGeom>
              <a:avLst/>
              <a:gdLst/>
              <a:ahLst/>
              <a:cxnLst/>
              <a:rect l="l" t="t" r="r" b="b"/>
              <a:pathLst>
                <a:path w="88900" h="273685">
                  <a:moveTo>
                    <a:pt x="50292" y="38100"/>
                  </a:moveTo>
                  <a:lnTo>
                    <a:pt x="39624" y="38100"/>
                  </a:lnTo>
                  <a:lnTo>
                    <a:pt x="35052" y="36576"/>
                  </a:lnTo>
                  <a:lnTo>
                    <a:pt x="32004" y="32004"/>
                  </a:lnTo>
                  <a:lnTo>
                    <a:pt x="27432" y="28956"/>
                  </a:lnTo>
                  <a:lnTo>
                    <a:pt x="25908" y="24384"/>
                  </a:lnTo>
                  <a:lnTo>
                    <a:pt x="25908" y="13716"/>
                  </a:lnTo>
                  <a:lnTo>
                    <a:pt x="27432" y="9144"/>
                  </a:lnTo>
                  <a:lnTo>
                    <a:pt x="35052" y="1524"/>
                  </a:lnTo>
                  <a:lnTo>
                    <a:pt x="39624" y="0"/>
                  </a:lnTo>
                  <a:lnTo>
                    <a:pt x="50292" y="0"/>
                  </a:lnTo>
                  <a:lnTo>
                    <a:pt x="54864" y="1524"/>
                  </a:lnTo>
                  <a:lnTo>
                    <a:pt x="59436" y="4572"/>
                  </a:lnTo>
                  <a:lnTo>
                    <a:pt x="62484" y="9144"/>
                  </a:lnTo>
                  <a:lnTo>
                    <a:pt x="64008" y="13716"/>
                  </a:lnTo>
                  <a:lnTo>
                    <a:pt x="64008" y="24384"/>
                  </a:lnTo>
                  <a:lnTo>
                    <a:pt x="62484" y="28956"/>
                  </a:lnTo>
                  <a:lnTo>
                    <a:pt x="54864" y="36576"/>
                  </a:lnTo>
                  <a:lnTo>
                    <a:pt x="50292" y="38100"/>
                  </a:lnTo>
                  <a:close/>
                </a:path>
                <a:path w="88900" h="273685">
                  <a:moveTo>
                    <a:pt x="3048" y="120491"/>
                  </a:moveTo>
                  <a:lnTo>
                    <a:pt x="0" y="112871"/>
                  </a:lnTo>
                  <a:lnTo>
                    <a:pt x="53340" y="91535"/>
                  </a:lnTo>
                  <a:lnTo>
                    <a:pt x="60960" y="91535"/>
                  </a:lnTo>
                  <a:lnTo>
                    <a:pt x="60960" y="117443"/>
                  </a:lnTo>
                  <a:lnTo>
                    <a:pt x="7620" y="117443"/>
                  </a:lnTo>
                  <a:lnTo>
                    <a:pt x="3048" y="120491"/>
                  </a:lnTo>
                  <a:close/>
                </a:path>
                <a:path w="88900" h="273685">
                  <a:moveTo>
                    <a:pt x="79343" y="265461"/>
                  </a:moveTo>
                  <a:lnTo>
                    <a:pt x="10668" y="265461"/>
                  </a:lnTo>
                  <a:lnTo>
                    <a:pt x="16764" y="263937"/>
                  </a:lnTo>
                  <a:lnTo>
                    <a:pt x="22860" y="260889"/>
                  </a:lnTo>
                  <a:lnTo>
                    <a:pt x="24384" y="257841"/>
                  </a:lnTo>
                  <a:lnTo>
                    <a:pt x="27432" y="254793"/>
                  </a:lnTo>
                  <a:lnTo>
                    <a:pt x="28956" y="250221"/>
                  </a:lnTo>
                  <a:lnTo>
                    <a:pt x="28932" y="152154"/>
                  </a:lnTo>
                  <a:lnTo>
                    <a:pt x="28765" y="141839"/>
                  </a:lnTo>
                  <a:lnTo>
                    <a:pt x="28313" y="133827"/>
                  </a:lnTo>
                  <a:lnTo>
                    <a:pt x="27432" y="128111"/>
                  </a:lnTo>
                  <a:lnTo>
                    <a:pt x="27432" y="123539"/>
                  </a:lnTo>
                  <a:lnTo>
                    <a:pt x="25908" y="120491"/>
                  </a:lnTo>
                  <a:lnTo>
                    <a:pt x="22860" y="118967"/>
                  </a:lnTo>
                  <a:lnTo>
                    <a:pt x="21336" y="117443"/>
                  </a:lnTo>
                  <a:lnTo>
                    <a:pt x="60960" y="117443"/>
                  </a:lnTo>
                  <a:lnTo>
                    <a:pt x="60960" y="244125"/>
                  </a:lnTo>
                  <a:lnTo>
                    <a:pt x="62484" y="250221"/>
                  </a:lnTo>
                  <a:lnTo>
                    <a:pt x="64008" y="254793"/>
                  </a:lnTo>
                  <a:lnTo>
                    <a:pt x="65532" y="257841"/>
                  </a:lnTo>
                  <a:lnTo>
                    <a:pt x="67151" y="260889"/>
                  </a:lnTo>
                  <a:lnTo>
                    <a:pt x="73247" y="263937"/>
                  </a:lnTo>
                  <a:lnTo>
                    <a:pt x="79343" y="265461"/>
                  </a:lnTo>
                  <a:close/>
                </a:path>
                <a:path w="88900" h="273685">
                  <a:moveTo>
                    <a:pt x="88487" y="273081"/>
                  </a:moveTo>
                  <a:lnTo>
                    <a:pt x="3048" y="273081"/>
                  </a:lnTo>
                  <a:lnTo>
                    <a:pt x="3048" y="265461"/>
                  </a:lnTo>
                  <a:lnTo>
                    <a:pt x="88487" y="265461"/>
                  </a:lnTo>
                  <a:lnTo>
                    <a:pt x="88487" y="273081"/>
                  </a:lnTo>
                  <a:close/>
                </a:path>
              </a:pathLst>
            </a:custGeom>
            <a:solidFill>
              <a:srgbClr val="004B2A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302684" y="2246919"/>
              <a:ext cx="335168" cy="164222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1726686" y="2166153"/>
            <a:ext cx="209942" cy="244988"/>
            <a:chOff x="1726686" y="2166153"/>
            <a:chExt cx="209942" cy="244988"/>
          </a:xfrm>
        </p:grpSpPr>
        <p:sp>
          <p:nvSpPr>
            <p:cNvPr id="23" name="object 23"/>
            <p:cNvSpPr/>
            <p:nvPr/>
          </p:nvSpPr>
          <p:spPr>
            <a:xfrm>
              <a:off x="1726686" y="2166153"/>
              <a:ext cx="78441" cy="241487"/>
            </a:xfrm>
            <a:custGeom>
              <a:avLst/>
              <a:gdLst/>
              <a:ahLst/>
              <a:cxnLst/>
              <a:rect l="l" t="t" r="r" b="b"/>
              <a:pathLst>
                <a:path w="88900" h="273685">
                  <a:moveTo>
                    <a:pt x="50292" y="38100"/>
                  </a:moveTo>
                  <a:lnTo>
                    <a:pt x="39624" y="38100"/>
                  </a:lnTo>
                  <a:lnTo>
                    <a:pt x="35052" y="36576"/>
                  </a:lnTo>
                  <a:lnTo>
                    <a:pt x="32004" y="32004"/>
                  </a:lnTo>
                  <a:lnTo>
                    <a:pt x="27432" y="28956"/>
                  </a:lnTo>
                  <a:lnTo>
                    <a:pt x="25908" y="24384"/>
                  </a:lnTo>
                  <a:lnTo>
                    <a:pt x="25908" y="13716"/>
                  </a:lnTo>
                  <a:lnTo>
                    <a:pt x="27432" y="9144"/>
                  </a:lnTo>
                  <a:lnTo>
                    <a:pt x="30480" y="4572"/>
                  </a:lnTo>
                  <a:lnTo>
                    <a:pt x="35052" y="1524"/>
                  </a:lnTo>
                  <a:lnTo>
                    <a:pt x="39624" y="0"/>
                  </a:lnTo>
                  <a:lnTo>
                    <a:pt x="50292" y="0"/>
                  </a:lnTo>
                  <a:lnTo>
                    <a:pt x="54864" y="1524"/>
                  </a:lnTo>
                  <a:lnTo>
                    <a:pt x="59436" y="4572"/>
                  </a:lnTo>
                  <a:lnTo>
                    <a:pt x="62484" y="9144"/>
                  </a:lnTo>
                  <a:lnTo>
                    <a:pt x="64008" y="13716"/>
                  </a:lnTo>
                  <a:lnTo>
                    <a:pt x="64008" y="24384"/>
                  </a:lnTo>
                  <a:lnTo>
                    <a:pt x="62484" y="28956"/>
                  </a:lnTo>
                  <a:lnTo>
                    <a:pt x="54864" y="36576"/>
                  </a:lnTo>
                  <a:lnTo>
                    <a:pt x="50292" y="38100"/>
                  </a:lnTo>
                  <a:close/>
                </a:path>
                <a:path w="88900" h="273685">
                  <a:moveTo>
                    <a:pt x="3048" y="120491"/>
                  </a:moveTo>
                  <a:lnTo>
                    <a:pt x="0" y="112871"/>
                  </a:lnTo>
                  <a:lnTo>
                    <a:pt x="53340" y="91535"/>
                  </a:lnTo>
                  <a:lnTo>
                    <a:pt x="60960" y="91535"/>
                  </a:lnTo>
                  <a:lnTo>
                    <a:pt x="60960" y="117443"/>
                  </a:lnTo>
                  <a:lnTo>
                    <a:pt x="7620" y="117443"/>
                  </a:lnTo>
                  <a:lnTo>
                    <a:pt x="3048" y="120491"/>
                  </a:lnTo>
                  <a:close/>
                </a:path>
                <a:path w="88900" h="273685">
                  <a:moveTo>
                    <a:pt x="79343" y="265461"/>
                  </a:moveTo>
                  <a:lnTo>
                    <a:pt x="10668" y="265461"/>
                  </a:lnTo>
                  <a:lnTo>
                    <a:pt x="16764" y="263937"/>
                  </a:lnTo>
                  <a:lnTo>
                    <a:pt x="22860" y="260889"/>
                  </a:lnTo>
                  <a:lnTo>
                    <a:pt x="25908" y="254793"/>
                  </a:lnTo>
                  <a:lnTo>
                    <a:pt x="28956" y="250221"/>
                  </a:lnTo>
                  <a:lnTo>
                    <a:pt x="28932" y="152208"/>
                  </a:lnTo>
                  <a:lnTo>
                    <a:pt x="28765" y="141910"/>
                  </a:lnTo>
                  <a:lnTo>
                    <a:pt x="28313" y="133881"/>
                  </a:lnTo>
                  <a:lnTo>
                    <a:pt x="27432" y="128111"/>
                  </a:lnTo>
                  <a:lnTo>
                    <a:pt x="25908" y="123539"/>
                  </a:lnTo>
                  <a:lnTo>
                    <a:pt x="25908" y="120491"/>
                  </a:lnTo>
                  <a:lnTo>
                    <a:pt x="22860" y="118967"/>
                  </a:lnTo>
                  <a:lnTo>
                    <a:pt x="21336" y="117443"/>
                  </a:lnTo>
                  <a:lnTo>
                    <a:pt x="60960" y="117443"/>
                  </a:lnTo>
                  <a:lnTo>
                    <a:pt x="60960" y="244125"/>
                  </a:lnTo>
                  <a:lnTo>
                    <a:pt x="62484" y="250221"/>
                  </a:lnTo>
                  <a:lnTo>
                    <a:pt x="64008" y="254793"/>
                  </a:lnTo>
                  <a:lnTo>
                    <a:pt x="67056" y="260889"/>
                  </a:lnTo>
                  <a:lnTo>
                    <a:pt x="70199" y="262413"/>
                  </a:lnTo>
                  <a:lnTo>
                    <a:pt x="73247" y="263937"/>
                  </a:lnTo>
                  <a:lnTo>
                    <a:pt x="79343" y="265461"/>
                  </a:lnTo>
                  <a:close/>
                </a:path>
                <a:path w="88900" h="273685">
                  <a:moveTo>
                    <a:pt x="88487" y="273081"/>
                  </a:moveTo>
                  <a:lnTo>
                    <a:pt x="3048" y="273081"/>
                  </a:lnTo>
                  <a:lnTo>
                    <a:pt x="3048" y="265461"/>
                  </a:lnTo>
                  <a:lnTo>
                    <a:pt x="88487" y="265461"/>
                  </a:lnTo>
                  <a:lnTo>
                    <a:pt x="88487" y="273081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830313" y="2246919"/>
              <a:ext cx="106316" cy="164222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2036221" y="2166153"/>
            <a:ext cx="413243" cy="244988"/>
            <a:chOff x="2036221" y="2166153"/>
            <a:chExt cx="413243" cy="244988"/>
          </a:xfrm>
        </p:grpSpPr>
        <p:pic>
          <p:nvPicPr>
            <p:cNvPr id="26" name="object 26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2036221" y="2199770"/>
              <a:ext cx="94213" cy="208681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2133124" y="2166153"/>
              <a:ext cx="168649" cy="241487"/>
            </a:xfrm>
            <a:custGeom>
              <a:avLst/>
              <a:gdLst/>
              <a:ahLst/>
              <a:cxnLst/>
              <a:rect l="l" t="t" r="r" b="b"/>
              <a:pathLst>
                <a:path w="191135" h="273685">
                  <a:moveTo>
                    <a:pt x="190690" y="273081"/>
                  </a:moveTo>
                  <a:lnTo>
                    <a:pt x="105251" y="273081"/>
                  </a:lnTo>
                  <a:lnTo>
                    <a:pt x="105251" y="265461"/>
                  </a:lnTo>
                  <a:lnTo>
                    <a:pt x="117443" y="265461"/>
                  </a:lnTo>
                  <a:lnTo>
                    <a:pt x="123539" y="263937"/>
                  </a:lnTo>
                  <a:lnTo>
                    <a:pt x="126587" y="262413"/>
                  </a:lnTo>
                  <a:lnTo>
                    <a:pt x="129635" y="259365"/>
                  </a:lnTo>
                  <a:lnTo>
                    <a:pt x="131159" y="256317"/>
                  </a:lnTo>
                  <a:lnTo>
                    <a:pt x="132683" y="250221"/>
                  </a:lnTo>
                  <a:lnTo>
                    <a:pt x="132635" y="157424"/>
                  </a:lnTo>
                  <a:lnTo>
                    <a:pt x="132302" y="146685"/>
                  </a:lnTo>
                  <a:lnTo>
                    <a:pt x="131397" y="138517"/>
                  </a:lnTo>
                  <a:lnTo>
                    <a:pt x="129635" y="132778"/>
                  </a:lnTo>
                  <a:lnTo>
                    <a:pt x="128111" y="126587"/>
                  </a:lnTo>
                  <a:lnTo>
                    <a:pt x="125063" y="122015"/>
                  </a:lnTo>
                  <a:lnTo>
                    <a:pt x="115919" y="115919"/>
                  </a:lnTo>
                  <a:lnTo>
                    <a:pt x="111347" y="114395"/>
                  </a:lnTo>
                  <a:lnTo>
                    <a:pt x="99155" y="114395"/>
                  </a:lnTo>
                  <a:lnTo>
                    <a:pt x="61055" y="140398"/>
                  </a:lnTo>
                  <a:lnTo>
                    <a:pt x="61055" y="244125"/>
                  </a:lnTo>
                  <a:lnTo>
                    <a:pt x="62579" y="251745"/>
                  </a:lnTo>
                  <a:lnTo>
                    <a:pt x="62579" y="254793"/>
                  </a:lnTo>
                  <a:lnTo>
                    <a:pt x="80867" y="265461"/>
                  </a:lnTo>
                  <a:lnTo>
                    <a:pt x="90011" y="265461"/>
                  </a:lnTo>
                  <a:lnTo>
                    <a:pt x="90011" y="273081"/>
                  </a:lnTo>
                  <a:lnTo>
                    <a:pt x="3048" y="273081"/>
                  </a:lnTo>
                  <a:lnTo>
                    <a:pt x="3048" y="265461"/>
                  </a:lnTo>
                  <a:lnTo>
                    <a:pt x="10668" y="265461"/>
                  </a:lnTo>
                  <a:lnTo>
                    <a:pt x="16764" y="263937"/>
                  </a:lnTo>
                  <a:lnTo>
                    <a:pt x="21336" y="262413"/>
                  </a:lnTo>
                  <a:lnTo>
                    <a:pt x="25908" y="257841"/>
                  </a:lnTo>
                  <a:lnTo>
                    <a:pt x="27432" y="254793"/>
                  </a:lnTo>
                  <a:lnTo>
                    <a:pt x="28956" y="250221"/>
                  </a:lnTo>
                  <a:lnTo>
                    <a:pt x="28932" y="59802"/>
                  </a:lnTo>
                  <a:lnTo>
                    <a:pt x="28765" y="49196"/>
                  </a:lnTo>
                  <a:lnTo>
                    <a:pt x="28313" y="41448"/>
                  </a:lnTo>
                  <a:lnTo>
                    <a:pt x="27432" y="36576"/>
                  </a:lnTo>
                  <a:lnTo>
                    <a:pt x="27432" y="32004"/>
                  </a:lnTo>
                  <a:lnTo>
                    <a:pt x="25908" y="28956"/>
                  </a:lnTo>
                  <a:lnTo>
                    <a:pt x="22860" y="27432"/>
                  </a:lnTo>
                  <a:lnTo>
                    <a:pt x="21336" y="25908"/>
                  </a:lnTo>
                  <a:lnTo>
                    <a:pt x="18288" y="24384"/>
                  </a:lnTo>
                  <a:lnTo>
                    <a:pt x="12192" y="24384"/>
                  </a:lnTo>
                  <a:lnTo>
                    <a:pt x="9144" y="25908"/>
                  </a:lnTo>
                  <a:lnTo>
                    <a:pt x="3048" y="27432"/>
                  </a:lnTo>
                  <a:lnTo>
                    <a:pt x="0" y="21336"/>
                  </a:lnTo>
                  <a:lnTo>
                    <a:pt x="51911" y="0"/>
                  </a:lnTo>
                  <a:lnTo>
                    <a:pt x="61055" y="0"/>
                  </a:lnTo>
                  <a:lnTo>
                    <a:pt x="61055" y="128111"/>
                  </a:lnTo>
                  <a:lnTo>
                    <a:pt x="71008" y="117562"/>
                  </a:lnTo>
                  <a:lnTo>
                    <a:pt x="107537" y="92868"/>
                  </a:lnTo>
                  <a:lnTo>
                    <a:pt x="120491" y="91535"/>
                  </a:lnTo>
                  <a:lnTo>
                    <a:pt x="127303" y="92082"/>
                  </a:lnTo>
                  <a:lnTo>
                    <a:pt x="158900" y="117371"/>
                  </a:lnTo>
                  <a:lnTo>
                    <a:pt x="164734" y="155375"/>
                  </a:lnTo>
                  <a:lnTo>
                    <a:pt x="164782" y="244125"/>
                  </a:lnTo>
                  <a:lnTo>
                    <a:pt x="166306" y="251745"/>
                  </a:lnTo>
                  <a:lnTo>
                    <a:pt x="170878" y="260889"/>
                  </a:lnTo>
                  <a:lnTo>
                    <a:pt x="176974" y="263937"/>
                  </a:lnTo>
                  <a:lnTo>
                    <a:pt x="183070" y="265461"/>
                  </a:lnTo>
                  <a:lnTo>
                    <a:pt x="190690" y="265461"/>
                  </a:lnTo>
                  <a:lnTo>
                    <a:pt x="190690" y="273081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2318860" y="2246919"/>
              <a:ext cx="130604" cy="164222"/>
            </a:xfrm>
            <a:prstGeom prst="rect">
              <a:avLst/>
            </a:prstGeom>
          </p:spPr>
        </p:pic>
      </p:grpSp>
      <p:pic>
        <p:nvPicPr>
          <p:cNvPr id="29" name="object 29"/>
          <p:cNvPicPr/>
          <p:nvPr/>
        </p:nvPicPr>
        <p:blipFill>
          <a:blip r:embed="rId8"/>
          <a:stretch>
            <a:fillRect/>
          </a:stretch>
        </p:blipFill>
        <p:spPr>
          <a:xfrm>
            <a:off x="2542334" y="2166153"/>
            <a:ext cx="1310836" cy="244988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9"/>
          <a:stretch>
            <a:fillRect/>
          </a:stretch>
        </p:blipFill>
        <p:spPr>
          <a:xfrm>
            <a:off x="3952762" y="2166153"/>
            <a:ext cx="1493967" cy="314997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10"/>
          <a:stretch>
            <a:fillRect/>
          </a:stretch>
        </p:blipFill>
        <p:spPr>
          <a:xfrm>
            <a:off x="5532876" y="2166153"/>
            <a:ext cx="1459006" cy="244988"/>
          </a:xfrm>
          <a:prstGeom prst="rect">
            <a:avLst/>
          </a:prstGeom>
        </p:spPr>
      </p:pic>
      <p:sp>
        <p:nvSpPr>
          <p:cNvPr id="32" name="object 32"/>
          <p:cNvSpPr/>
          <p:nvPr/>
        </p:nvSpPr>
        <p:spPr>
          <a:xfrm>
            <a:off x="251459" y="2728408"/>
            <a:ext cx="100853" cy="100853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300" y="114300"/>
                </a:moveTo>
                <a:lnTo>
                  <a:pt x="0" y="114300"/>
                </a:lnTo>
                <a:lnTo>
                  <a:pt x="0" y="0"/>
                </a:lnTo>
                <a:lnTo>
                  <a:pt x="114300" y="0"/>
                </a:lnTo>
                <a:lnTo>
                  <a:pt x="114300" y="114300"/>
                </a:lnTo>
                <a:close/>
              </a:path>
            </a:pathLst>
          </a:custGeom>
          <a:solidFill>
            <a:srgbClr val="568962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pic>
        <p:nvPicPr>
          <p:cNvPr id="33" name="object 33"/>
          <p:cNvPicPr/>
          <p:nvPr/>
        </p:nvPicPr>
        <p:blipFill>
          <a:blip r:embed="rId11"/>
          <a:stretch>
            <a:fillRect/>
          </a:stretch>
        </p:blipFill>
        <p:spPr>
          <a:xfrm>
            <a:off x="569231" y="2675040"/>
            <a:ext cx="1339159" cy="302894"/>
          </a:xfrm>
          <a:prstGeom prst="rect">
            <a:avLst/>
          </a:prstGeom>
        </p:spPr>
      </p:pic>
      <p:grpSp>
        <p:nvGrpSpPr>
          <p:cNvPr id="34" name="object 34"/>
          <p:cNvGrpSpPr/>
          <p:nvPr/>
        </p:nvGrpSpPr>
        <p:grpSpPr>
          <a:xfrm>
            <a:off x="1995880" y="2662937"/>
            <a:ext cx="209941" cy="246333"/>
            <a:chOff x="1995880" y="2662938"/>
            <a:chExt cx="209941" cy="246333"/>
          </a:xfrm>
        </p:grpSpPr>
        <p:sp>
          <p:nvSpPr>
            <p:cNvPr id="35" name="object 35"/>
            <p:cNvSpPr/>
            <p:nvPr/>
          </p:nvSpPr>
          <p:spPr>
            <a:xfrm>
              <a:off x="1995880" y="2662938"/>
              <a:ext cx="78441" cy="241487"/>
            </a:xfrm>
            <a:custGeom>
              <a:avLst/>
              <a:gdLst/>
              <a:ahLst/>
              <a:cxnLst/>
              <a:rect l="l" t="t" r="r" b="b"/>
              <a:pathLst>
                <a:path w="88900" h="273685">
                  <a:moveTo>
                    <a:pt x="50292" y="39624"/>
                  </a:moveTo>
                  <a:lnTo>
                    <a:pt x="39624" y="39624"/>
                  </a:lnTo>
                  <a:lnTo>
                    <a:pt x="35052" y="38100"/>
                  </a:lnTo>
                  <a:lnTo>
                    <a:pt x="32004" y="33528"/>
                  </a:lnTo>
                  <a:lnTo>
                    <a:pt x="27432" y="30480"/>
                  </a:lnTo>
                  <a:lnTo>
                    <a:pt x="25908" y="25908"/>
                  </a:lnTo>
                  <a:lnTo>
                    <a:pt x="25908" y="15240"/>
                  </a:lnTo>
                  <a:lnTo>
                    <a:pt x="27432" y="10668"/>
                  </a:lnTo>
                  <a:lnTo>
                    <a:pt x="35052" y="3048"/>
                  </a:lnTo>
                  <a:lnTo>
                    <a:pt x="39624" y="0"/>
                  </a:lnTo>
                  <a:lnTo>
                    <a:pt x="50292" y="0"/>
                  </a:lnTo>
                  <a:lnTo>
                    <a:pt x="59436" y="6096"/>
                  </a:lnTo>
                  <a:lnTo>
                    <a:pt x="62484" y="10668"/>
                  </a:lnTo>
                  <a:lnTo>
                    <a:pt x="64008" y="15240"/>
                  </a:lnTo>
                  <a:lnTo>
                    <a:pt x="64008" y="25908"/>
                  </a:lnTo>
                  <a:lnTo>
                    <a:pt x="62484" y="30480"/>
                  </a:lnTo>
                  <a:lnTo>
                    <a:pt x="54864" y="38100"/>
                  </a:lnTo>
                  <a:lnTo>
                    <a:pt x="50292" y="39624"/>
                  </a:lnTo>
                  <a:close/>
                </a:path>
                <a:path w="88900" h="273685">
                  <a:moveTo>
                    <a:pt x="3048" y="120491"/>
                  </a:moveTo>
                  <a:lnTo>
                    <a:pt x="0" y="114395"/>
                  </a:lnTo>
                  <a:lnTo>
                    <a:pt x="53340" y="93059"/>
                  </a:lnTo>
                  <a:lnTo>
                    <a:pt x="60960" y="93059"/>
                  </a:lnTo>
                  <a:lnTo>
                    <a:pt x="60960" y="117443"/>
                  </a:lnTo>
                  <a:lnTo>
                    <a:pt x="12192" y="117443"/>
                  </a:lnTo>
                  <a:lnTo>
                    <a:pt x="3048" y="120491"/>
                  </a:lnTo>
                  <a:close/>
                </a:path>
                <a:path w="88900" h="273685">
                  <a:moveTo>
                    <a:pt x="79248" y="266985"/>
                  </a:moveTo>
                  <a:lnTo>
                    <a:pt x="10668" y="266985"/>
                  </a:lnTo>
                  <a:lnTo>
                    <a:pt x="16764" y="265461"/>
                  </a:lnTo>
                  <a:lnTo>
                    <a:pt x="22860" y="262413"/>
                  </a:lnTo>
                  <a:lnTo>
                    <a:pt x="25908" y="259365"/>
                  </a:lnTo>
                  <a:lnTo>
                    <a:pt x="27432" y="256317"/>
                  </a:lnTo>
                  <a:lnTo>
                    <a:pt x="28956" y="251745"/>
                  </a:lnTo>
                  <a:lnTo>
                    <a:pt x="28932" y="152837"/>
                  </a:lnTo>
                  <a:lnTo>
                    <a:pt x="28765" y="142065"/>
                  </a:lnTo>
                  <a:lnTo>
                    <a:pt x="28313" y="133864"/>
                  </a:lnTo>
                  <a:lnTo>
                    <a:pt x="27432" y="128111"/>
                  </a:lnTo>
                  <a:lnTo>
                    <a:pt x="27432" y="125063"/>
                  </a:lnTo>
                  <a:lnTo>
                    <a:pt x="25908" y="122015"/>
                  </a:lnTo>
                  <a:lnTo>
                    <a:pt x="22860" y="120491"/>
                  </a:lnTo>
                  <a:lnTo>
                    <a:pt x="19812" y="117443"/>
                  </a:lnTo>
                  <a:lnTo>
                    <a:pt x="60960" y="117443"/>
                  </a:lnTo>
                  <a:lnTo>
                    <a:pt x="60960" y="244125"/>
                  </a:lnTo>
                  <a:lnTo>
                    <a:pt x="62484" y="251745"/>
                  </a:lnTo>
                  <a:lnTo>
                    <a:pt x="64008" y="254793"/>
                  </a:lnTo>
                  <a:lnTo>
                    <a:pt x="65532" y="259365"/>
                  </a:lnTo>
                  <a:lnTo>
                    <a:pt x="67056" y="262413"/>
                  </a:lnTo>
                  <a:lnTo>
                    <a:pt x="73152" y="265461"/>
                  </a:lnTo>
                  <a:lnTo>
                    <a:pt x="79248" y="266985"/>
                  </a:lnTo>
                  <a:close/>
                </a:path>
                <a:path w="88900" h="273685">
                  <a:moveTo>
                    <a:pt x="88487" y="273081"/>
                  </a:moveTo>
                  <a:lnTo>
                    <a:pt x="3048" y="273081"/>
                  </a:lnTo>
                  <a:lnTo>
                    <a:pt x="3048" y="266985"/>
                  </a:lnTo>
                  <a:lnTo>
                    <a:pt x="88487" y="266985"/>
                  </a:lnTo>
                  <a:lnTo>
                    <a:pt x="88487" y="273081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2"/>
            <a:stretch>
              <a:fillRect/>
            </a:stretch>
          </p:blipFill>
          <p:spPr>
            <a:xfrm>
              <a:off x="2100850" y="2745049"/>
              <a:ext cx="104971" cy="164222"/>
            </a:xfrm>
            <a:prstGeom prst="rect">
              <a:avLst/>
            </a:prstGeom>
          </p:spPr>
        </p:pic>
      </p:grpSp>
      <p:grpSp>
        <p:nvGrpSpPr>
          <p:cNvPr id="37" name="object 37"/>
          <p:cNvGrpSpPr/>
          <p:nvPr/>
        </p:nvGrpSpPr>
        <p:grpSpPr>
          <a:xfrm>
            <a:off x="2306758" y="2662938"/>
            <a:ext cx="411816" cy="246332"/>
            <a:chOff x="2306758" y="2662938"/>
            <a:chExt cx="411816" cy="246332"/>
          </a:xfrm>
        </p:grpSpPr>
        <p:pic>
          <p:nvPicPr>
            <p:cNvPr id="38" name="object 38"/>
            <p:cNvPicPr/>
            <p:nvPr/>
          </p:nvPicPr>
          <p:blipFill>
            <a:blip r:embed="rId13"/>
            <a:stretch>
              <a:fillRect/>
            </a:stretch>
          </p:blipFill>
          <p:spPr>
            <a:xfrm>
              <a:off x="2306758" y="2697900"/>
              <a:ext cx="92869" cy="208681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2402317" y="2662938"/>
              <a:ext cx="169769" cy="241487"/>
            </a:xfrm>
            <a:custGeom>
              <a:avLst/>
              <a:gdLst/>
              <a:ahLst/>
              <a:cxnLst/>
              <a:rect l="l" t="t" r="r" b="b"/>
              <a:pathLst>
                <a:path w="192405" h="273685">
                  <a:moveTo>
                    <a:pt x="192214" y="273081"/>
                  </a:moveTo>
                  <a:lnTo>
                    <a:pt x="105251" y="273081"/>
                  </a:lnTo>
                  <a:lnTo>
                    <a:pt x="105251" y="266985"/>
                  </a:lnTo>
                  <a:lnTo>
                    <a:pt x="117443" y="266985"/>
                  </a:lnTo>
                  <a:lnTo>
                    <a:pt x="123539" y="265461"/>
                  </a:lnTo>
                  <a:lnTo>
                    <a:pt x="126587" y="262413"/>
                  </a:lnTo>
                  <a:lnTo>
                    <a:pt x="129635" y="260889"/>
                  </a:lnTo>
                  <a:lnTo>
                    <a:pt x="132683" y="251745"/>
                  </a:lnTo>
                  <a:lnTo>
                    <a:pt x="134207" y="250221"/>
                  </a:lnTo>
                  <a:lnTo>
                    <a:pt x="134207" y="170878"/>
                  </a:lnTo>
                  <a:lnTo>
                    <a:pt x="129635" y="128111"/>
                  </a:lnTo>
                  <a:lnTo>
                    <a:pt x="111347" y="115919"/>
                  </a:lnTo>
                  <a:lnTo>
                    <a:pt x="99155" y="115919"/>
                  </a:lnTo>
                  <a:lnTo>
                    <a:pt x="61055" y="140303"/>
                  </a:lnTo>
                  <a:lnTo>
                    <a:pt x="61055" y="245649"/>
                  </a:lnTo>
                  <a:lnTo>
                    <a:pt x="80867" y="266985"/>
                  </a:lnTo>
                  <a:lnTo>
                    <a:pt x="90011" y="266985"/>
                  </a:lnTo>
                  <a:lnTo>
                    <a:pt x="90011" y="273081"/>
                  </a:lnTo>
                  <a:lnTo>
                    <a:pt x="3048" y="273081"/>
                  </a:lnTo>
                  <a:lnTo>
                    <a:pt x="3048" y="266985"/>
                  </a:lnTo>
                  <a:lnTo>
                    <a:pt x="10668" y="266985"/>
                  </a:lnTo>
                  <a:lnTo>
                    <a:pt x="16764" y="265461"/>
                  </a:lnTo>
                  <a:lnTo>
                    <a:pt x="21336" y="262413"/>
                  </a:lnTo>
                  <a:lnTo>
                    <a:pt x="24384" y="260889"/>
                  </a:lnTo>
                  <a:lnTo>
                    <a:pt x="25908" y="259365"/>
                  </a:lnTo>
                  <a:lnTo>
                    <a:pt x="27432" y="254793"/>
                  </a:lnTo>
                  <a:lnTo>
                    <a:pt x="28956" y="251745"/>
                  </a:lnTo>
                  <a:lnTo>
                    <a:pt x="30480" y="244125"/>
                  </a:lnTo>
                  <a:lnTo>
                    <a:pt x="30480" y="74771"/>
                  </a:lnTo>
                  <a:lnTo>
                    <a:pt x="30241" y="61285"/>
                  </a:lnTo>
                  <a:lnTo>
                    <a:pt x="28956" y="38100"/>
                  </a:lnTo>
                  <a:lnTo>
                    <a:pt x="27432" y="33528"/>
                  </a:lnTo>
                  <a:lnTo>
                    <a:pt x="24384" y="27432"/>
                  </a:lnTo>
                  <a:lnTo>
                    <a:pt x="22860" y="25908"/>
                  </a:lnTo>
                  <a:lnTo>
                    <a:pt x="9144" y="25908"/>
                  </a:lnTo>
                  <a:lnTo>
                    <a:pt x="3048" y="28956"/>
                  </a:lnTo>
                  <a:lnTo>
                    <a:pt x="0" y="21336"/>
                  </a:lnTo>
                  <a:lnTo>
                    <a:pt x="53435" y="0"/>
                  </a:lnTo>
                  <a:lnTo>
                    <a:pt x="61055" y="0"/>
                  </a:lnTo>
                  <a:lnTo>
                    <a:pt x="61055" y="129635"/>
                  </a:lnTo>
                  <a:lnTo>
                    <a:pt x="71675" y="118443"/>
                  </a:lnTo>
                  <a:lnTo>
                    <a:pt x="80867" y="109823"/>
                  </a:lnTo>
                  <a:lnTo>
                    <a:pt x="88915" y="103489"/>
                  </a:lnTo>
                  <a:lnTo>
                    <a:pt x="103727" y="94583"/>
                  </a:lnTo>
                  <a:lnTo>
                    <a:pt x="111347" y="93059"/>
                  </a:lnTo>
                  <a:lnTo>
                    <a:pt x="120491" y="93059"/>
                  </a:lnTo>
                  <a:lnTo>
                    <a:pt x="155209" y="111347"/>
                  </a:lnTo>
                  <a:lnTo>
                    <a:pt x="166020" y="156028"/>
                  </a:lnTo>
                  <a:lnTo>
                    <a:pt x="166306" y="170878"/>
                  </a:lnTo>
                  <a:lnTo>
                    <a:pt x="166306" y="251745"/>
                  </a:lnTo>
                  <a:lnTo>
                    <a:pt x="167830" y="256317"/>
                  </a:lnTo>
                  <a:lnTo>
                    <a:pt x="169354" y="259365"/>
                  </a:lnTo>
                  <a:lnTo>
                    <a:pt x="172402" y="262413"/>
                  </a:lnTo>
                  <a:lnTo>
                    <a:pt x="178498" y="265461"/>
                  </a:lnTo>
                  <a:lnTo>
                    <a:pt x="183070" y="266985"/>
                  </a:lnTo>
                  <a:lnTo>
                    <a:pt x="192214" y="266985"/>
                  </a:lnTo>
                  <a:lnTo>
                    <a:pt x="192214" y="273081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4"/>
            <a:stretch>
              <a:fillRect/>
            </a:stretch>
          </p:blipFill>
          <p:spPr>
            <a:xfrm>
              <a:off x="2588054" y="2743704"/>
              <a:ext cx="130520" cy="165566"/>
            </a:xfrm>
            <a:prstGeom prst="rect">
              <a:avLst/>
            </a:prstGeom>
          </p:spPr>
        </p:pic>
      </p:grpSp>
      <p:pic>
        <p:nvPicPr>
          <p:cNvPr id="41" name="object 41"/>
          <p:cNvPicPr/>
          <p:nvPr/>
        </p:nvPicPr>
        <p:blipFill>
          <a:blip r:embed="rId15"/>
          <a:stretch>
            <a:fillRect/>
          </a:stretch>
        </p:blipFill>
        <p:spPr>
          <a:xfrm>
            <a:off x="2811443" y="2697900"/>
            <a:ext cx="1452282" cy="211370"/>
          </a:xfrm>
          <a:prstGeom prst="rect">
            <a:avLst/>
          </a:prstGeom>
        </p:spPr>
      </p:pic>
      <p:grpSp>
        <p:nvGrpSpPr>
          <p:cNvPr id="42" name="object 42"/>
          <p:cNvGrpSpPr/>
          <p:nvPr/>
        </p:nvGrpSpPr>
        <p:grpSpPr>
          <a:xfrm>
            <a:off x="4364663" y="2664283"/>
            <a:ext cx="313597" cy="244988"/>
            <a:chOff x="4364663" y="2664282"/>
            <a:chExt cx="313597" cy="244988"/>
          </a:xfrm>
        </p:grpSpPr>
        <p:pic>
          <p:nvPicPr>
            <p:cNvPr id="43" name="object 43"/>
            <p:cNvPicPr/>
            <p:nvPr/>
          </p:nvPicPr>
          <p:blipFill>
            <a:blip r:embed="rId16"/>
            <a:stretch>
              <a:fillRect/>
            </a:stretch>
          </p:blipFill>
          <p:spPr>
            <a:xfrm>
              <a:off x="4364663" y="2745049"/>
              <a:ext cx="149346" cy="164222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4540988" y="2664282"/>
              <a:ext cx="137272" cy="239806"/>
            </a:xfrm>
            <a:custGeom>
              <a:avLst/>
              <a:gdLst/>
              <a:ahLst/>
              <a:cxnLst/>
              <a:rect l="l" t="t" r="r" b="b"/>
              <a:pathLst>
                <a:path w="155575" h="271779">
                  <a:moveTo>
                    <a:pt x="105251" y="271557"/>
                  </a:moveTo>
                  <a:lnTo>
                    <a:pt x="0" y="271557"/>
                  </a:lnTo>
                  <a:lnTo>
                    <a:pt x="0" y="265461"/>
                  </a:lnTo>
                  <a:lnTo>
                    <a:pt x="13716" y="265461"/>
                  </a:lnTo>
                  <a:lnTo>
                    <a:pt x="18288" y="263937"/>
                  </a:lnTo>
                  <a:lnTo>
                    <a:pt x="22860" y="260889"/>
                  </a:lnTo>
                  <a:lnTo>
                    <a:pt x="28956" y="254793"/>
                  </a:lnTo>
                  <a:lnTo>
                    <a:pt x="32004" y="245649"/>
                  </a:lnTo>
                  <a:lnTo>
                    <a:pt x="33528" y="238029"/>
                  </a:lnTo>
                  <a:lnTo>
                    <a:pt x="33528" y="109823"/>
                  </a:lnTo>
                  <a:lnTo>
                    <a:pt x="0" y="109823"/>
                  </a:lnTo>
                  <a:lnTo>
                    <a:pt x="0" y="96107"/>
                  </a:lnTo>
                  <a:lnTo>
                    <a:pt x="33528" y="96107"/>
                  </a:lnTo>
                  <a:lnTo>
                    <a:pt x="33528" y="83915"/>
                  </a:lnTo>
                  <a:lnTo>
                    <a:pt x="34099" y="71636"/>
                  </a:lnTo>
                  <a:lnTo>
                    <a:pt x="46910" y="31027"/>
                  </a:lnTo>
                  <a:lnTo>
                    <a:pt x="76476" y="5786"/>
                  </a:lnTo>
                  <a:lnTo>
                    <a:pt x="106775" y="0"/>
                  </a:lnTo>
                  <a:lnTo>
                    <a:pt x="116776" y="619"/>
                  </a:lnTo>
                  <a:lnTo>
                    <a:pt x="150971" y="18287"/>
                  </a:lnTo>
                  <a:lnTo>
                    <a:pt x="155543" y="24383"/>
                  </a:lnTo>
                  <a:lnTo>
                    <a:pt x="155543" y="35051"/>
                  </a:lnTo>
                  <a:lnTo>
                    <a:pt x="129635" y="44195"/>
                  </a:lnTo>
                  <a:lnTo>
                    <a:pt x="126587" y="42671"/>
                  </a:lnTo>
                  <a:lnTo>
                    <a:pt x="122015" y="38099"/>
                  </a:lnTo>
                  <a:lnTo>
                    <a:pt x="117443" y="30479"/>
                  </a:lnTo>
                  <a:lnTo>
                    <a:pt x="112871" y="24383"/>
                  </a:lnTo>
                  <a:lnTo>
                    <a:pt x="105251" y="16763"/>
                  </a:lnTo>
                  <a:lnTo>
                    <a:pt x="96107" y="13715"/>
                  </a:lnTo>
                  <a:lnTo>
                    <a:pt x="85344" y="13715"/>
                  </a:lnTo>
                  <a:lnTo>
                    <a:pt x="65722" y="50494"/>
                  </a:lnTo>
                  <a:lnTo>
                    <a:pt x="65532" y="96107"/>
                  </a:lnTo>
                  <a:lnTo>
                    <a:pt x="109823" y="96107"/>
                  </a:lnTo>
                  <a:lnTo>
                    <a:pt x="109823" y="109823"/>
                  </a:lnTo>
                  <a:lnTo>
                    <a:pt x="65532" y="109823"/>
                  </a:lnTo>
                  <a:lnTo>
                    <a:pt x="65532" y="225837"/>
                  </a:lnTo>
                  <a:lnTo>
                    <a:pt x="80772" y="265461"/>
                  </a:lnTo>
                  <a:lnTo>
                    <a:pt x="105251" y="265461"/>
                  </a:lnTo>
                  <a:lnTo>
                    <a:pt x="105251" y="271557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45" name="object 45"/>
          <p:cNvGrpSpPr/>
          <p:nvPr/>
        </p:nvGrpSpPr>
        <p:grpSpPr>
          <a:xfrm>
            <a:off x="4738827" y="2662938"/>
            <a:ext cx="932890" cy="246530"/>
            <a:chOff x="4738827" y="2662938"/>
            <a:chExt cx="932890" cy="246530"/>
          </a:xfrm>
        </p:grpSpPr>
        <p:pic>
          <p:nvPicPr>
            <p:cNvPr id="46" name="object 46"/>
            <p:cNvPicPr/>
            <p:nvPr/>
          </p:nvPicPr>
          <p:blipFill>
            <a:blip r:embed="rId17"/>
            <a:stretch>
              <a:fillRect/>
            </a:stretch>
          </p:blipFill>
          <p:spPr>
            <a:xfrm>
              <a:off x="4738827" y="2743704"/>
              <a:ext cx="417195" cy="165566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5180227" y="2662938"/>
              <a:ext cx="163046" cy="246529"/>
            </a:xfrm>
            <a:custGeom>
              <a:avLst/>
              <a:gdLst/>
              <a:ahLst/>
              <a:cxnLst/>
              <a:rect l="l" t="t" r="r" b="b"/>
              <a:pathLst>
                <a:path w="184785" h="279400">
                  <a:moveTo>
                    <a:pt x="97631" y="28956"/>
                  </a:moveTo>
                  <a:lnTo>
                    <a:pt x="94583" y="21336"/>
                  </a:lnTo>
                  <a:lnTo>
                    <a:pt x="146494" y="0"/>
                  </a:lnTo>
                  <a:lnTo>
                    <a:pt x="155638" y="0"/>
                  </a:lnTo>
                  <a:lnTo>
                    <a:pt x="155638" y="25907"/>
                  </a:lnTo>
                  <a:lnTo>
                    <a:pt x="102203" y="25907"/>
                  </a:lnTo>
                  <a:lnTo>
                    <a:pt x="97631" y="28956"/>
                  </a:lnTo>
                  <a:close/>
                </a:path>
                <a:path w="184785" h="279400">
                  <a:moveTo>
                    <a:pt x="155638" y="106775"/>
                  </a:moveTo>
                  <a:lnTo>
                    <a:pt x="123634" y="106775"/>
                  </a:lnTo>
                  <a:lnTo>
                    <a:pt x="123610" y="61285"/>
                  </a:lnTo>
                  <a:lnTo>
                    <a:pt x="123444" y="50684"/>
                  </a:lnTo>
                  <a:lnTo>
                    <a:pt x="122991" y="42959"/>
                  </a:lnTo>
                  <a:lnTo>
                    <a:pt x="122110" y="38100"/>
                  </a:lnTo>
                  <a:lnTo>
                    <a:pt x="122110" y="33528"/>
                  </a:lnTo>
                  <a:lnTo>
                    <a:pt x="120586" y="30480"/>
                  </a:lnTo>
                  <a:lnTo>
                    <a:pt x="116014" y="25907"/>
                  </a:lnTo>
                  <a:lnTo>
                    <a:pt x="155638" y="25907"/>
                  </a:lnTo>
                  <a:lnTo>
                    <a:pt x="155638" y="106775"/>
                  </a:lnTo>
                  <a:close/>
                </a:path>
                <a:path w="184785" h="279400">
                  <a:moveTo>
                    <a:pt x="71723" y="279177"/>
                  </a:moveTo>
                  <a:lnTo>
                    <a:pt x="33147" y="265033"/>
                  </a:lnTo>
                  <a:lnTo>
                    <a:pt x="5572" y="226933"/>
                  </a:lnTo>
                  <a:lnTo>
                    <a:pt x="0" y="192214"/>
                  </a:lnTo>
                  <a:lnTo>
                    <a:pt x="1681" y="174210"/>
                  </a:lnTo>
                  <a:lnTo>
                    <a:pt x="24479" y="123539"/>
                  </a:lnTo>
                  <a:lnTo>
                    <a:pt x="67770" y="93535"/>
                  </a:lnTo>
                  <a:lnTo>
                    <a:pt x="85439" y="91535"/>
                  </a:lnTo>
                  <a:lnTo>
                    <a:pt x="96550" y="92630"/>
                  </a:lnTo>
                  <a:lnTo>
                    <a:pt x="106822" y="95726"/>
                  </a:lnTo>
                  <a:lnTo>
                    <a:pt x="115951" y="100536"/>
                  </a:lnTo>
                  <a:lnTo>
                    <a:pt x="119881" y="103727"/>
                  </a:lnTo>
                  <a:lnTo>
                    <a:pt x="83915" y="103727"/>
                  </a:lnTo>
                  <a:lnTo>
                    <a:pt x="75295" y="104822"/>
                  </a:lnTo>
                  <a:lnTo>
                    <a:pt x="45434" y="130388"/>
                  </a:lnTo>
                  <a:lnTo>
                    <a:pt x="35147" y="176974"/>
                  </a:lnTo>
                  <a:lnTo>
                    <a:pt x="36266" y="195263"/>
                  </a:lnTo>
                  <a:lnTo>
                    <a:pt x="51911" y="236505"/>
                  </a:lnTo>
                  <a:lnTo>
                    <a:pt x="90011" y="257841"/>
                  </a:lnTo>
                  <a:lnTo>
                    <a:pt x="119310" y="257841"/>
                  </a:lnTo>
                  <a:lnTo>
                    <a:pt x="117666" y="259580"/>
                  </a:lnTo>
                  <a:lnTo>
                    <a:pt x="79224" y="278653"/>
                  </a:lnTo>
                  <a:lnTo>
                    <a:pt x="71723" y="279177"/>
                  </a:lnTo>
                  <a:close/>
                </a:path>
                <a:path w="184785" h="279400">
                  <a:moveTo>
                    <a:pt x="119310" y="257841"/>
                  </a:moveTo>
                  <a:lnTo>
                    <a:pt x="90011" y="257841"/>
                  </a:lnTo>
                  <a:lnTo>
                    <a:pt x="98908" y="256698"/>
                  </a:lnTo>
                  <a:lnTo>
                    <a:pt x="107394" y="253269"/>
                  </a:lnTo>
                  <a:lnTo>
                    <a:pt x="115594" y="247554"/>
                  </a:lnTo>
                  <a:lnTo>
                    <a:pt x="123634" y="239553"/>
                  </a:lnTo>
                  <a:lnTo>
                    <a:pt x="123634" y="140303"/>
                  </a:lnTo>
                  <a:lnTo>
                    <a:pt x="117538" y="125063"/>
                  </a:lnTo>
                  <a:lnTo>
                    <a:pt x="112966" y="118967"/>
                  </a:lnTo>
                  <a:lnTo>
                    <a:pt x="108299" y="112871"/>
                  </a:lnTo>
                  <a:lnTo>
                    <a:pt x="102203" y="109823"/>
                  </a:lnTo>
                  <a:lnTo>
                    <a:pt x="96107" y="105251"/>
                  </a:lnTo>
                  <a:lnTo>
                    <a:pt x="90011" y="103727"/>
                  </a:lnTo>
                  <a:lnTo>
                    <a:pt x="119881" y="103727"/>
                  </a:lnTo>
                  <a:lnTo>
                    <a:pt x="123634" y="106775"/>
                  </a:lnTo>
                  <a:lnTo>
                    <a:pt x="155638" y="106775"/>
                  </a:lnTo>
                  <a:lnTo>
                    <a:pt x="155662" y="217208"/>
                  </a:lnTo>
                  <a:lnTo>
                    <a:pt x="155829" y="228266"/>
                  </a:lnTo>
                  <a:lnTo>
                    <a:pt x="156281" y="236181"/>
                  </a:lnTo>
                  <a:lnTo>
                    <a:pt x="157162" y="241077"/>
                  </a:lnTo>
                  <a:lnTo>
                    <a:pt x="157162" y="245649"/>
                  </a:lnTo>
                  <a:lnTo>
                    <a:pt x="161734" y="250221"/>
                  </a:lnTo>
                  <a:lnTo>
                    <a:pt x="163258" y="253269"/>
                  </a:lnTo>
                  <a:lnTo>
                    <a:pt x="123634" y="253269"/>
                  </a:lnTo>
                  <a:lnTo>
                    <a:pt x="119310" y="257841"/>
                  </a:lnTo>
                  <a:close/>
                </a:path>
                <a:path w="184785" h="279400">
                  <a:moveTo>
                    <a:pt x="132778" y="279177"/>
                  </a:moveTo>
                  <a:lnTo>
                    <a:pt x="123634" y="279177"/>
                  </a:lnTo>
                  <a:lnTo>
                    <a:pt x="123634" y="253269"/>
                  </a:lnTo>
                  <a:lnTo>
                    <a:pt x="172402" y="253269"/>
                  </a:lnTo>
                  <a:lnTo>
                    <a:pt x="176974" y="251745"/>
                  </a:lnTo>
                  <a:lnTo>
                    <a:pt x="183070" y="250221"/>
                  </a:lnTo>
                  <a:lnTo>
                    <a:pt x="184594" y="256317"/>
                  </a:lnTo>
                  <a:lnTo>
                    <a:pt x="132778" y="279177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18"/>
            <a:stretch>
              <a:fillRect/>
            </a:stretch>
          </p:blipFill>
          <p:spPr>
            <a:xfrm>
              <a:off x="5356552" y="2743704"/>
              <a:ext cx="130604" cy="165566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5508672" y="2662938"/>
              <a:ext cx="163046" cy="246529"/>
            </a:xfrm>
            <a:custGeom>
              <a:avLst/>
              <a:gdLst/>
              <a:ahLst/>
              <a:cxnLst/>
              <a:rect l="l" t="t" r="r" b="b"/>
              <a:pathLst>
                <a:path w="184785" h="279400">
                  <a:moveTo>
                    <a:pt x="96107" y="28956"/>
                  </a:moveTo>
                  <a:lnTo>
                    <a:pt x="94583" y="21336"/>
                  </a:lnTo>
                  <a:lnTo>
                    <a:pt x="146399" y="0"/>
                  </a:lnTo>
                  <a:lnTo>
                    <a:pt x="155543" y="0"/>
                  </a:lnTo>
                  <a:lnTo>
                    <a:pt x="155543" y="25907"/>
                  </a:lnTo>
                  <a:lnTo>
                    <a:pt x="102203" y="25907"/>
                  </a:lnTo>
                  <a:lnTo>
                    <a:pt x="96107" y="28956"/>
                  </a:lnTo>
                  <a:close/>
                </a:path>
                <a:path w="184785" h="279400">
                  <a:moveTo>
                    <a:pt x="155543" y="106775"/>
                  </a:moveTo>
                  <a:lnTo>
                    <a:pt x="123539" y="106775"/>
                  </a:lnTo>
                  <a:lnTo>
                    <a:pt x="123515" y="61285"/>
                  </a:lnTo>
                  <a:lnTo>
                    <a:pt x="123348" y="50684"/>
                  </a:lnTo>
                  <a:lnTo>
                    <a:pt x="115919" y="25907"/>
                  </a:lnTo>
                  <a:lnTo>
                    <a:pt x="155543" y="25907"/>
                  </a:lnTo>
                  <a:lnTo>
                    <a:pt x="155543" y="106775"/>
                  </a:lnTo>
                  <a:close/>
                </a:path>
                <a:path w="184785" h="279400">
                  <a:moveTo>
                    <a:pt x="71723" y="279177"/>
                  </a:moveTo>
                  <a:lnTo>
                    <a:pt x="33053" y="265033"/>
                  </a:lnTo>
                  <a:lnTo>
                    <a:pt x="5524" y="226933"/>
                  </a:lnTo>
                  <a:lnTo>
                    <a:pt x="0" y="192214"/>
                  </a:lnTo>
                  <a:lnTo>
                    <a:pt x="1452" y="174210"/>
                  </a:lnTo>
                  <a:lnTo>
                    <a:pt x="24384" y="123539"/>
                  </a:lnTo>
                  <a:lnTo>
                    <a:pt x="67072" y="93535"/>
                  </a:lnTo>
                  <a:lnTo>
                    <a:pt x="85439" y="91535"/>
                  </a:lnTo>
                  <a:lnTo>
                    <a:pt x="96321" y="92630"/>
                  </a:lnTo>
                  <a:lnTo>
                    <a:pt x="106203" y="95726"/>
                  </a:lnTo>
                  <a:lnTo>
                    <a:pt x="115228" y="100536"/>
                  </a:lnTo>
                  <a:lnTo>
                    <a:pt x="119479" y="103727"/>
                  </a:lnTo>
                  <a:lnTo>
                    <a:pt x="82391" y="103727"/>
                  </a:lnTo>
                  <a:lnTo>
                    <a:pt x="74436" y="104822"/>
                  </a:lnTo>
                  <a:lnTo>
                    <a:pt x="45339" y="130388"/>
                  </a:lnTo>
                  <a:lnTo>
                    <a:pt x="35052" y="176974"/>
                  </a:lnTo>
                  <a:lnTo>
                    <a:pt x="36171" y="195263"/>
                  </a:lnTo>
                  <a:lnTo>
                    <a:pt x="51816" y="236505"/>
                  </a:lnTo>
                  <a:lnTo>
                    <a:pt x="90011" y="257841"/>
                  </a:lnTo>
                  <a:lnTo>
                    <a:pt x="118742" y="257841"/>
                  </a:lnTo>
                  <a:lnTo>
                    <a:pt x="116919" y="259580"/>
                  </a:lnTo>
                  <a:lnTo>
                    <a:pt x="78557" y="278653"/>
                  </a:lnTo>
                  <a:lnTo>
                    <a:pt x="71723" y="279177"/>
                  </a:lnTo>
                  <a:close/>
                </a:path>
                <a:path w="184785" h="279400">
                  <a:moveTo>
                    <a:pt x="118742" y="257841"/>
                  </a:moveTo>
                  <a:lnTo>
                    <a:pt x="90011" y="257841"/>
                  </a:lnTo>
                  <a:lnTo>
                    <a:pt x="98250" y="256698"/>
                  </a:lnTo>
                  <a:lnTo>
                    <a:pt x="106775" y="253269"/>
                  </a:lnTo>
                  <a:lnTo>
                    <a:pt x="115300" y="247554"/>
                  </a:lnTo>
                  <a:lnTo>
                    <a:pt x="123539" y="239553"/>
                  </a:lnTo>
                  <a:lnTo>
                    <a:pt x="123539" y="149542"/>
                  </a:lnTo>
                  <a:lnTo>
                    <a:pt x="122348" y="142891"/>
                  </a:lnTo>
                  <a:lnTo>
                    <a:pt x="120872" y="136695"/>
                  </a:lnTo>
                  <a:lnTo>
                    <a:pt x="118824" y="130803"/>
                  </a:lnTo>
                  <a:lnTo>
                    <a:pt x="115919" y="125063"/>
                  </a:lnTo>
                  <a:lnTo>
                    <a:pt x="112871" y="118967"/>
                  </a:lnTo>
                  <a:lnTo>
                    <a:pt x="108299" y="112871"/>
                  </a:lnTo>
                  <a:lnTo>
                    <a:pt x="100679" y="109823"/>
                  </a:lnTo>
                  <a:lnTo>
                    <a:pt x="94583" y="105251"/>
                  </a:lnTo>
                  <a:lnTo>
                    <a:pt x="88487" y="103727"/>
                  </a:lnTo>
                  <a:lnTo>
                    <a:pt x="119479" y="103727"/>
                  </a:lnTo>
                  <a:lnTo>
                    <a:pt x="123539" y="106775"/>
                  </a:lnTo>
                  <a:lnTo>
                    <a:pt x="155543" y="106775"/>
                  </a:lnTo>
                  <a:lnTo>
                    <a:pt x="155567" y="217208"/>
                  </a:lnTo>
                  <a:lnTo>
                    <a:pt x="155733" y="228266"/>
                  </a:lnTo>
                  <a:lnTo>
                    <a:pt x="156186" y="236181"/>
                  </a:lnTo>
                  <a:lnTo>
                    <a:pt x="157067" y="241077"/>
                  </a:lnTo>
                  <a:lnTo>
                    <a:pt x="157067" y="245649"/>
                  </a:lnTo>
                  <a:lnTo>
                    <a:pt x="158591" y="248697"/>
                  </a:lnTo>
                  <a:lnTo>
                    <a:pt x="161639" y="250221"/>
                  </a:lnTo>
                  <a:lnTo>
                    <a:pt x="163163" y="253269"/>
                  </a:lnTo>
                  <a:lnTo>
                    <a:pt x="123539" y="253269"/>
                  </a:lnTo>
                  <a:lnTo>
                    <a:pt x="118742" y="257841"/>
                  </a:lnTo>
                  <a:close/>
                </a:path>
                <a:path w="184785" h="279400">
                  <a:moveTo>
                    <a:pt x="132683" y="279177"/>
                  </a:moveTo>
                  <a:lnTo>
                    <a:pt x="123539" y="279177"/>
                  </a:lnTo>
                  <a:lnTo>
                    <a:pt x="123539" y="253269"/>
                  </a:lnTo>
                  <a:lnTo>
                    <a:pt x="172402" y="253269"/>
                  </a:lnTo>
                  <a:lnTo>
                    <a:pt x="176974" y="251745"/>
                  </a:lnTo>
                  <a:lnTo>
                    <a:pt x="183070" y="250221"/>
                  </a:lnTo>
                  <a:lnTo>
                    <a:pt x="184594" y="256317"/>
                  </a:lnTo>
                  <a:lnTo>
                    <a:pt x="132683" y="279177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pic>
        <p:nvPicPr>
          <p:cNvPr id="50" name="object 50"/>
          <p:cNvPicPr/>
          <p:nvPr/>
        </p:nvPicPr>
        <p:blipFill>
          <a:blip r:embed="rId19"/>
          <a:stretch>
            <a:fillRect/>
          </a:stretch>
        </p:blipFill>
        <p:spPr>
          <a:xfrm>
            <a:off x="5756350" y="2662938"/>
            <a:ext cx="1122409" cy="246333"/>
          </a:xfrm>
          <a:prstGeom prst="rect">
            <a:avLst/>
          </a:prstGeom>
        </p:spPr>
      </p:pic>
      <p:grpSp>
        <p:nvGrpSpPr>
          <p:cNvPr id="51" name="object 51"/>
          <p:cNvGrpSpPr/>
          <p:nvPr/>
        </p:nvGrpSpPr>
        <p:grpSpPr>
          <a:xfrm>
            <a:off x="6979781" y="2662938"/>
            <a:ext cx="756396" cy="246529"/>
            <a:chOff x="6979780" y="2662938"/>
            <a:chExt cx="756396" cy="246529"/>
          </a:xfrm>
        </p:grpSpPr>
        <p:sp>
          <p:nvSpPr>
            <p:cNvPr id="52" name="object 52"/>
            <p:cNvSpPr/>
            <p:nvPr/>
          </p:nvSpPr>
          <p:spPr>
            <a:xfrm>
              <a:off x="6979780" y="2662938"/>
              <a:ext cx="161925" cy="246529"/>
            </a:xfrm>
            <a:custGeom>
              <a:avLst/>
              <a:gdLst/>
              <a:ahLst/>
              <a:cxnLst/>
              <a:rect l="l" t="t" r="r" b="b"/>
              <a:pathLst>
                <a:path w="183515" h="279400">
                  <a:moveTo>
                    <a:pt x="96012" y="28956"/>
                  </a:moveTo>
                  <a:lnTo>
                    <a:pt x="92964" y="21336"/>
                  </a:lnTo>
                  <a:lnTo>
                    <a:pt x="146399" y="0"/>
                  </a:lnTo>
                  <a:lnTo>
                    <a:pt x="154019" y="0"/>
                  </a:lnTo>
                  <a:lnTo>
                    <a:pt x="154019" y="25907"/>
                  </a:lnTo>
                  <a:lnTo>
                    <a:pt x="102108" y="25907"/>
                  </a:lnTo>
                  <a:lnTo>
                    <a:pt x="96012" y="28956"/>
                  </a:lnTo>
                  <a:close/>
                </a:path>
                <a:path w="183515" h="279400">
                  <a:moveTo>
                    <a:pt x="154019" y="106775"/>
                  </a:moveTo>
                  <a:lnTo>
                    <a:pt x="123539" y="106775"/>
                  </a:lnTo>
                  <a:lnTo>
                    <a:pt x="123539" y="74771"/>
                  </a:lnTo>
                  <a:lnTo>
                    <a:pt x="123301" y="61285"/>
                  </a:lnTo>
                  <a:lnTo>
                    <a:pt x="122777" y="50684"/>
                  </a:lnTo>
                  <a:lnTo>
                    <a:pt x="122253" y="42959"/>
                  </a:lnTo>
                  <a:lnTo>
                    <a:pt x="122015" y="38100"/>
                  </a:lnTo>
                  <a:lnTo>
                    <a:pt x="120491" y="33528"/>
                  </a:lnTo>
                  <a:lnTo>
                    <a:pt x="117443" y="27432"/>
                  </a:lnTo>
                  <a:lnTo>
                    <a:pt x="114395" y="25907"/>
                  </a:lnTo>
                  <a:lnTo>
                    <a:pt x="154019" y="25907"/>
                  </a:lnTo>
                  <a:lnTo>
                    <a:pt x="154019" y="106775"/>
                  </a:lnTo>
                  <a:close/>
                </a:path>
                <a:path w="183515" h="279400">
                  <a:moveTo>
                    <a:pt x="71628" y="279177"/>
                  </a:moveTo>
                  <a:lnTo>
                    <a:pt x="32194" y="265033"/>
                  </a:lnTo>
                  <a:lnTo>
                    <a:pt x="4953" y="226933"/>
                  </a:lnTo>
                  <a:lnTo>
                    <a:pt x="0" y="192214"/>
                  </a:lnTo>
                  <a:lnTo>
                    <a:pt x="1428" y="174210"/>
                  </a:lnTo>
                  <a:lnTo>
                    <a:pt x="22860" y="123539"/>
                  </a:lnTo>
                  <a:lnTo>
                    <a:pt x="66365" y="93535"/>
                  </a:lnTo>
                  <a:lnTo>
                    <a:pt x="83820" y="91535"/>
                  </a:lnTo>
                  <a:lnTo>
                    <a:pt x="94955" y="92630"/>
                  </a:lnTo>
                  <a:lnTo>
                    <a:pt x="105394" y="95726"/>
                  </a:lnTo>
                  <a:lnTo>
                    <a:pt x="114975" y="100536"/>
                  </a:lnTo>
                  <a:lnTo>
                    <a:pt x="119355" y="103727"/>
                  </a:lnTo>
                  <a:lnTo>
                    <a:pt x="82296" y="103727"/>
                  </a:lnTo>
                  <a:lnTo>
                    <a:pt x="74318" y="104822"/>
                  </a:lnTo>
                  <a:lnTo>
                    <a:pt x="44696" y="130388"/>
                  </a:lnTo>
                  <a:lnTo>
                    <a:pt x="35052" y="176974"/>
                  </a:lnTo>
                  <a:lnTo>
                    <a:pt x="35956" y="195263"/>
                  </a:lnTo>
                  <a:lnTo>
                    <a:pt x="51816" y="236505"/>
                  </a:lnTo>
                  <a:lnTo>
                    <a:pt x="88392" y="257841"/>
                  </a:lnTo>
                  <a:lnTo>
                    <a:pt x="118586" y="257841"/>
                  </a:lnTo>
                  <a:lnTo>
                    <a:pt x="116703" y="259580"/>
                  </a:lnTo>
                  <a:lnTo>
                    <a:pt x="78462" y="278653"/>
                  </a:lnTo>
                  <a:lnTo>
                    <a:pt x="71628" y="279177"/>
                  </a:lnTo>
                  <a:close/>
                </a:path>
                <a:path w="183515" h="279400">
                  <a:moveTo>
                    <a:pt x="118586" y="257841"/>
                  </a:moveTo>
                  <a:lnTo>
                    <a:pt x="88392" y="257841"/>
                  </a:lnTo>
                  <a:lnTo>
                    <a:pt x="97312" y="256698"/>
                  </a:lnTo>
                  <a:lnTo>
                    <a:pt x="105965" y="253269"/>
                  </a:lnTo>
                  <a:lnTo>
                    <a:pt x="114618" y="247554"/>
                  </a:lnTo>
                  <a:lnTo>
                    <a:pt x="123539" y="239553"/>
                  </a:lnTo>
                  <a:lnTo>
                    <a:pt x="123539" y="149542"/>
                  </a:lnTo>
                  <a:lnTo>
                    <a:pt x="106775" y="112871"/>
                  </a:lnTo>
                  <a:lnTo>
                    <a:pt x="100584" y="109823"/>
                  </a:lnTo>
                  <a:lnTo>
                    <a:pt x="94488" y="105251"/>
                  </a:lnTo>
                  <a:lnTo>
                    <a:pt x="88392" y="103727"/>
                  </a:lnTo>
                  <a:lnTo>
                    <a:pt x="119355" y="103727"/>
                  </a:lnTo>
                  <a:lnTo>
                    <a:pt x="123539" y="106775"/>
                  </a:lnTo>
                  <a:lnTo>
                    <a:pt x="154019" y="106775"/>
                  </a:lnTo>
                  <a:lnTo>
                    <a:pt x="154019" y="202882"/>
                  </a:lnTo>
                  <a:lnTo>
                    <a:pt x="154257" y="217208"/>
                  </a:lnTo>
                  <a:lnTo>
                    <a:pt x="154781" y="228266"/>
                  </a:lnTo>
                  <a:lnTo>
                    <a:pt x="155320" y="236505"/>
                  </a:lnTo>
                  <a:lnTo>
                    <a:pt x="155543" y="241077"/>
                  </a:lnTo>
                  <a:lnTo>
                    <a:pt x="157067" y="245649"/>
                  </a:lnTo>
                  <a:lnTo>
                    <a:pt x="158591" y="248697"/>
                  </a:lnTo>
                  <a:lnTo>
                    <a:pt x="163163" y="253269"/>
                  </a:lnTo>
                  <a:lnTo>
                    <a:pt x="123539" y="253269"/>
                  </a:lnTo>
                  <a:lnTo>
                    <a:pt x="118586" y="257841"/>
                  </a:lnTo>
                  <a:close/>
                </a:path>
                <a:path w="183515" h="279400">
                  <a:moveTo>
                    <a:pt x="131159" y="279177"/>
                  </a:moveTo>
                  <a:lnTo>
                    <a:pt x="123539" y="279177"/>
                  </a:lnTo>
                  <a:lnTo>
                    <a:pt x="123539" y="253269"/>
                  </a:lnTo>
                  <a:lnTo>
                    <a:pt x="170783" y="253269"/>
                  </a:lnTo>
                  <a:lnTo>
                    <a:pt x="175355" y="251745"/>
                  </a:lnTo>
                  <a:lnTo>
                    <a:pt x="181451" y="250221"/>
                  </a:lnTo>
                  <a:lnTo>
                    <a:pt x="182975" y="256317"/>
                  </a:lnTo>
                  <a:lnTo>
                    <a:pt x="131159" y="279177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20"/>
            <a:stretch>
              <a:fillRect/>
            </a:stretch>
          </p:blipFill>
          <p:spPr>
            <a:xfrm>
              <a:off x="7153331" y="2745049"/>
              <a:ext cx="149430" cy="164222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7318897" y="2749083"/>
              <a:ext cx="245409" cy="160244"/>
            </a:xfrm>
            <a:custGeom>
              <a:avLst/>
              <a:gdLst/>
              <a:ahLst/>
              <a:cxnLst/>
              <a:rect l="l" t="t" r="r" b="b"/>
              <a:pathLst>
                <a:path w="278129" h="181610">
                  <a:moveTo>
                    <a:pt x="193738" y="181546"/>
                  </a:moveTo>
                  <a:lnTo>
                    <a:pt x="186118" y="181546"/>
                  </a:lnTo>
                  <a:lnTo>
                    <a:pt x="141827" y="68675"/>
                  </a:lnTo>
                  <a:lnTo>
                    <a:pt x="91535" y="181546"/>
                  </a:lnTo>
                  <a:lnTo>
                    <a:pt x="83915" y="181546"/>
                  </a:lnTo>
                  <a:lnTo>
                    <a:pt x="27432" y="33528"/>
                  </a:lnTo>
                  <a:lnTo>
                    <a:pt x="24384" y="24384"/>
                  </a:lnTo>
                  <a:lnTo>
                    <a:pt x="19812" y="18288"/>
                  </a:lnTo>
                  <a:lnTo>
                    <a:pt x="16764" y="13716"/>
                  </a:lnTo>
                  <a:lnTo>
                    <a:pt x="12192" y="10668"/>
                  </a:lnTo>
                  <a:lnTo>
                    <a:pt x="7620" y="9144"/>
                  </a:lnTo>
                  <a:lnTo>
                    <a:pt x="0" y="7620"/>
                  </a:lnTo>
                  <a:lnTo>
                    <a:pt x="0" y="0"/>
                  </a:lnTo>
                  <a:lnTo>
                    <a:pt x="73247" y="0"/>
                  </a:lnTo>
                  <a:lnTo>
                    <a:pt x="73247" y="7620"/>
                  </a:lnTo>
                  <a:lnTo>
                    <a:pt x="67151" y="7620"/>
                  </a:lnTo>
                  <a:lnTo>
                    <a:pt x="62579" y="9144"/>
                  </a:lnTo>
                  <a:lnTo>
                    <a:pt x="59531" y="10668"/>
                  </a:lnTo>
                  <a:lnTo>
                    <a:pt x="58007" y="12192"/>
                  </a:lnTo>
                  <a:lnTo>
                    <a:pt x="56483" y="15240"/>
                  </a:lnTo>
                  <a:lnTo>
                    <a:pt x="56483" y="22859"/>
                  </a:lnTo>
                  <a:lnTo>
                    <a:pt x="58007" y="27432"/>
                  </a:lnTo>
                  <a:lnTo>
                    <a:pt x="59531" y="33528"/>
                  </a:lnTo>
                  <a:lnTo>
                    <a:pt x="97631" y="134302"/>
                  </a:lnTo>
                  <a:lnTo>
                    <a:pt x="135731" y="51911"/>
                  </a:lnTo>
                  <a:lnTo>
                    <a:pt x="122015" y="18288"/>
                  </a:lnTo>
                  <a:lnTo>
                    <a:pt x="118967" y="13716"/>
                  </a:lnTo>
                  <a:lnTo>
                    <a:pt x="109823" y="9144"/>
                  </a:lnTo>
                  <a:lnTo>
                    <a:pt x="105251" y="7620"/>
                  </a:lnTo>
                  <a:lnTo>
                    <a:pt x="97631" y="7620"/>
                  </a:lnTo>
                  <a:lnTo>
                    <a:pt x="97631" y="0"/>
                  </a:lnTo>
                  <a:lnTo>
                    <a:pt x="181546" y="0"/>
                  </a:lnTo>
                  <a:lnTo>
                    <a:pt x="181546" y="7620"/>
                  </a:lnTo>
                  <a:lnTo>
                    <a:pt x="172402" y="7620"/>
                  </a:lnTo>
                  <a:lnTo>
                    <a:pt x="164782" y="9144"/>
                  </a:lnTo>
                  <a:lnTo>
                    <a:pt x="161734" y="12192"/>
                  </a:lnTo>
                  <a:lnTo>
                    <a:pt x="158686" y="13716"/>
                  </a:lnTo>
                  <a:lnTo>
                    <a:pt x="157162" y="16764"/>
                  </a:lnTo>
                  <a:lnTo>
                    <a:pt x="157162" y="24384"/>
                  </a:lnTo>
                  <a:lnTo>
                    <a:pt x="158686" y="27432"/>
                  </a:lnTo>
                  <a:lnTo>
                    <a:pt x="158686" y="28956"/>
                  </a:lnTo>
                  <a:lnTo>
                    <a:pt x="199834" y="131254"/>
                  </a:lnTo>
                  <a:lnTo>
                    <a:pt x="236410" y="33528"/>
                  </a:lnTo>
                  <a:lnTo>
                    <a:pt x="237934" y="25908"/>
                  </a:lnTo>
                  <a:lnTo>
                    <a:pt x="239458" y="21336"/>
                  </a:lnTo>
                  <a:lnTo>
                    <a:pt x="239458" y="12192"/>
                  </a:lnTo>
                  <a:lnTo>
                    <a:pt x="233362" y="9144"/>
                  </a:lnTo>
                  <a:lnTo>
                    <a:pt x="228790" y="7620"/>
                  </a:lnTo>
                  <a:lnTo>
                    <a:pt x="221170" y="7620"/>
                  </a:lnTo>
                  <a:lnTo>
                    <a:pt x="221170" y="0"/>
                  </a:lnTo>
                  <a:lnTo>
                    <a:pt x="277653" y="0"/>
                  </a:lnTo>
                  <a:lnTo>
                    <a:pt x="277653" y="7620"/>
                  </a:lnTo>
                  <a:lnTo>
                    <a:pt x="269317" y="9882"/>
                  </a:lnTo>
                  <a:lnTo>
                    <a:pt x="262401" y="14287"/>
                  </a:lnTo>
                  <a:lnTo>
                    <a:pt x="256610" y="20693"/>
                  </a:lnTo>
                  <a:lnTo>
                    <a:pt x="251650" y="28956"/>
                  </a:lnTo>
                  <a:lnTo>
                    <a:pt x="193738" y="181546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21"/>
            <a:stretch>
              <a:fillRect/>
            </a:stretch>
          </p:blipFill>
          <p:spPr>
            <a:xfrm>
              <a:off x="7566575" y="2745049"/>
              <a:ext cx="169601" cy="158843"/>
            </a:xfrm>
            <a:prstGeom prst="rect">
              <a:avLst/>
            </a:prstGeom>
          </p:spPr>
        </p:pic>
      </p:grpSp>
      <p:grpSp>
        <p:nvGrpSpPr>
          <p:cNvPr id="56" name="object 56"/>
          <p:cNvGrpSpPr/>
          <p:nvPr/>
        </p:nvGrpSpPr>
        <p:grpSpPr>
          <a:xfrm>
            <a:off x="7841148" y="2662937"/>
            <a:ext cx="782396" cy="315193"/>
            <a:chOff x="7841147" y="2662937"/>
            <a:chExt cx="782396" cy="315193"/>
          </a:xfrm>
        </p:grpSpPr>
        <p:pic>
          <p:nvPicPr>
            <p:cNvPr id="57" name="object 57"/>
            <p:cNvPicPr/>
            <p:nvPr/>
          </p:nvPicPr>
          <p:blipFill>
            <a:blip r:embed="rId22"/>
            <a:stretch>
              <a:fillRect/>
            </a:stretch>
          </p:blipFill>
          <p:spPr>
            <a:xfrm>
              <a:off x="7841147" y="2745049"/>
              <a:ext cx="104971" cy="164222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7970324" y="2662937"/>
              <a:ext cx="79562" cy="241487"/>
            </a:xfrm>
            <a:custGeom>
              <a:avLst/>
              <a:gdLst/>
              <a:ahLst/>
              <a:cxnLst/>
              <a:rect l="l" t="t" r="r" b="b"/>
              <a:pathLst>
                <a:path w="90170" h="273685">
                  <a:moveTo>
                    <a:pt x="90011" y="273081"/>
                  </a:moveTo>
                  <a:lnTo>
                    <a:pt x="3048" y="273081"/>
                  </a:lnTo>
                  <a:lnTo>
                    <a:pt x="3048" y="266985"/>
                  </a:lnTo>
                  <a:lnTo>
                    <a:pt x="10668" y="266985"/>
                  </a:lnTo>
                  <a:lnTo>
                    <a:pt x="16764" y="265461"/>
                  </a:lnTo>
                  <a:lnTo>
                    <a:pt x="22860" y="262413"/>
                  </a:lnTo>
                  <a:lnTo>
                    <a:pt x="24384" y="259365"/>
                  </a:lnTo>
                  <a:lnTo>
                    <a:pt x="27432" y="256317"/>
                  </a:lnTo>
                  <a:lnTo>
                    <a:pt x="28956" y="251745"/>
                  </a:lnTo>
                  <a:lnTo>
                    <a:pt x="28932" y="61285"/>
                  </a:lnTo>
                  <a:lnTo>
                    <a:pt x="28765" y="50684"/>
                  </a:lnTo>
                  <a:lnTo>
                    <a:pt x="28313" y="42959"/>
                  </a:lnTo>
                  <a:lnTo>
                    <a:pt x="27432" y="38100"/>
                  </a:lnTo>
                  <a:lnTo>
                    <a:pt x="27432" y="33528"/>
                  </a:lnTo>
                  <a:lnTo>
                    <a:pt x="25908" y="30480"/>
                  </a:lnTo>
                  <a:lnTo>
                    <a:pt x="21336" y="25908"/>
                  </a:lnTo>
                  <a:lnTo>
                    <a:pt x="9144" y="25908"/>
                  </a:lnTo>
                  <a:lnTo>
                    <a:pt x="3048" y="28956"/>
                  </a:lnTo>
                  <a:lnTo>
                    <a:pt x="0" y="21336"/>
                  </a:lnTo>
                  <a:lnTo>
                    <a:pt x="51816" y="0"/>
                  </a:lnTo>
                  <a:lnTo>
                    <a:pt x="61055" y="0"/>
                  </a:lnTo>
                  <a:lnTo>
                    <a:pt x="61055" y="244125"/>
                  </a:lnTo>
                  <a:lnTo>
                    <a:pt x="62579" y="251745"/>
                  </a:lnTo>
                  <a:lnTo>
                    <a:pt x="64103" y="254793"/>
                  </a:lnTo>
                  <a:lnTo>
                    <a:pt x="65627" y="259365"/>
                  </a:lnTo>
                  <a:lnTo>
                    <a:pt x="67151" y="262413"/>
                  </a:lnTo>
                  <a:lnTo>
                    <a:pt x="70199" y="263937"/>
                  </a:lnTo>
                  <a:lnTo>
                    <a:pt x="74771" y="265461"/>
                  </a:lnTo>
                  <a:lnTo>
                    <a:pt x="80867" y="266985"/>
                  </a:lnTo>
                  <a:lnTo>
                    <a:pt x="90011" y="266985"/>
                  </a:lnTo>
                  <a:lnTo>
                    <a:pt x="90011" y="273081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23"/>
            <a:stretch>
              <a:fillRect/>
            </a:stretch>
          </p:blipFill>
          <p:spPr>
            <a:xfrm>
              <a:off x="8069915" y="2745049"/>
              <a:ext cx="149430" cy="164222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8231449" y="2745049"/>
              <a:ext cx="163046" cy="233082"/>
            </a:xfrm>
            <a:custGeom>
              <a:avLst/>
              <a:gdLst/>
              <a:ahLst/>
              <a:cxnLst/>
              <a:rect l="l" t="t" r="r" b="b"/>
              <a:pathLst>
                <a:path w="184784" h="264160">
                  <a:moveTo>
                    <a:pt x="3048" y="27432"/>
                  </a:moveTo>
                  <a:lnTo>
                    <a:pt x="1524" y="21336"/>
                  </a:lnTo>
                  <a:lnTo>
                    <a:pt x="54864" y="0"/>
                  </a:lnTo>
                  <a:lnTo>
                    <a:pt x="62484" y="0"/>
                  </a:lnTo>
                  <a:lnTo>
                    <a:pt x="62484" y="25908"/>
                  </a:lnTo>
                  <a:lnTo>
                    <a:pt x="7620" y="25908"/>
                  </a:lnTo>
                  <a:lnTo>
                    <a:pt x="3048" y="27432"/>
                  </a:lnTo>
                  <a:close/>
                </a:path>
                <a:path w="184784" h="264160">
                  <a:moveTo>
                    <a:pt x="73442" y="41148"/>
                  </a:moveTo>
                  <a:lnTo>
                    <a:pt x="62484" y="41148"/>
                  </a:lnTo>
                  <a:lnTo>
                    <a:pt x="69356" y="30575"/>
                  </a:lnTo>
                  <a:lnTo>
                    <a:pt x="103917" y="2286"/>
                  </a:lnTo>
                  <a:lnTo>
                    <a:pt x="118967" y="0"/>
                  </a:lnTo>
                  <a:lnTo>
                    <a:pt x="131230" y="1166"/>
                  </a:lnTo>
                  <a:lnTo>
                    <a:pt x="142779" y="4762"/>
                  </a:lnTo>
                  <a:lnTo>
                    <a:pt x="153471" y="10929"/>
                  </a:lnTo>
                  <a:lnTo>
                    <a:pt x="163163" y="19812"/>
                  </a:lnTo>
                  <a:lnTo>
                    <a:pt x="168250" y="27432"/>
                  </a:lnTo>
                  <a:lnTo>
                    <a:pt x="97631" y="27432"/>
                  </a:lnTo>
                  <a:lnTo>
                    <a:pt x="91535" y="28956"/>
                  </a:lnTo>
                  <a:lnTo>
                    <a:pt x="85439" y="32004"/>
                  </a:lnTo>
                  <a:lnTo>
                    <a:pt x="81423" y="34243"/>
                  </a:lnTo>
                  <a:lnTo>
                    <a:pt x="76247" y="38492"/>
                  </a:lnTo>
                  <a:lnTo>
                    <a:pt x="73442" y="41148"/>
                  </a:lnTo>
                  <a:close/>
                </a:path>
                <a:path w="184784" h="264160">
                  <a:moveTo>
                    <a:pt x="82391" y="257841"/>
                  </a:moveTo>
                  <a:lnTo>
                    <a:pt x="12192" y="257841"/>
                  </a:lnTo>
                  <a:lnTo>
                    <a:pt x="18288" y="256317"/>
                  </a:lnTo>
                  <a:lnTo>
                    <a:pt x="22860" y="253269"/>
                  </a:lnTo>
                  <a:lnTo>
                    <a:pt x="27432" y="248697"/>
                  </a:lnTo>
                  <a:lnTo>
                    <a:pt x="28956" y="245649"/>
                  </a:lnTo>
                  <a:lnTo>
                    <a:pt x="28956" y="242601"/>
                  </a:lnTo>
                  <a:lnTo>
                    <a:pt x="30480" y="234981"/>
                  </a:lnTo>
                  <a:lnTo>
                    <a:pt x="30480" y="38100"/>
                  </a:lnTo>
                  <a:lnTo>
                    <a:pt x="25908" y="28956"/>
                  </a:lnTo>
                  <a:lnTo>
                    <a:pt x="24384" y="27432"/>
                  </a:lnTo>
                  <a:lnTo>
                    <a:pt x="21336" y="25908"/>
                  </a:lnTo>
                  <a:lnTo>
                    <a:pt x="62484" y="25908"/>
                  </a:lnTo>
                  <a:lnTo>
                    <a:pt x="62484" y="41148"/>
                  </a:lnTo>
                  <a:lnTo>
                    <a:pt x="73442" y="41148"/>
                  </a:lnTo>
                  <a:lnTo>
                    <a:pt x="69928" y="44474"/>
                  </a:lnTo>
                  <a:lnTo>
                    <a:pt x="62484" y="51911"/>
                  </a:lnTo>
                  <a:lnTo>
                    <a:pt x="62507" y="127809"/>
                  </a:lnTo>
                  <a:lnTo>
                    <a:pt x="62674" y="136005"/>
                  </a:lnTo>
                  <a:lnTo>
                    <a:pt x="82821" y="169354"/>
                  </a:lnTo>
                  <a:lnTo>
                    <a:pt x="62484" y="169354"/>
                  </a:lnTo>
                  <a:lnTo>
                    <a:pt x="62484" y="242601"/>
                  </a:lnTo>
                  <a:lnTo>
                    <a:pt x="64008" y="247173"/>
                  </a:lnTo>
                  <a:lnTo>
                    <a:pt x="65532" y="250221"/>
                  </a:lnTo>
                  <a:lnTo>
                    <a:pt x="68580" y="251745"/>
                  </a:lnTo>
                  <a:lnTo>
                    <a:pt x="71628" y="254793"/>
                  </a:lnTo>
                  <a:lnTo>
                    <a:pt x="76200" y="256317"/>
                  </a:lnTo>
                  <a:lnTo>
                    <a:pt x="82391" y="257841"/>
                  </a:lnTo>
                  <a:close/>
                </a:path>
                <a:path w="184784" h="264160">
                  <a:moveTo>
                    <a:pt x="143242" y="173926"/>
                  </a:moveTo>
                  <a:lnTo>
                    <a:pt x="103727" y="173926"/>
                  </a:lnTo>
                  <a:lnTo>
                    <a:pt x="112561" y="173045"/>
                  </a:lnTo>
                  <a:lnTo>
                    <a:pt x="120681" y="170307"/>
                  </a:lnTo>
                  <a:lnTo>
                    <a:pt x="145827" y="135778"/>
                  </a:lnTo>
                  <a:lnTo>
                    <a:pt x="149447" y="103727"/>
                  </a:lnTo>
                  <a:lnTo>
                    <a:pt x="148542" y="85199"/>
                  </a:lnTo>
                  <a:lnTo>
                    <a:pt x="132683" y="42672"/>
                  </a:lnTo>
                  <a:lnTo>
                    <a:pt x="103727" y="27432"/>
                  </a:lnTo>
                  <a:lnTo>
                    <a:pt x="168250" y="27432"/>
                  </a:lnTo>
                  <a:lnTo>
                    <a:pt x="172298" y="33495"/>
                  </a:lnTo>
                  <a:lnTo>
                    <a:pt x="179022" y="49196"/>
                  </a:lnTo>
                  <a:lnTo>
                    <a:pt x="183174" y="66612"/>
                  </a:lnTo>
                  <a:lnTo>
                    <a:pt x="184594" y="85439"/>
                  </a:lnTo>
                  <a:lnTo>
                    <a:pt x="182888" y="107433"/>
                  </a:lnTo>
                  <a:lnTo>
                    <a:pt x="177879" y="127587"/>
                  </a:lnTo>
                  <a:lnTo>
                    <a:pt x="169726" y="145741"/>
                  </a:lnTo>
                  <a:lnTo>
                    <a:pt x="158591" y="161734"/>
                  </a:lnTo>
                  <a:lnTo>
                    <a:pt x="146589" y="171973"/>
                  </a:lnTo>
                  <a:lnTo>
                    <a:pt x="143242" y="173926"/>
                  </a:lnTo>
                  <a:close/>
                </a:path>
                <a:path w="184784" h="264160">
                  <a:moveTo>
                    <a:pt x="103727" y="186118"/>
                  </a:moveTo>
                  <a:lnTo>
                    <a:pt x="94583" y="186118"/>
                  </a:lnTo>
                  <a:lnTo>
                    <a:pt x="86963" y="184594"/>
                  </a:lnTo>
                  <a:lnTo>
                    <a:pt x="79343" y="181546"/>
                  </a:lnTo>
                  <a:lnTo>
                    <a:pt x="74676" y="180022"/>
                  </a:lnTo>
                  <a:lnTo>
                    <a:pt x="68580" y="175450"/>
                  </a:lnTo>
                  <a:lnTo>
                    <a:pt x="62484" y="169354"/>
                  </a:lnTo>
                  <a:lnTo>
                    <a:pt x="82821" y="169354"/>
                  </a:lnTo>
                  <a:lnTo>
                    <a:pt x="89058" y="171831"/>
                  </a:lnTo>
                  <a:lnTo>
                    <a:pt x="96035" y="173378"/>
                  </a:lnTo>
                  <a:lnTo>
                    <a:pt x="103727" y="173926"/>
                  </a:lnTo>
                  <a:lnTo>
                    <a:pt x="143242" y="173926"/>
                  </a:lnTo>
                  <a:lnTo>
                    <a:pt x="133445" y="179641"/>
                  </a:lnTo>
                  <a:lnTo>
                    <a:pt x="119157" y="184451"/>
                  </a:lnTo>
                  <a:lnTo>
                    <a:pt x="103727" y="186118"/>
                  </a:lnTo>
                  <a:close/>
                </a:path>
                <a:path w="184784" h="264160">
                  <a:moveTo>
                    <a:pt x="91535" y="263937"/>
                  </a:moveTo>
                  <a:lnTo>
                    <a:pt x="0" y="263937"/>
                  </a:lnTo>
                  <a:lnTo>
                    <a:pt x="0" y="257841"/>
                  </a:lnTo>
                  <a:lnTo>
                    <a:pt x="91535" y="257841"/>
                  </a:lnTo>
                  <a:lnTo>
                    <a:pt x="91535" y="263937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24"/>
            <a:stretch>
              <a:fillRect/>
            </a:stretch>
          </p:blipFill>
          <p:spPr>
            <a:xfrm>
              <a:off x="8419875" y="2743704"/>
              <a:ext cx="131865" cy="165566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8585443" y="2871619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27431" y="42672"/>
                  </a:moveTo>
                  <a:lnTo>
                    <a:pt x="16763" y="42672"/>
                  </a:lnTo>
                  <a:lnTo>
                    <a:pt x="10667" y="39624"/>
                  </a:lnTo>
                  <a:lnTo>
                    <a:pt x="3047" y="32004"/>
                  </a:lnTo>
                  <a:lnTo>
                    <a:pt x="0" y="27432"/>
                  </a:lnTo>
                  <a:lnTo>
                    <a:pt x="0" y="15240"/>
                  </a:lnTo>
                  <a:lnTo>
                    <a:pt x="3047" y="9144"/>
                  </a:lnTo>
                  <a:lnTo>
                    <a:pt x="7619" y="6096"/>
                  </a:lnTo>
                  <a:lnTo>
                    <a:pt x="10667" y="1524"/>
                  </a:lnTo>
                  <a:lnTo>
                    <a:pt x="15239" y="0"/>
                  </a:lnTo>
                  <a:lnTo>
                    <a:pt x="21335" y="0"/>
                  </a:lnTo>
                  <a:lnTo>
                    <a:pt x="27431" y="0"/>
                  </a:lnTo>
                  <a:lnTo>
                    <a:pt x="33527" y="1524"/>
                  </a:lnTo>
                  <a:lnTo>
                    <a:pt x="36575" y="6096"/>
                  </a:lnTo>
                  <a:lnTo>
                    <a:pt x="41147" y="10668"/>
                  </a:lnTo>
                  <a:lnTo>
                    <a:pt x="42671" y="15240"/>
                  </a:lnTo>
                  <a:lnTo>
                    <a:pt x="42671" y="27432"/>
                  </a:lnTo>
                  <a:lnTo>
                    <a:pt x="41147" y="32004"/>
                  </a:lnTo>
                  <a:lnTo>
                    <a:pt x="33527" y="39624"/>
                  </a:lnTo>
                  <a:lnTo>
                    <a:pt x="27431" y="42672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sp>
        <p:nvSpPr>
          <p:cNvPr id="63" name="object 63"/>
          <p:cNvSpPr/>
          <p:nvPr/>
        </p:nvSpPr>
        <p:spPr>
          <a:xfrm>
            <a:off x="251459" y="3225950"/>
            <a:ext cx="100853" cy="100853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300" y="114300"/>
                </a:moveTo>
                <a:lnTo>
                  <a:pt x="0" y="114300"/>
                </a:lnTo>
                <a:lnTo>
                  <a:pt x="0" y="0"/>
                </a:lnTo>
                <a:lnTo>
                  <a:pt x="114300" y="0"/>
                </a:lnTo>
                <a:lnTo>
                  <a:pt x="114300" y="114300"/>
                </a:lnTo>
                <a:close/>
              </a:path>
            </a:pathLst>
          </a:custGeom>
          <a:solidFill>
            <a:srgbClr val="568962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pic>
        <p:nvPicPr>
          <p:cNvPr id="64" name="object 64"/>
          <p:cNvPicPr/>
          <p:nvPr/>
        </p:nvPicPr>
        <p:blipFill>
          <a:blip r:embed="rId25"/>
          <a:stretch>
            <a:fillRect/>
          </a:stretch>
        </p:blipFill>
        <p:spPr>
          <a:xfrm>
            <a:off x="569231" y="3171825"/>
            <a:ext cx="1340503" cy="304240"/>
          </a:xfrm>
          <a:prstGeom prst="rect">
            <a:avLst/>
          </a:prstGeom>
        </p:spPr>
      </p:pic>
      <p:sp>
        <p:nvSpPr>
          <p:cNvPr id="65" name="object 65"/>
          <p:cNvSpPr/>
          <p:nvPr/>
        </p:nvSpPr>
        <p:spPr>
          <a:xfrm>
            <a:off x="1985122" y="3161078"/>
            <a:ext cx="347382" cy="315446"/>
          </a:xfrm>
          <a:custGeom>
            <a:avLst/>
            <a:gdLst/>
            <a:ahLst/>
            <a:cxnLst/>
            <a:rect l="l" t="t" r="r" b="b"/>
            <a:pathLst>
              <a:path w="393700" h="357504">
                <a:moveTo>
                  <a:pt x="182968" y="178498"/>
                </a:moveTo>
                <a:lnTo>
                  <a:pt x="172034" y="127609"/>
                </a:lnTo>
                <a:lnTo>
                  <a:pt x="150964" y="103390"/>
                </a:lnTo>
                <a:lnTo>
                  <a:pt x="150964" y="189166"/>
                </a:lnTo>
                <a:lnTo>
                  <a:pt x="149872" y="206324"/>
                </a:lnTo>
                <a:lnTo>
                  <a:pt x="135724" y="245643"/>
                </a:lnTo>
                <a:lnTo>
                  <a:pt x="102196" y="263931"/>
                </a:lnTo>
                <a:lnTo>
                  <a:pt x="96100" y="263931"/>
                </a:lnTo>
                <a:lnTo>
                  <a:pt x="60960" y="245643"/>
                </a:lnTo>
                <a:lnTo>
                  <a:pt x="60960" y="140296"/>
                </a:lnTo>
                <a:lnTo>
                  <a:pt x="68580" y="132676"/>
                </a:lnTo>
                <a:lnTo>
                  <a:pt x="74295" y="128104"/>
                </a:lnTo>
                <a:lnTo>
                  <a:pt x="76200" y="126580"/>
                </a:lnTo>
                <a:lnTo>
                  <a:pt x="80772" y="125056"/>
                </a:lnTo>
                <a:lnTo>
                  <a:pt x="86868" y="120484"/>
                </a:lnTo>
                <a:lnTo>
                  <a:pt x="94488" y="118960"/>
                </a:lnTo>
                <a:lnTo>
                  <a:pt x="100672" y="118960"/>
                </a:lnTo>
                <a:lnTo>
                  <a:pt x="110439" y="120103"/>
                </a:lnTo>
                <a:lnTo>
                  <a:pt x="141960" y="147294"/>
                </a:lnTo>
                <a:lnTo>
                  <a:pt x="150964" y="189166"/>
                </a:lnTo>
                <a:lnTo>
                  <a:pt x="150964" y="103390"/>
                </a:lnTo>
                <a:lnTo>
                  <a:pt x="141249" y="97243"/>
                </a:lnTo>
                <a:lnTo>
                  <a:pt x="129082" y="92964"/>
                </a:lnTo>
                <a:lnTo>
                  <a:pt x="115912" y="91528"/>
                </a:lnTo>
                <a:lnTo>
                  <a:pt x="101320" y="93814"/>
                </a:lnTo>
                <a:lnTo>
                  <a:pt x="87287" y="100672"/>
                </a:lnTo>
                <a:lnTo>
                  <a:pt x="73825" y="112102"/>
                </a:lnTo>
                <a:lnTo>
                  <a:pt x="60960" y="128104"/>
                </a:lnTo>
                <a:lnTo>
                  <a:pt x="60960" y="25908"/>
                </a:lnTo>
                <a:lnTo>
                  <a:pt x="60960" y="0"/>
                </a:lnTo>
                <a:lnTo>
                  <a:pt x="51816" y="0"/>
                </a:lnTo>
                <a:lnTo>
                  <a:pt x="0" y="21336"/>
                </a:lnTo>
                <a:lnTo>
                  <a:pt x="3048" y="28956"/>
                </a:lnTo>
                <a:lnTo>
                  <a:pt x="7620" y="25908"/>
                </a:lnTo>
                <a:lnTo>
                  <a:pt x="21336" y="25908"/>
                </a:lnTo>
                <a:lnTo>
                  <a:pt x="22860" y="27432"/>
                </a:lnTo>
                <a:lnTo>
                  <a:pt x="25908" y="28956"/>
                </a:lnTo>
                <a:lnTo>
                  <a:pt x="27432" y="32004"/>
                </a:lnTo>
                <a:lnTo>
                  <a:pt x="27432" y="36576"/>
                </a:lnTo>
                <a:lnTo>
                  <a:pt x="28308" y="41427"/>
                </a:lnTo>
                <a:lnTo>
                  <a:pt x="28765" y="49149"/>
                </a:lnTo>
                <a:lnTo>
                  <a:pt x="28930" y="59753"/>
                </a:lnTo>
                <a:lnTo>
                  <a:pt x="28956" y="256311"/>
                </a:lnTo>
                <a:lnTo>
                  <a:pt x="37833" y="261505"/>
                </a:lnTo>
                <a:lnTo>
                  <a:pt x="77152" y="276504"/>
                </a:lnTo>
                <a:lnTo>
                  <a:pt x="92964" y="277647"/>
                </a:lnTo>
                <a:lnTo>
                  <a:pt x="108724" y="276199"/>
                </a:lnTo>
                <a:lnTo>
                  <a:pt x="152488" y="253263"/>
                </a:lnTo>
                <a:lnTo>
                  <a:pt x="175729" y="220408"/>
                </a:lnTo>
                <a:lnTo>
                  <a:pt x="181203" y="200444"/>
                </a:lnTo>
                <a:lnTo>
                  <a:pt x="182968" y="178498"/>
                </a:lnTo>
                <a:close/>
              </a:path>
              <a:path w="393700" h="357504">
                <a:moveTo>
                  <a:pt x="393471" y="97624"/>
                </a:moveTo>
                <a:lnTo>
                  <a:pt x="335559" y="97624"/>
                </a:lnTo>
                <a:lnTo>
                  <a:pt x="335559" y="103720"/>
                </a:lnTo>
                <a:lnTo>
                  <a:pt x="341655" y="103720"/>
                </a:lnTo>
                <a:lnTo>
                  <a:pt x="344703" y="105244"/>
                </a:lnTo>
                <a:lnTo>
                  <a:pt x="347751" y="105244"/>
                </a:lnTo>
                <a:lnTo>
                  <a:pt x="349275" y="106768"/>
                </a:lnTo>
                <a:lnTo>
                  <a:pt x="350799" y="106768"/>
                </a:lnTo>
                <a:lnTo>
                  <a:pt x="352323" y="108292"/>
                </a:lnTo>
                <a:lnTo>
                  <a:pt x="352323" y="109816"/>
                </a:lnTo>
                <a:lnTo>
                  <a:pt x="353847" y="111340"/>
                </a:lnTo>
                <a:lnTo>
                  <a:pt x="353847" y="118960"/>
                </a:lnTo>
                <a:lnTo>
                  <a:pt x="352323" y="125056"/>
                </a:lnTo>
                <a:lnTo>
                  <a:pt x="350799" y="129628"/>
                </a:lnTo>
                <a:lnTo>
                  <a:pt x="311175" y="227253"/>
                </a:lnTo>
                <a:lnTo>
                  <a:pt x="268414" y="137248"/>
                </a:lnTo>
                <a:lnTo>
                  <a:pt x="263842" y="129628"/>
                </a:lnTo>
                <a:lnTo>
                  <a:pt x="262318" y="122008"/>
                </a:lnTo>
                <a:lnTo>
                  <a:pt x="262318" y="109816"/>
                </a:lnTo>
                <a:lnTo>
                  <a:pt x="265366" y="108292"/>
                </a:lnTo>
                <a:lnTo>
                  <a:pt x="268414" y="105244"/>
                </a:lnTo>
                <a:lnTo>
                  <a:pt x="272986" y="103720"/>
                </a:lnTo>
                <a:lnTo>
                  <a:pt x="282130" y="103720"/>
                </a:lnTo>
                <a:lnTo>
                  <a:pt x="282130" y="97624"/>
                </a:lnTo>
                <a:lnTo>
                  <a:pt x="201256" y="97624"/>
                </a:lnTo>
                <a:lnTo>
                  <a:pt x="201256" y="103720"/>
                </a:lnTo>
                <a:lnTo>
                  <a:pt x="207454" y="105244"/>
                </a:lnTo>
                <a:lnTo>
                  <a:pt x="212026" y="108292"/>
                </a:lnTo>
                <a:lnTo>
                  <a:pt x="215074" y="109816"/>
                </a:lnTo>
                <a:lnTo>
                  <a:pt x="219646" y="114388"/>
                </a:lnTo>
                <a:lnTo>
                  <a:pt x="222694" y="118960"/>
                </a:lnTo>
                <a:lnTo>
                  <a:pt x="227266" y="125056"/>
                </a:lnTo>
                <a:lnTo>
                  <a:pt x="230314" y="129628"/>
                </a:lnTo>
                <a:lnTo>
                  <a:pt x="295846" y="265455"/>
                </a:lnTo>
                <a:lnTo>
                  <a:pt x="282130" y="295935"/>
                </a:lnTo>
                <a:lnTo>
                  <a:pt x="278701" y="304228"/>
                </a:lnTo>
                <a:lnTo>
                  <a:pt x="275272" y="310807"/>
                </a:lnTo>
                <a:lnTo>
                  <a:pt x="271843" y="315696"/>
                </a:lnTo>
                <a:lnTo>
                  <a:pt x="263842" y="323456"/>
                </a:lnTo>
                <a:lnTo>
                  <a:pt x="260794" y="324980"/>
                </a:lnTo>
                <a:lnTo>
                  <a:pt x="251650" y="324980"/>
                </a:lnTo>
                <a:lnTo>
                  <a:pt x="247078" y="321932"/>
                </a:lnTo>
                <a:lnTo>
                  <a:pt x="239458" y="320408"/>
                </a:lnTo>
                <a:lnTo>
                  <a:pt x="210502" y="331076"/>
                </a:lnTo>
                <a:lnTo>
                  <a:pt x="210502" y="341744"/>
                </a:lnTo>
                <a:lnTo>
                  <a:pt x="212026" y="346316"/>
                </a:lnTo>
                <a:lnTo>
                  <a:pt x="216598" y="350888"/>
                </a:lnTo>
                <a:lnTo>
                  <a:pt x="222694" y="355460"/>
                </a:lnTo>
                <a:lnTo>
                  <a:pt x="228790" y="356984"/>
                </a:lnTo>
                <a:lnTo>
                  <a:pt x="236410" y="356984"/>
                </a:lnTo>
                <a:lnTo>
                  <a:pt x="276123" y="337350"/>
                </a:lnTo>
                <a:lnTo>
                  <a:pt x="367563" y="131152"/>
                </a:lnTo>
                <a:lnTo>
                  <a:pt x="372135" y="117436"/>
                </a:lnTo>
                <a:lnTo>
                  <a:pt x="373659" y="115912"/>
                </a:lnTo>
                <a:lnTo>
                  <a:pt x="376707" y="111340"/>
                </a:lnTo>
                <a:lnTo>
                  <a:pt x="381279" y="106768"/>
                </a:lnTo>
                <a:lnTo>
                  <a:pt x="384327" y="105244"/>
                </a:lnTo>
                <a:lnTo>
                  <a:pt x="387375" y="105244"/>
                </a:lnTo>
                <a:lnTo>
                  <a:pt x="393471" y="103720"/>
                </a:lnTo>
                <a:lnTo>
                  <a:pt x="393471" y="97624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419798" y="3196029"/>
            <a:ext cx="769844" cy="210110"/>
          </a:xfrm>
          <a:custGeom>
            <a:avLst/>
            <a:gdLst/>
            <a:ahLst/>
            <a:cxnLst/>
            <a:rect l="l" t="t" r="r" b="b"/>
            <a:pathLst>
              <a:path w="872489" h="238125">
                <a:moveTo>
                  <a:pt x="277647" y="58013"/>
                </a:moveTo>
                <a:lnTo>
                  <a:pt x="222694" y="58013"/>
                </a:lnTo>
                <a:lnTo>
                  <a:pt x="222694" y="64109"/>
                </a:lnTo>
                <a:lnTo>
                  <a:pt x="230314" y="65633"/>
                </a:lnTo>
                <a:lnTo>
                  <a:pt x="234886" y="65633"/>
                </a:lnTo>
                <a:lnTo>
                  <a:pt x="237934" y="67157"/>
                </a:lnTo>
                <a:lnTo>
                  <a:pt x="239458" y="70205"/>
                </a:lnTo>
                <a:lnTo>
                  <a:pt x="240982" y="71729"/>
                </a:lnTo>
                <a:lnTo>
                  <a:pt x="240982" y="77825"/>
                </a:lnTo>
                <a:lnTo>
                  <a:pt x="239458" y="83921"/>
                </a:lnTo>
                <a:lnTo>
                  <a:pt x="237934" y="91541"/>
                </a:lnTo>
                <a:lnTo>
                  <a:pt x="199834" y="187642"/>
                </a:lnTo>
                <a:lnTo>
                  <a:pt x="160210" y="86969"/>
                </a:lnTo>
                <a:lnTo>
                  <a:pt x="160210" y="83921"/>
                </a:lnTo>
                <a:lnTo>
                  <a:pt x="158686" y="82397"/>
                </a:lnTo>
                <a:lnTo>
                  <a:pt x="158686" y="74777"/>
                </a:lnTo>
                <a:lnTo>
                  <a:pt x="160210" y="71729"/>
                </a:lnTo>
                <a:lnTo>
                  <a:pt x="163258" y="70205"/>
                </a:lnTo>
                <a:lnTo>
                  <a:pt x="166306" y="67157"/>
                </a:lnTo>
                <a:lnTo>
                  <a:pt x="173926" y="65633"/>
                </a:lnTo>
                <a:lnTo>
                  <a:pt x="183070" y="64109"/>
                </a:lnTo>
                <a:lnTo>
                  <a:pt x="183070" y="58013"/>
                </a:lnTo>
                <a:lnTo>
                  <a:pt x="99148" y="58013"/>
                </a:lnTo>
                <a:lnTo>
                  <a:pt x="99148" y="64109"/>
                </a:lnTo>
                <a:lnTo>
                  <a:pt x="106768" y="65633"/>
                </a:lnTo>
                <a:lnTo>
                  <a:pt x="111340" y="65633"/>
                </a:lnTo>
                <a:lnTo>
                  <a:pt x="114388" y="67157"/>
                </a:lnTo>
                <a:lnTo>
                  <a:pt x="118960" y="70205"/>
                </a:lnTo>
                <a:lnTo>
                  <a:pt x="123532" y="76301"/>
                </a:lnTo>
                <a:lnTo>
                  <a:pt x="137248" y="109829"/>
                </a:lnTo>
                <a:lnTo>
                  <a:pt x="99148" y="192214"/>
                </a:lnTo>
                <a:lnTo>
                  <a:pt x="61048" y="91541"/>
                </a:lnTo>
                <a:lnTo>
                  <a:pt x="59524" y="85445"/>
                </a:lnTo>
                <a:lnTo>
                  <a:pt x="58000" y="80873"/>
                </a:lnTo>
                <a:lnTo>
                  <a:pt x="58000" y="73253"/>
                </a:lnTo>
                <a:lnTo>
                  <a:pt x="59524" y="70205"/>
                </a:lnTo>
                <a:lnTo>
                  <a:pt x="61048" y="68681"/>
                </a:lnTo>
                <a:lnTo>
                  <a:pt x="62572" y="65633"/>
                </a:lnTo>
                <a:lnTo>
                  <a:pt x="67144" y="65633"/>
                </a:lnTo>
                <a:lnTo>
                  <a:pt x="74764" y="64109"/>
                </a:lnTo>
                <a:lnTo>
                  <a:pt x="74764" y="58013"/>
                </a:lnTo>
                <a:lnTo>
                  <a:pt x="0" y="58013"/>
                </a:lnTo>
                <a:lnTo>
                  <a:pt x="0" y="64109"/>
                </a:lnTo>
                <a:lnTo>
                  <a:pt x="9144" y="65633"/>
                </a:lnTo>
                <a:lnTo>
                  <a:pt x="18288" y="71729"/>
                </a:lnTo>
                <a:lnTo>
                  <a:pt x="21336" y="74777"/>
                </a:lnTo>
                <a:lnTo>
                  <a:pt x="24384" y="80873"/>
                </a:lnTo>
                <a:lnTo>
                  <a:pt x="28956" y="91541"/>
                </a:lnTo>
                <a:lnTo>
                  <a:pt x="85432" y="238036"/>
                </a:lnTo>
                <a:lnTo>
                  <a:pt x="91528" y="238036"/>
                </a:lnTo>
                <a:lnTo>
                  <a:pt x="143446" y="126682"/>
                </a:lnTo>
                <a:lnTo>
                  <a:pt x="187642" y="238036"/>
                </a:lnTo>
                <a:lnTo>
                  <a:pt x="195262" y="238036"/>
                </a:lnTo>
                <a:lnTo>
                  <a:pt x="253263" y="86969"/>
                </a:lnTo>
                <a:lnTo>
                  <a:pt x="277647" y="64109"/>
                </a:lnTo>
                <a:lnTo>
                  <a:pt x="277647" y="58013"/>
                </a:lnTo>
                <a:close/>
              </a:path>
              <a:path w="872489" h="238125">
                <a:moveTo>
                  <a:pt x="452996" y="196888"/>
                </a:moveTo>
                <a:lnTo>
                  <a:pt x="440804" y="209080"/>
                </a:lnTo>
                <a:lnTo>
                  <a:pt x="437781" y="210591"/>
                </a:lnTo>
                <a:lnTo>
                  <a:pt x="436232" y="212128"/>
                </a:lnTo>
                <a:lnTo>
                  <a:pt x="428612" y="212128"/>
                </a:lnTo>
                <a:lnTo>
                  <a:pt x="425564" y="209080"/>
                </a:lnTo>
                <a:lnTo>
                  <a:pt x="425564" y="207556"/>
                </a:lnTo>
                <a:lnTo>
                  <a:pt x="424040" y="202984"/>
                </a:lnTo>
                <a:lnTo>
                  <a:pt x="424040" y="128219"/>
                </a:lnTo>
                <a:lnTo>
                  <a:pt x="423976" y="109829"/>
                </a:lnTo>
                <a:lnTo>
                  <a:pt x="412800" y="67729"/>
                </a:lnTo>
                <a:lnTo>
                  <a:pt x="408990" y="64109"/>
                </a:lnTo>
                <a:lnTo>
                  <a:pt x="408114" y="63271"/>
                </a:lnTo>
                <a:lnTo>
                  <a:pt x="364604" y="51917"/>
                </a:lnTo>
                <a:lnTo>
                  <a:pt x="350532" y="52781"/>
                </a:lnTo>
                <a:lnTo>
                  <a:pt x="310146" y="72758"/>
                </a:lnTo>
                <a:lnTo>
                  <a:pt x="300507" y="96113"/>
                </a:lnTo>
                <a:lnTo>
                  <a:pt x="300507" y="102209"/>
                </a:lnTo>
                <a:lnTo>
                  <a:pt x="302031" y="106781"/>
                </a:lnTo>
                <a:lnTo>
                  <a:pt x="308127" y="112877"/>
                </a:lnTo>
                <a:lnTo>
                  <a:pt x="312699" y="114503"/>
                </a:lnTo>
                <a:lnTo>
                  <a:pt x="321843" y="114503"/>
                </a:lnTo>
                <a:lnTo>
                  <a:pt x="324891" y="112877"/>
                </a:lnTo>
                <a:lnTo>
                  <a:pt x="330987" y="106781"/>
                </a:lnTo>
                <a:lnTo>
                  <a:pt x="332511" y="102209"/>
                </a:lnTo>
                <a:lnTo>
                  <a:pt x="332511" y="79349"/>
                </a:lnTo>
                <a:lnTo>
                  <a:pt x="335559" y="74777"/>
                </a:lnTo>
                <a:lnTo>
                  <a:pt x="344703" y="65633"/>
                </a:lnTo>
                <a:lnTo>
                  <a:pt x="350799" y="64109"/>
                </a:lnTo>
                <a:lnTo>
                  <a:pt x="369176" y="64109"/>
                </a:lnTo>
                <a:lnTo>
                  <a:pt x="391464" y="98120"/>
                </a:lnTo>
                <a:lnTo>
                  <a:pt x="392036" y="109829"/>
                </a:lnTo>
                <a:lnTo>
                  <a:pt x="392036" y="117551"/>
                </a:lnTo>
                <a:lnTo>
                  <a:pt x="392036" y="128219"/>
                </a:lnTo>
                <a:lnTo>
                  <a:pt x="392036" y="195275"/>
                </a:lnTo>
                <a:lnTo>
                  <a:pt x="380301" y="204203"/>
                </a:lnTo>
                <a:lnTo>
                  <a:pt x="370128" y="210400"/>
                </a:lnTo>
                <a:lnTo>
                  <a:pt x="361391" y="214007"/>
                </a:lnTo>
                <a:lnTo>
                  <a:pt x="353936" y="215176"/>
                </a:lnTo>
                <a:lnTo>
                  <a:pt x="346227" y="215176"/>
                </a:lnTo>
                <a:lnTo>
                  <a:pt x="340131" y="212128"/>
                </a:lnTo>
                <a:lnTo>
                  <a:pt x="334035" y="206032"/>
                </a:lnTo>
                <a:lnTo>
                  <a:pt x="329463" y="199936"/>
                </a:lnTo>
                <a:lnTo>
                  <a:pt x="326415" y="192227"/>
                </a:lnTo>
                <a:lnTo>
                  <a:pt x="326415" y="175463"/>
                </a:lnTo>
                <a:lnTo>
                  <a:pt x="353936" y="144983"/>
                </a:lnTo>
                <a:lnTo>
                  <a:pt x="392036" y="128219"/>
                </a:lnTo>
                <a:lnTo>
                  <a:pt x="392036" y="117551"/>
                </a:lnTo>
                <a:lnTo>
                  <a:pt x="352945" y="132410"/>
                </a:lnTo>
                <a:lnTo>
                  <a:pt x="317868" y="150710"/>
                </a:lnTo>
                <a:lnTo>
                  <a:pt x="300507" y="169367"/>
                </a:lnTo>
                <a:lnTo>
                  <a:pt x="295935" y="175463"/>
                </a:lnTo>
                <a:lnTo>
                  <a:pt x="294411" y="183083"/>
                </a:lnTo>
                <a:lnTo>
                  <a:pt x="294411" y="192227"/>
                </a:lnTo>
                <a:lnTo>
                  <a:pt x="311988" y="230085"/>
                </a:lnTo>
                <a:lnTo>
                  <a:pt x="335559" y="236512"/>
                </a:lnTo>
                <a:lnTo>
                  <a:pt x="343179" y="236512"/>
                </a:lnTo>
                <a:lnTo>
                  <a:pt x="382041" y="215176"/>
                </a:lnTo>
                <a:lnTo>
                  <a:pt x="392036" y="207556"/>
                </a:lnTo>
                <a:lnTo>
                  <a:pt x="392036" y="218224"/>
                </a:lnTo>
                <a:lnTo>
                  <a:pt x="393560" y="225844"/>
                </a:lnTo>
                <a:lnTo>
                  <a:pt x="398132" y="230416"/>
                </a:lnTo>
                <a:lnTo>
                  <a:pt x="401180" y="234988"/>
                </a:lnTo>
                <a:lnTo>
                  <a:pt x="405752" y="236512"/>
                </a:lnTo>
                <a:lnTo>
                  <a:pt x="411848" y="236512"/>
                </a:lnTo>
                <a:lnTo>
                  <a:pt x="449351" y="212128"/>
                </a:lnTo>
                <a:lnTo>
                  <a:pt x="452996" y="207556"/>
                </a:lnTo>
                <a:lnTo>
                  <a:pt x="452996" y="196888"/>
                </a:lnTo>
                <a:close/>
              </a:path>
              <a:path w="872489" h="238125">
                <a:moveTo>
                  <a:pt x="564349" y="198412"/>
                </a:moveTo>
                <a:lnTo>
                  <a:pt x="556729" y="198412"/>
                </a:lnTo>
                <a:lnTo>
                  <a:pt x="555205" y="202984"/>
                </a:lnTo>
                <a:lnTo>
                  <a:pt x="552157" y="207556"/>
                </a:lnTo>
                <a:lnTo>
                  <a:pt x="547585" y="210604"/>
                </a:lnTo>
                <a:lnTo>
                  <a:pt x="543013" y="212128"/>
                </a:lnTo>
                <a:lnTo>
                  <a:pt x="539965" y="213652"/>
                </a:lnTo>
                <a:lnTo>
                  <a:pt x="530821" y="213652"/>
                </a:lnTo>
                <a:lnTo>
                  <a:pt x="526249" y="212128"/>
                </a:lnTo>
                <a:lnTo>
                  <a:pt x="523201" y="207556"/>
                </a:lnTo>
                <a:lnTo>
                  <a:pt x="520153" y="204508"/>
                </a:lnTo>
                <a:lnTo>
                  <a:pt x="517105" y="196888"/>
                </a:lnTo>
                <a:lnTo>
                  <a:pt x="517105" y="70205"/>
                </a:lnTo>
                <a:lnTo>
                  <a:pt x="558253" y="70205"/>
                </a:lnTo>
                <a:lnTo>
                  <a:pt x="558253" y="58013"/>
                </a:lnTo>
                <a:lnTo>
                  <a:pt x="517105" y="58013"/>
                </a:lnTo>
                <a:lnTo>
                  <a:pt x="517105" y="0"/>
                </a:lnTo>
                <a:lnTo>
                  <a:pt x="512533" y="0"/>
                </a:lnTo>
                <a:lnTo>
                  <a:pt x="490245" y="39331"/>
                </a:lnTo>
                <a:lnTo>
                  <a:pt x="457568" y="64109"/>
                </a:lnTo>
                <a:lnTo>
                  <a:pt x="457568" y="70205"/>
                </a:lnTo>
                <a:lnTo>
                  <a:pt x="486625" y="70205"/>
                </a:lnTo>
                <a:lnTo>
                  <a:pt x="486625" y="189166"/>
                </a:lnTo>
                <a:lnTo>
                  <a:pt x="486892" y="197802"/>
                </a:lnTo>
                <a:lnTo>
                  <a:pt x="507961" y="234988"/>
                </a:lnTo>
                <a:lnTo>
                  <a:pt x="514057" y="236512"/>
                </a:lnTo>
                <a:lnTo>
                  <a:pt x="520153" y="236512"/>
                </a:lnTo>
                <a:lnTo>
                  <a:pt x="556158" y="214604"/>
                </a:lnTo>
                <a:lnTo>
                  <a:pt x="560616" y="207010"/>
                </a:lnTo>
                <a:lnTo>
                  <a:pt x="564349" y="198412"/>
                </a:lnTo>
                <a:close/>
              </a:path>
              <a:path w="872489" h="238125">
                <a:moveTo>
                  <a:pt x="727608" y="123647"/>
                </a:moveTo>
                <a:lnTo>
                  <a:pt x="726808" y="112877"/>
                </a:lnTo>
                <a:lnTo>
                  <a:pt x="726465" y="108204"/>
                </a:lnTo>
                <a:lnTo>
                  <a:pt x="723036" y="94221"/>
                </a:lnTo>
                <a:lnTo>
                  <a:pt x="699338" y="62852"/>
                </a:lnTo>
                <a:lnTo>
                  <a:pt x="687984" y="56794"/>
                </a:lnTo>
                <a:lnTo>
                  <a:pt x="687984" y="100685"/>
                </a:lnTo>
                <a:lnTo>
                  <a:pt x="687984" y="112877"/>
                </a:lnTo>
                <a:lnTo>
                  <a:pt x="607123" y="112877"/>
                </a:lnTo>
                <a:lnTo>
                  <a:pt x="608838" y="102260"/>
                </a:lnTo>
                <a:lnTo>
                  <a:pt x="634746" y="68872"/>
                </a:lnTo>
                <a:lnTo>
                  <a:pt x="649795" y="65633"/>
                </a:lnTo>
                <a:lnTo>
                  <a:pt x="657415" y="65633"/>
                </a:lnTo>
                <a:lnTo>
                  <a:pt x="663511" y="67157"/>
                </a:lnTo>
                <a:lnTo>
                  <a:pt x="669607" y="71729"/>
                </a:lnTo>
                <a:lnTo>
                  <a:pt x="675792" y="76301"/>
                </a:lnTo>
                <a:lnTo>
                  <a:pt x="680364" y="82397"/>
                </a:lnTo>
                <a:lnTo>
                  <a:pt x="683412" y="88493"/>
                </a:lnTo>
                <a:lnTo>
                  <a:pt x="686460" y="93065"/>
                </a:lnTo>
                <a:lnTo>
                  <a:pt x="674776" y="53086"/>
                </a:lnTo>
                <a:lnTo>
                  <a:pt x="660463" y="51917"/>
                </a:lnTo>
                <a:lnTo>
                  <a:pt x="643902" y="53606"/>
                </a:lnTo>
                <a:lnTo>
                  <a:pt x="602551" y="77825"/>
                </a:lnTo>
                <a:lnTo>
                  <a:pt x="581113" y="126555"/>
                </a:lnTo>
                <a:lnTo>
                  <a:pt x="579691" y="148031"/>
                </a:lnTo>
                <a:lnTo>
                  <a:pt x="581113" y="167703"/>
                </a:lnTo>
                <a:lnTo>
                  <a:pt x="602551" y="213652"/>
                </a:lnTo>
                <a:lnTo>
                  <a:pt x="640689" y="236588"/>
                </a:lnTo>
                <a:lnTo>
                  <a:pt x="655891" y="238036"/>
                </a:lnTo>
                <a:lnTo>
                  <a:pt x="670204" y="236842"/>
                </a:lnTo>
                <a:lnTo>
                  <a:pt x="683209" y="233083"/>
                </a:lnTo>
                <a:lnTo>
                  <a:pt x="694766" y="226466"/>
                </a:lnTo>
                <a:lnTo>
                  <a:pt x="704748" y="216700"/>
                </a:lnTo>
                <a:lnTo>
                  <a:pt x="712470" y="207556"/>
                </a:lnTo>
                <a:lnTo>
                  <a:pt x="713892" y="205879"/>
                </a:lnTo>
                <a:lnTo>
                  <a:pt x="720750" y="194170"/>
                </a:lnTo>
                <a:lnTo>
                  <a:pt x="725322" y="181902"/>
                </a:lnTo>
                <a:lnTo>
                  <a:pt x="727608" y="169367"/>
                </a:lnTo>
                <a:lnTo>
                  <a:pt x="721512" y="164795"/>
                </a:lnTo>
                <a:lnTo>
                  <a:pt x="717537" y="175602"/>
                </a:lnTo>
                <a:lnTo>
                  <a:pt x="712558" y="184988"/>
                </a:lnTo>
                <a:lnTo>
                  <a:pt x="679132" y="206984"/>
                </a:lnTo>
                <a:lnTo>
                  <a:pt x="671131" y="207556"/>
                </a:lnTo>
                <a:lnTo>
                  <a:pt x="658190" y="206121"/>
                </a:lnTo>
                <a:lnTo>
                  <a:pt x="625411" y="184607"/>
                </a:lnTo>
                <a:lnTo>
                  <a:pt x="608266" y="142163"/>
                </a:lnTo>
                <a:lnTo>
                  <a:pt x="607123" y="123647"/>
                </a:lnTo>
                <a:lnTo>
                  <a:pt x="727608" y="123647"/>
                </a:lnTo>
                <a:close/>
              </a:path>
              <a:path w="872489" h="238125">
                <a:moveTo>
                  <a:pt x="872490" y="68681"/>
                </a:moveTo>
                <a:lnTo>
                  <a:pt x="870966" y="62585"/>
                </a:lnTo>
                <a:lnTo>
                  <a:pt x="866394" y="58013"/>
                </a:lnTo>
                <a:lnTo>
                  <a:pt x="861822" y="54965"/>
                </a:lnTo>
                <a:lnTo>
                  <a:pt x="855726" y="51917"/>
                </a:lnTo>
                <a:lnTo>
                  <a:pt x="848106" y="51917"/>
                </a:lnTo>
                <a:lnTo>
                  <a:pt x="836676" y="54470"/>
                </a:lnTo>
                <a:lnTo>
                  <a:pt x="825246" y="62014"/>
                </a:lnTo>
                <a:lnTo>
                  <a:pt x="813816" y="74422"/>
                </a:lnTo>
                <a:lnTo>
                  <a:pt x="802386" y="91541"/>
                </a:lnTo>
                <a:lnTo>
                  <a:pt x="802386" y="51917"/>
                </a:lnTo>
                <a:lnTo>
                  <a:pt x="794766" y="51917"/>
                </a:lnTo>
                <a:lnTo>
                  <a:pt x="741324" y="73253"/>
                </a:lnTo>
                <a:lnTo>
                  <a:pt x="744372" y="80873"/>
                </a:lnTo>
                <a:lnTo>
                  <a:pt x="753516" y="77825"/>
                </a:lnTo>
                <a:lnTo>
                  <a:pt x="761136" y="77825"/>
                </a:lnTo>
                <a:lnTo>
                  <a:pt x="762660" y="79349"/>
                </a:lnTo>
                <a:lnTo>
                  <a:pt x="765708" y="80873"/>
                </a:lnTo>
                <a:lnTo>
                  <a:pt x="767232" y="82397"/>
                </a:lnTo>
                <a:lnTo>
                  <a:pt x="770280" y="88493"/>
                </a:lnTo>
                <a:lnTo>
                  <a:pt x="771563" y="111683"/>
                </a:lnTo>
                <a:lnTo>
                  <a:pt x="771804" y="125171"/>
                </a:lnTo>
                <a:lnTo>
                  <a:pt x="771804" y="204508"/>
                </a:lnTo>
                <a:lnTo>
                  <a:pt x="770280" y="210604"/>
                </a:lnTo>
                <a:lnTo>
                  <a:pt x="770280" y="212128"/>
                </a:lnTo>
                <a:lnTo>
                  <a:pt x="751992" y="225844"/>
                </a:lnTo>
                <a:lnTo>
                  <a:pt x="744372" y="225844"/>
                </a:lnTo>
                <a:lnTo>
                  <a:pt x="744372" y="233464"/>
                </a:lnTo>
                <a:lnTo>
                  <a:pt x="834390" y="233464"/>
                </a:lnTo>
                <a:lnTo>
                  <a:pt x="834390" y="225844"/>
                </a:lnTo>
                <a:lnTo>
                  <a:pt x="819150" y="225844"/>
                </a:lnTo>
                <a:lnTo>
                  <a:pt x="816102" y="222796"/>
                </a:lnTo>
                <a:lnTo>
                  <a:pt x="811530" y="221272"/>
                </a:lnTo>
                <a:lnTo>
                  <a:pt x="808482" y="218224"/>
                </a:lnTo>
                <a:lnTo>
                  <a:pt x="806958" y="213652"/>
                </a:lnTo>
                <a:lnTo>
                  <a:pt x="803910" y="209080"/>
                </a:lnTo>
                <a:lnTo>
                  <a:pt x="802386" y="201460"/>
                </a:lnTo>
                <a:lnTo>
                  <a:pt x="802386" y="108305"/>
                </a:lnTo>
                <a:lnTo>
                  <a:pt x="812101" y="92494"/>
                </a:lnTo>
                <a:lnTo>
                  <a:pt x="816305" y="86664"/>
                </a:lnTo>
                <a:lnTo>
                  <a:pt x="823722" y="79349"/>
                </a:lnTo>
                <a:lnTo>
                  <a:pt x="826770" y="77825"/>
                </a:lnTo>
                <a:lnTo>
                  <a:pt x="831342" y="77825"/>
                </a:lnTo>
                <a:lnTo>
                  <a:pt x="835914" y="80873"/>
                </a:lnTo>
                <a:lnTo>
                  <a:pt x="840486" y="85445"/>
                </a:lnTo>
                <a:lnTo>
                  <a:pt x="846582" y="88493"/>
                </a:lnTo>
                <a:lnTo>
                  <a:pt x="851154" y="91541"/>
                </a:lnTo>
                <a:lnTo>
                  <a:pt x="860298" y="91541"/>
                </a:lnTo>
                <a:lnTo>
                  <a:pt x="864870" y="90017"/>
                </a:lnTo>
                <a:lnTo>
                  <a:pt x="867918" y="86969"/>
                </a:lnTo>
                <a:lnTo>
                  <a:pt x="870966" y="82397"/>
                </a:lnTo>
                <a:lnTo>
                  <a:pt x="872490" y="79349"/>
                </a:lnTo>
                <a:lnTo>
                  <a:pt x="872490" y="68681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grpSp>
        <p:nvGrpSpPr>
          <p:cNvPr id="67" name="object 67"/>
          <p:cNvGrpSpPr/>
          <p:nvPr/>
        </p:nvGrpSpPr>
        <p:grpSpPr>
          <a:xfrm>
            <a:off x="3287889" y="3196029"/>
            <a:ext cx="629910" cy="210026"/>
            <a:chOff x="3287889" y="3196029"/>
            <a:chExt cx="629910" cy="210026"/>
          </a:xfrm>
        </p:grpSpPr>
        <p:pic>
          <p:nvPicPr>
            <p:cNvPr id="68" name="object 68"/>
            <p:cNvPicPr/>
            <p:nvPr/>
          </p:nvPicPr>
          <p:blipFill>
            <a:blip r:embed="rId26"/>
            <a:stretch>
              <a:fillRect/>
            </a:stretch>
          </p:blipFill>
          <p:spPr>
            <a:xfrm>
              <a:off x="3287889" y="3241833"/>
              <a:ext cx="106399" cy="164222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27"/>
            <a:stretch>
              <a:fillRect/>
            </a:stretch>
          </p:blipFill>
          <p:spPr>
            <a:xfrm>
              <a:off x="3418494" y="3196029"/>
              <a:ext cx="375508" cy="210026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28"/>
            <a:stretch>
              <a:fillRect/>
            </a:stretch>
          </p:blipFill>
          <p:spPr>
            <a:xfrm>
              <a:off x="3811484" y="3241833"/>
              <a:ext cx="106316" cy="164222"/>
            </a:xfrm>
            <a:prstGeom prst="rect">
              <a:avLst/>
            </a:prstGeom>
          </p:spPr>
        </p:pic>
      </p:grpSp>
      <p:grpSp>
        <p:nvGrpSpPr>
          <p:cNvPr id="71" name="object 71"/>
          <p:cNvGrpSpPr/>
          <p:nvPr/>
        </p:nvGrpSpPr>
        <p:grpSpPr>
          <a:xfrm>
            <a:off x="4012014" y="3161066"/>
            <a:ext cx="413162" cy="244989"/>
            <a:chOff x="4012013" y="3161067"/>
            <a:chExt cx="413162" cy="244989"/>
          </a:xfrm>
        </p:grpSpPr>
        <p:pic>
          <p:nvPicPr>
            <p:cNvPr id="72" name="object 72"/>
            <p:cNvPicPr/>
            <p:nvPr/>
          </p:nvPicPr>
          <p:blipFill>
            <a:blip r:embed="rId29"/>
            <a:stretch>
              <a:fillRect/>
            </a:stretch>
          </p:blipFill>
          <p:spPr>
            <a:xfrm>
              <a:off x="4012013" y="3196029"/>
              <a:ext cx="94213" cy="208681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4108917" y="3161067"/>
              <a:ext cx="168649" cy="241487"/>
            </a:xfrm>
            <a:custGeom>
              <a:avLst/>
              <a:gdLst/>
              <a:ahLst/>
              <a:cxnLst/>
              <a:rect l="l" t="t" r="r" b="b"/>
              <a:pathLst>
                <a:path w="191135" h="273685">
                  <a:moveTo>
                    <a:pt x="190690" y="273081"/>
                  </a:moveTo>
                  <a:lnTo>
                    <a:pt x="105251" y="273081"/>
                  </a:lnTo>
                  <a:lnTo>
                    <a:pt x="105251" y="265461"/>
                  </a:lnTo>
                  <a:lnTo>
                    <a:pt x="123539" y="265461"/>
                  </a:lnTo>
                  <a:lnTo>
                    <a:pt x="129635" y="259365"/>
                  </a:lnTo>
                  <a:lnTo>
                    <a:pt x="131159" y="256317"/>
                  </a:lnTo>
                  <a:lnTo>
                    <a:pt x="132683" y="251745"/>
                  </a:lnTo>
                  <a:lnTo>
                    <a:pt x="132659" y="158012"/>
                  </a:lnTo>
                  <a:lnTo>
                    <a:pt x="120491" y="118967"/>
                  </a:lnTo>
                  <a:lnTo>
                    <a:pt x="111347" y="115919"/>
                  </a:lnTo>
                  <a:lnTo>
                    <a:pt x="99155" y="115919"/>
                  </a:lnTo>
                  <a:lnTo>
                    <a:pt x="61055" y="140303"/>
                  </a:lnTo>
                  <a:lnTo>
                    <a:pt x="61055" y="245649"/>
                  </a:lnTo>
                  <a:lnTo>
                    <a:pt x="62579" y="253269"/>
                  </a:lnTo>
                  <a:lnTo>
                    <a:pt x="64103" y="256317"/>
                  </a:lnTo>
                  <a:lnTo>
                    <a:pt x="64103" y="257841"/>
                  </a:lnTo>
                  <a:lnTo>
                    <a:pt x="67151" y="260889"/>
                  </a:lnTo>
                  <a:lnTo>
                    <a:pt x="70199" y="262413"/>
                  </a:lnTo>
                  <a:lnTo>
                    <a:pt x="74771" y="265461"/>
                  </a:lnTo>
                  <a:lnTo>
                    <a:pt x="90011" y="265461"/>
                  </a:lnTo>
                  <a:lnTo>
                    <a:pt x="90011" y="273081"/>
                  </a:lnTo>
                  <a:lnTo>
                    <a:pt x="3048" y="273081"/>
                  </a:lnTo>
                  <a:lnTo>
                    <a:pt x="3048" y="265461"/>
                  </a:lnTo>
                  <a:lnTo>
                    <a:pt x="16764" y="265461"/>
                  </a:lnTo>
                  <a:lnTo>
                    <a:pt x="21336" y="262413"/>
                  </a:lnTo>
                  <a:lnTo>
                    <a:pt x="22860" y="260889"/>
                  </a:lnTo>
                  <a:lnTo>
                    <a:pt x="25908" y="259365"/>
                  </a:lnTo>
                  <a:lnTo>
                    <a:pt x="27432" y="254793"/>
                  </a:lnTo>
                  <a:lnTo>
                    <a:pt x="28956" y="251745"/>
                  </a:lnTo>
                  <a:lnTo>
                    <a:pt x="28932" y="60404"/>
                  </a:lnTo>
                  <a:lnTo>
                    <a:pt x="28765" y="49351"/>
                  </a:lnTo>
                  <a:lnTo>
                    <a:pt x="28313" y="41459"/>
                  </a:lnTo>
                  <a:lnTo>
                    <a:pt x="27432" y="36576"/>
                  </a:lnTo>
                  <a:lnTo>
                    <a:pt x="27432" y="32004"/>
                  </a:lnTo>
                  <a:lnTo>
                    <a:pt x="25908" y="28956"/>
                  </a:lnTo>
                  <a:lnTo>
                    <a:pt x="22860" y="27432"/>
                  </a:lnTo>
                  <a:lnTo>
                    <a:pt x="21336" y="25908"/>
                  </a:lnTo>
                  <a:lnTo>
                    <a:pt x="9144" y="25908"/>
                  </a:lnTo>
                  <a:lnTo>
                    <a:pt x="3048" y="28956"/>
                  </a:lnTo>
                  <a:lnTo>
                    <a:pt x="0" y="21336"/>
                  </a:lnTo>
                  <a:lnTo>
                    <a:pt x="51911" y="0"/>
                  </a:lnTo>
                  <a:lnTo>
                    <a:pt x="61055" y="0"/>
                  </a:lnTo>
                  <a:lnTo>
                    <a:pt x="61055" y="128111"/>
                  </a:lnTo>
                  <a:lnTo>
                    <a:pt x="71008" y="117800"/>
                  </a:lnTo>
                  <a:lnTo>
                    <a:pt x="107537" y="93630"/>
                  </a:lnTo>
                  <a:lnTo>
                    <a:pt x="120491" y="91535"/>
                  </a:lnTo>
                  <a:lnTo>
                    <a:pt x="127325" y="92106"/>
                  </a:lnTo>
                  <a:lnTo>
                    <a:pt x="158923" y="118038"/>
                  </a:lnTo>
                  <a:lnTo>
                    <a:pt x="164734" y="155988"/>
                  </a:lnTo>
                  <a:lnTo>
                    <a:pt x="164782" y="244125"/>
                  </a:lnTo>
                  <a:lnTo>
                    <a:pt x="166306" y="251745"/>
                  </a:lnTo>
                  <a:lnTo>
                    <a:pt x="167830" y="256317"/>
                  </a:lnTo>
                  <a:lnTo>
                    <a:pt x="169354" y="259365"/>
                  </a:lnTo>
                  <a:lnTo>
                    <a:pt x="173926" y="263937"/>
                  </a:lnTo>
                  <a:lnTo>
                    <a:pt x="176974" y="265461"/>
                  </a:lnTo>
                  <a:lnTo>
                    <a:pt x="190690" y="265461"/>
                  </a:lnTo>
                  <a:lnTo>
                    <a:pt x="190690" y="273081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30"/>
            <a:stretch>
              <a:fillRect/>
            </a:stretch>
          </p:blipFill>
          <p:spPr>
            <a:xfrm>
              <a:off x="4294654" y="3241834"/>
              <a:ext cx="130520" cy="164222"/>
            </a:xfrm>
            <a:prstGeom prst="rect">
              <a:avLst/>
            </a:prstGeom>
          </p:spPr>
        </p:pic>
      </p:grpSp>
      <p:pic>
        <p:nvPicPr>
          <p:cNvPr id="75" name="object 75"/>
          <p:cNvPicPr/>
          <p:nvPr/>
        </p:nvPicPr>
        <p:blipFill>
          <a:blip r:embed="rId31"/>
          <a:stretch>
            <a:fillRect/>
          </a:stretch>
        </p:blipFill>
        <p:spPr>
          <a:xfrm>
            <a:off x="4516699" y="3161067"/>
            <a:ext cx="1165607" cy="314997"/>
          </a:xfrm>
          <a:prstGeom prst="rect">
            <a:avLst/>
          </a:prstGeom>
        </p:spPr>
      </p:pic>
      <p:sp>
        <p:nvSpPr>
          <p:cNvPr id="76" name="object 76"/>
          <p:cNvSpPr/>
          <p:nvPr/>
        </p:nvSpPr>
        <p:spPr>
          <a:xfrm>
            <a:off x="5771142" y="3161078"/>
            <a:ext cx="346262" cy="315446"/>
          </a:xfrm>
          <a:custGeom>
            <a:avLst/>
            <a:gdLst/>
            <a:ahLst/>
            <a:cxnLst/>
            <a:rect l="l" t="t" r="r" b="b"/>
            <a:pathLst>
              <a:path w="392429" h="357504">
                <a:moveTo>
                  <a:pt x="182968" y="178498"/>
                </a:moveTo>
                <a:lnTo>
                  <a:pt x="172034" y="127609"/>
                </a:lnTo>
                <a:lnTo>
                  <a:pt x="149440" y="102425"/>
                </a:lnTo>
                <a:lnTo>
                  <a:pt x="149440" y="189166"/>
                </a:lnTo>
                <a:lnTo>
                  <a:pt x="148564" y="206324"/>
                </a:lnTo>
                <a:lnTo>
                  <a:pt x="134200" y="245643"/>
                </a:lnTo>
                <a:lnTo>
                  <a:pt x="102196" y="263931"/>
                </a:lnTo>
                <a:lnTo>
                  <a:pt x="94576" y="263931"/>
                </a:lnTo>
                <a:lnTo>
                  <a:pt x="88480" y="262407"/>
                </a:lnTo>
                <a:lnTo>
                  <a:pt x="73152" y="256311"/>
                </a:lnTo>
                <a:lnTo>
                  <a:pt x="67056" y="251739"/>
                </a:lnTo>
                <a:lnTo>
                  <a:pt x="60960" y="245643"/>
                </a:lnTo>
                <a:lnTo>
                  <a:pt x="60960" y="140296"/>
                </a:lnTo>
                <a:lnTo>
                  <a:pt x="73152" y="128104"/>
                </a:lnTo>
                <a:lnTo>
                  <a:pt x="74676" y="126580"/>
                </a:lnTo>
                <a:lnTo>
                  <a:pt x="80772" y="125056"/>
                </a:lnTo>
                <a:lnTo>
                  <a:pt x="86956" y="120484"/>
                </a:lnTo>
                <a:lnTo>
                  <a:pt x="94576" y="118960"/>
                </a:lnTo>
                <a:lnTo>
                  <a:pt x="100672" y="118960"/>
                </a:lnTo>
                <a:lnTo>
                  <a:pt x="109766" y="120103"/>
                </a:lnTo>
                <a:lnTo>
                  <a:pt x="141084" y="147294"/>
                </a:lnTo>
                <a:lnTo>
                  <a:pt x="149440" y="189166"/>
                </a:lnTo>
                <a:lnTo>
                  <a:pt x="149440" y="102425"/>
                </a:lnTo>
                <a:lnTo>
                  <a:pt x="141249" y="97243"/>
                </a:lnTo>
                <a:lnTo>
                  <a:pt x="129082" y="92964"/>
                </a:lnTo>
                <a:lnTo>
                  <a:pt x="115912" y="91528"/>
                </a:lnTo>
                <a:lnTo>
                  <a:pt x="101320" y="93814"/>
                </a:lnTo>
                <a:lnTo>
                  <a:pt x="87287" y="100672"/>
                </a:lnTo>
                <a:lnTo>
                  <a:pt x="73825" y="112102"/>
                </a:lnTo>
                <a:lnTo>
                  <a:pt x="60960" y="128104"/>
                </a:lnTo>
                <a:lnTo>
                  <a:pt x="60960" y="25908"/>
                </a:lnTo>
                <a:lnTo>
                  <a:pt x="60960" y="0"/>
                </a:lnTo>
                <a:lnTo>
                  <a:pt x="51816" y="0"/>
                </a:lnTo>
                <a:lnTo>
                  <a:pt x="0" y="21336"/>
                </a:lnTo>
                <a:lnTo>
                  <a:pt x="1524" y="28956"/>
                </a:lnTo>
                <a:lnTo>
                  <a:pt x="7620" y="25908"/>
                </a:lnTo>
                <a:lnTo>
                  <a:pt x="21336" y="25908"/>
                </a:lnTo>
                <a:lnTo>
                  <a:pt x="22860" y="27432"/>
                </a:lnTo>
                <a:lnTo>
                  <a:pt x="25908" y="28956"/>
                </a:lnTo>
                <a:lnTo>
                  <a:pt x="25908" y="32004"/>
                </a:lnTo>
                <a:lnTo>
                  <a:pt x="28956" y="256311"/>
                </a:lnTo>
                <a:lnTo>
                  <a:pt x="36957" y="261505"/>
                </a:lnTo>
                <a:lnTo>
                  <a:pt x="76962" y="276504"/>
                </a:lnTo>
                <a:lnTo>
                  <a:pt x="93052" y="277647"/>
                </a:lnTo>
                <a:lnTo>
                  <a:pt x="108775" y="276199"/>
                </a:lnTo>
                <a:lnTo>
                  <a:pt x="123913" y="271741"/>
                </a:lnTo>
                <a:lnTo>
                  <a:pt x="138493" y="264147"/>
                </a:lnTo>
                <a:lnTo>
                  <a:pt x="138760" y="263931"/>
                </a:lnTo>
                <a:lnTo>
                  <a:pt x="152488" y="253263"/>
                </a:lnTo>
                <a:lnTo>
                  <a:pt x="165608" y="238112"/>
                </a:lnTo>
                <a:lnTo>
                  <a:pt x="175158" y="220408"/>
                </a:lnTo>
                <a:lnTo>
                  <a:pt x="180987" y="200444"/>
                </a:lnTo>
                <a:lnTo>
                  <a:pt x="182968" y="178498"/>
                </a:lnTo>
                <a:close/>
              </a:path>
              <a:path w="392429" h="357504">
                <a:moveTo>
                  <a:pt x="392036" y="97624"/>
                </a:moveTo>
                <a:lnTo>
                  <a:pt x="334124" y="97624"/>
                </a:lnTo>
                <a:lnTo>
                  <a:pt x="334124" y="103720"/>
                </a:lnTo>
                <a:lnTo>
                  <a:pt x="340220" y="103720"/>
                </a:lnTo>
                <a:lnTo>
                  <a:pt x="343268" y="105244"/>
                </a:lnTo>
                <a:lnTo>
                  <a:pt x="346316" y="105244"/>
                </a:lnTo>
                <a:lnTo>
                  <a:pt x="347840" y="106768"/>
                </a:lnTo>
                <a:lnTo>
                  <a:pt x="349364" y="106768"/>
                </a:lnTo>
                <a:lnTo>
                  <a:pt x="350888" y="108292"/>
                </a:lnTo>
                <a:lnTo>
                  <a:pt x="350888" y="109816"/>
                </a:lnTo>
                <a:lnTo>
                  <a:pt x="352412" y="111340"/>
                </a:lnTo>
                <a:lnTo>
                  <a:pt x="352412" y="118960"/>
                </a:lnTo>
                <a:lnTo>
                  <a:pt x="350888" y="125056"/>
                </a:lnTo>
                <a:lnTo>
                  <a:pt x="349364" y="129628"/>
                </a:lnTo>
                <a:lnTo>
                  <a:pt x="309740" y="227253"/>
                </a:lnTo>
                <a:lnTo>
                  <a:pt x="266979" y="137248"/>
                </a:lnTo>
                <a:lnTo>
                  <a:pt x="262407" y="129628"/>
                </a:lnTo>
                <a:lnTo>
                  <a:pt x="260883" y="122008"/>
                </a:lnTo>
                <a:lnTo>
                  <a:pt x="260883" y="109816"/>
                </a:lnTo>
                <a:lnTo>
                  <a:pt x="263931" y="108292"/>
                </a:lnTo>
                <a:lnTo>
                  <a:pt x="266979" y="105244"/>
                </a:lnTo>
                <a:lnTo>
                  <a:pt x="271551" y="103720"/>
                </a:lnTo>
                <a:lnTo>
                  <a:pt x="280695" y="103720"/>
                </a:lnTo>
                <a:lnTo>
                  <a:pt x="280695" y="97624"/>
                </a:lnTo>
                <a:lnTo>
                  <a:pt x="199821" y="97624"/>
                </a:lnTo>
                <a:lnTo>
                  <a:pt x="199821" y="103720"/>
                </a:lnTo>
                <a:lnTo>
                  <a:pt x="206019" y="105244"/>
                </a:lnTo>
                <a:lnTo>
                  <a:pt x="210591" y="108292"/>
                </a:lnTo>
                <a:lnTo>
                  <a:pt x="213639" y="109816"/>
                </a:lnTo>
                <a:lnTo>
                  <a:pt x="218211" y="114388"/>
                </a:lnTo>
                <a:lnTo>
                  <a:pt x="221259" y="118960"/>
                </a:lnTo>
                <a:lnTo>
                  <a:pt x="225831" y="125056"/>
                </a:lnTo>
                <a:lnTo>
                  <a:pt x="228879" y="129628"/>
                </a:lnTo>
                <a:lnTo>
                  <a:pt x="294411" y="265455"/>
                </a:lnTo>
                <a:lnTo>
                  <a:pt x="280695" y="295935"/>
                </a:lnTo>
                <a:lnTo>
                  <a:pt x="277266" y="304228"/>
                </a:lnTo>
                <a:lnTo>
                  <a:pt x="273837" y="310807"/>
                </a:lnTo>
                <a:lnTo>
                  <a:pt x="270408" y="315696"/>
                </a:lnTo>
                <a:lnTo>
                  <a:pt x="262407" y="323456"/>
                </a:lnTo>
                <a:lnTo>
                  <a:pt x="259359" y="324980"/>
                </a:lnTo>
                <a:lnTo>
                  <a:pt x="250215" y="324980"/>
                </a:lnTo>
                <a:lnTo>
                  <a:pt x="245643" y="321932"/>
                </a:lnTo>
                <a:lnTo>
                  <a:pt x="238023" y="320408"/>
                </a:lnTo>
                <a:lnTo>
                  <a:pt x="209067" y="331076"/>
                </a:lnTo>
                <a:lnTo>
                  <a:pt x="209067" y="341744"/>
                </a:lnTo>
                <a:lnTo>
                  <a:pt x="210591" y="346316"/>
                </a:lnTo>
                <a:lnTo>
                  <a:pt x="215163" y="350888"/>
                </a:lnTo>
                <a:lnTo>
                  <a:pt x="221259" y="355460"/>
                </a:lnTo>
                <a:lnTo>
                  <a:pt x="227355" y="356984"/>
                </a:lnTo>
                <a:lnTo>
                  <a:pt x="234975" y="356984"/>
                </a:lnTo>
                <a:lnTo>
                  <a:pt x="274688" y="337350"/>
                </a:lnTo>
                <a:lnTo>
                  <a:pt x="366128" y="131152"/>
                </a:lnTo>
                <a:lnTo>
                  <a:pt x="370700" y="117436"/>
                </a:lnTo>
                <a:lnTo>
                  <a:pt x="372224" y="115912"/>
                </a:lnTo>
                <a:lnTo>
                  <a:pt x="375272" y="111340"/>
                </a:lnTo>
                <a:lnTo>
                  <a:pt x="379844" y="106768"/>
                </a:lnTo>
                <a:lnTo>
                  <a:pt x="382892" y="105244"/>
                </a:lnTo>
                <a:lnTo>
                  <a:pt x="385940" y="105244"/>
                </a:lnTo>
                <a:lnTo>
                  <a:pt x="392036" y="103720"/>
                </a:lnTo>
                <a:lnTo>
                  <a:pt x="392036" y="97624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grpSp>
        <p:nvGrpSpPr>
          <p:cNvPr id="77" name="object 77"/>
          <p:cNvGrpSpPr/>
          <p:nvPr/>
        </p:nvGrpSpPr>
        <p:grpSpPr>
          <a:xfrm>
            <a:off x="6220610" y="3161067"/>
            <a:ext cx="587243" cy="245353"/>
            <a:chOff x="6220610" y="3161067"/>
            <a:chExt cx="587243" cy="245353"/>
          </a:xfrm>
        </p:grpSpPr>
        <p:pic>
          <p:nvPicPr>
            <p:cNvPr id="78" name="object 78"/>
            <p:cNvPicPr/>
            <p:nvPr/>
          </p:nvPicPr>
          <p:blipFill>
            <a:blip r:embed="rId32"/>
            <a:stretch>
              <a:fillRect/>
            </a:stretch>
          </p:blipFill>
          <p:spPr>
            <a:xfrm>
              <a:off x="6220610" y="3241834"/>
              <a:ext cx="106399" cy="164222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6349868" y="3161067"/>
              <a:ext cx="78441" cy="241487"/>
            </a:xfrm>
            <a:custGeom>
              <a:avLst/>
              <a:gdLst/>
              <a:ahLst/>
              <a:cxnLst/>
              <a:rect l="l" t="t" r="r" b="b"/>
              <a:pathLst>
                <a:path w="88900" h="273685">
                  <a:moveTo>
                    <a:pt x="50292" y="39624"/>
                  </a:moveTo>
                  <a:lnTo>
                    <a:pt x="39624" y="39624"/>
                  </a:lnTo>
                  <a:lnTo>
                    <a:pt x="35052" y="36576"/>
                  </a:lnTo>
                  <a:lnTo>
                    <a:pt x="27432" y="28956"/>
                  </a:lnTo>
                  <a:lnTo>
                    <a:pt x="25908" y="24384"/>
                  </a:lnTo>
                  <a:lnTo>
                    <a:pt x="25908" y="13716"/>
                  </a:lnTo>
                  <a:lnTo>
                    <a:pt x="27432" y="9144"/>
                  </a:lnTo>
                  <a:lnTo>
                    <a:pt x="32004" y="6096"/>
                  </a:lnTo>
                  <a:lnTo>
                    <a:pt x="35052" y="1524"/>
                  </a:lnTo>
                  <a:lnTo>
                    <a:pt x="39624" y="0"/>
                  </a:lnTo>
                  <a:lnTo>
                    <a:pt x="50292" y="0"/>
                  </a:lnTo>
                  <a:lnTo>
                    <a:pt x="54864" y="1524"/>
                  </a:lnTo>
                  <a:lnTo>
                    <a:pt x="62484" y="9144"/>
                  </a:lnTo>
                  <a:lnTo>
                    <a:pt x="64008" y="13716"/>
                  </a:lnTo>
                  <a:lnTo>
                    <a:pt x="64008" y="24384"/>
                  </a:lnTo>
                  <a:lnTo>
                    <a:pt x="62484" y="28956"/>
                  </a:lnTo>
                  <a:lnTo>
                    <a:pt x="59436" y="33528"/>
                  </a:lnTo>
                  <a:lnTo>
                    <a:pt x="50292" y="39624"/>
                  </a:lnTo>
                  <a:close/>
                </a:path>
                <a:path w="88900" h="273685">
                  <a:moveTo>
                    <a:pt x="3048" y="120491"/>
                  </a:moveTo>
                  <a:lnTo>
                    <a:pt x="0" y="112871"/>
                  </a:lnTo>
                  <a:lnTo>
                    <a:pt x="53340" y="91535"/>
                  </a:lnTo>
                  <a:lnTo>
                    <a:pt x="60960" y="91535"/>
                  </a:lnTo>
                  <a:lnTo>
                    <a:pt x="60960" y="117443"/>
                  </a:lnTo>
                  <a:lnTo>
                    <a:pt x="12192" y="117443"/>
                  </a:lnTo>
                  <a:lnTo>
                    <a:pt x="3048" y="120491"/>
                  </a:lnTo>
                  <a:close/>
                </a:path>
                <a:path w="88900" h="273685">
                  <a:moveTo>
                    <a:pt x="73247" y="265461"/>
                  </a:moveTo>
                  <a:lnTo>
                    <a:pt x="16764" y="265461"/>
                  </a:lnTo>
                  <a:lnTo>
                    <a:pt x="22860" y="262413"/>
                  </a:lnTo>
                  <a:lnTo>
                    <a:pt x="24384" y="259365"/>
                  </a:lnTo>
                  <a:lnTo>
                    <a:pt x="27432" y="254793"/>
                  </a:lnTo>
                  <a:lnTo>
                    <a:pt x="28956" y="251745"/>
                  </a:lnTo>
                  <a:lnTo>
                    <a:pt x="28932" y="152154"/>
                  </a:lnTo>
                  <a:lnTo>
                    <a:pt x="28765" y="141839"/>
                  </a:lnTo>
                  <a:lnTo>
                    <a:pt x="28313" y="133827"/>
                  </a:lnTo>
                  <a:lnTo>
                    <a:pt x="27432" y="128111"/>
                  </a:lnTo>
                  <a:lnTo>
                    <a:pt x="27432" y="125063"/>
                  </a:lnTo>
                  <a:lnTo>
                    <a:pt x="25908" y="122015"/>
                  </a:lnTo>
                  <a:lnTo>
                    <a:pt x="22860" y="120491"/>
                  </a:lnTo>
                  <a:lnTo>
                    <a:pt x="21336" y="118967"/>
                  </a:lnTo>
                  <a:lnTo>
                    <a:pt x="18288" y="117443"/>
                  </a:lnTo>
                  <a:lnTo>
                    <a:pt x="60960" y="117443"/>
                  </a:lnTo>
                  <a:lnTo>
                    <a:pt x="60960" y="244125"/>
                  </a:lnTo>
                  <a:lnTo>
                    <a:pt x="62484" y="251745"/>
                  </a:lnTo>
                  <a:lnTo>
                    <a:pt x="64008" y="254793"/>
                  </a:lnTo>
                  <a:lnTo>
                    <a:pt x="65532" y="259365"/>
                  </a:lnTo>
                  <a:lnTo>
                    <a:pt x="67056" y="260889"/>
                  </a:lnTo>
                  <a:lnTo>
                    <a:pt x="70199" y="263937"/>
                  </a:lnTo>
                  <a:lnTo>
                    <a:pt x="73247" y="265461"/>
                  </a:lnTo>
                  <a:close/>
                </a:path>
                <a:path w="88900" h="273685">
                  <a:moveTo>
                    <a:pt x="88487" y="273081"/>
                  </a:moveTo>
                  <a:lnTo>
                    <a:pt x="3048" y="273081"/>
                  </a:lnTo>
                  <a:lnTo>
                    <a:pt x="3048" y="265461"/>
                  </a:lnTo>
                  <a:lnTo>
                    <a:pt x="88487" y="265461"/>
                  </a:lnTo>
                  <a:lnTo>
                    <a:pt x="88487" y="273081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33"/>
            <a:stretch>
              <a:fillRect/>
            </a:stretch>
          </p:blipFill>
          <p:spPr>
            <a:xfrm>
              <a:off x="6444082" y="3247211"/>
              <a:ext cx="141278" cy="154809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34"/>
            <a:stretch>
              <a:fillRect/>
            </a:stretch>
          </p:blipFill>
          <p:spPr>
            <a:xfrm>
              <a:off x="6604271" y="3241833"/>
              <a:ext cx="130520" cy="164222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6769753" y="3368320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43179" h="43179">
                  <a:moveTo>
                    <a:pt x="27527" y="42767"/>
                  </a:moveTo>
                  <a:lnTo>
                    <a:pt x="16763" y="42767"/>
                  </a:lnTo>
                  <a:lnTo>
                    <a:pt x="10667" y="41243"/>
                  </a:lnTo>
                  <a:lnTo>
                    <a:pt x="3047" y="33623"/>
                  </a:lnTo>
                  <a:lnTo>
                    <a:pt x="0" y="27527"/>
                  </a:lnTo>
                  <a:lnTo>
                    <a:pt x="0" y="16859"/>
                  </a:lnTo>
                  <a:lnTo>
                    <a:pt x="3047" y="10763"/>
                  </a:lnTo>
                  <a:lnTo>
                    <a:pt x="10667" y="3143"/>
                  </a:lnTo>
                  <a:lnTo>
                    <a:pt x="15239" y="0"/>
                  </a:lnTo>
                  <a:lnTo>
                    <a:pt x="21335" y="0"/>
                  </a:lnTo>
                  <a:lnTo>
                    <a:pt x="27527" y="0"/>
                  </a:lnTo>
                  <a:lnTo>
                    <a:pt x="33623" y="3143"/>
                  </a:lnTo>
                  <a:lnTo>
                    <a:pt x="36671" y="7715"/>
                  </a:lnTo>
                  <a:lnTo>
                    <a:pt x="41243" y="10763"/>
                  </a:lnTo>
                  <a:lnTo>
                    <a:pt x="42767" y="16859"/>
                  </a:lnTo>
                  <a:lnTo>
                    <a:pt x="42767" y="27527"/>
                  </a:lnTo>
                  <a:lnTo>
                    <a:pt x="41243" y="33623"/>
                  </a:lnTo>
                  <a:lnTo>
                    <a:pt x="36671" y="36671"/>
                  </a:lnTo>
                  <a:lnTo>
                    <a:pt x="33623" y="41243"/>
                  </a:lnTo>
                  <a:lnTo>
                    <a:pt x="27527" y="42767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sp>
        <p:nvSpPr>
          <p:cNvPr id="83" name="object 83"/>
          <p:cNvSpPr/>
          <p:nvPr/>
        </p:nvSpPr>
        <p:spPr>
          <a:xfrm>
            <a:off x="251459" y="3723489"/>
            <a:ext cx="100853" cy="100853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300" y="114300"/>
                </a:moveTo>
                <a:lnTo>
                  <a:pt x="0" y="114300"/>
                </a:lnTo>
                <a:lnTo>
                  <a:pt x="0" y="0"/>
                </a:lnTo>
                <a:lnTo>
                  <a:pt x="114300" y="0"/>
                </a:lnTo>
                <a:lnTo>
                  <a:pt x="114300" y="114300"/>
                </a:lnTo>
                <a:close/>
              </a:path>
            </a:pathLst>
          </a:custGeom>
          <a:solidFill>
            <a:srgbClr val="568962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pic>
        <p:nvPicPr>
          <p:cNvPr id="84" name="object 84"/>
          <p:cNvPicPr/>
          <p:nvPr/>
        </p:nvPicPr>
        <p:blipFill>
          <a:blip r:embed="rId35"/>
          <a:stretch>
            <a:fillRect/>
          </a:stretch>
        </p:blipFill>
        <p:spPr>
          <a:xfrm>
            <a:off x="563852" y="3669954"/>
            <a:ext cx="1135939" cy="234230"/>
          </a:xfrm>
          <a:prstGeom prst="rect">
            <a:avLst/>
          </a:prstGeom>
        </p:spPr>
      </p:pic>
      <p:pic>
        <p:nvPicPr>
          <p:cNvPr id="85" name="object 85"/>
          <p:cNvPicPr/>
          <p:nvPr/>
        </p:nvPicPr>
        <p:blipFill>
          <a:blip r:embed="rId36"/>
          <a:stretch>
            <a:fillRect/>
          </a:stretch>
        </p:blipFill>
        <p:spPr>
          <a:xfrm>
            <a:off x="1810142" y="3659196"/>
            <a:ext cx="1177626" cy="244988"/>
          </a:xfrm>
          <a:prstGeom prst="rect">
            <a:avLst/>
          </a:prstGeom>
        </p:spPr>
      </p:pic>
      <p:pic>
        <p:nvPicPr>
          <p:cNvPr id="86" name="object 86"/>
          <p:cNvPicPr/>
          <p:nvPr/>
        </p:nvPicPr>
        <p:blipFill>
          <a:blip r:embed="rId37"/>
          <a:stretch>
            <a:fillRect/>
          </a:stretch>
        </p:blipFill>
        <p:spPr>
          <a:xfrm>
            <a:off x="3084671" y="3659196"/>
            <a:ext cx="1166952" cy="244988"/>
          </a:xfrm>
          <a:prstGeom prst="rect">
            <a:avLst/>
          </a:prstGeom>
        </p:spPr>
      </p:pic>
      <p:pic>
        <p:nvPicPr>
          <p:cNvPr id="87" name="object 87"/>
          <p:cNvPicPr/>
          <p:nvPr/>
        </p:nvPicPr>
        <p:blipFill>
          <a:blip r:embed="rId38"/>
          <a:stretch>
            <a:fillRect/>
          </a:stretch>
        </p:blipFill>
        <p:spPr>
          <a:xfrm>
            <a:off x="4367353" y="3659196"/>
            <a:ext cx="1262426" cy="244988"/>
          </a:xfrm>
          <a:prstGeom prst="rect">
            <a:avLst/>
          </a:prstGeom>
        </p:spPr>
      </p:pic>
      <p:pic>
        <p:nvPicPr>
          <p:cNvPr id="88" name="object 88"/>
          <p:cNvPicPr/>
          <p:nvPr/>
        </p:nvPicPr>
        <p:blipFill>
          <a:blip r:embed="rId39"/>
          <a:stretch>
            <a:fillRect/>
          </a:stretch>
        </p:blipFill>
        <p:spPr>
          <a:xfrm>
            <a:off x="5741474" y="3659196"/>
            <a:ext cx="1177710" cy="244988"/>
          </a:xfrm>
          <a:prstGeom prst="rect">
            <a:avLst/>
          </a:prstGeom>
        </p:spPr>
      </p:pic>
      <p:grpSp>
        <p:nvGrpSpPr>
          <p:cNvPr id="89" name="object 89"/>
          <p:cNvGrpSpPr/>
          <p:nvPr/>
        </p:nvGrpSpPr>
        <p:grpSpPr>
          <a:xfrm>
            <a:off x="7026844" y="3659195"/>
            <a:ext cx="511408" cy="244988"/>
            <a:chOff x="7026844" y="3659196"/>
            <a:chExt cx="511408" cy="244988"/>
          </a:xfrm>
        </p:grpSpPr>
        <p:pic>
          <p:nvPicPr>
            <p:cNvPr id="90" name="object 90"/>
            <p:cNvPicPr/>
            <p:nvPr/>
          </p:nvPicPr>
          <p:blipFill>
            <a:blip r:embed="rId40"/>
            <a:stretch>
              <a:fillRect/>
            </a:stretch>
          </p:blipFill>
          <p:spPr>
            <a:xfrm>
              <a:off x="7026844" y="3739962"/>
              <a:ext cx="104971" cy="164222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7154676" y="3659196"/>
              <a:ext cx="78441" cy="241487"/>
            </a:xfrm>
            <a:custGeom>
              <a:avLst/>
              <a:gdLst/>
              <a:ahLst/>
              <a:cxnLst/>
              <a:rect l="l" t="t" r="r" b="b"/>
              <a:pathLst>
                <a:path w="88900" h="273685">
                  <a:moveTo>
                    <a:pt x="51911" y="38100"/>
                  </a:moveTo>
                  <a:lnTo>
                    <a:pt x="41243" y="38100"/>
                  </a:lnTo>
                  <a:lnTo>
                    <a:pt x="36671" y="36576"/>
                  </a:lnTo>
                  <a:lnTo>
                    <a:pt x="32099" y="33528"/>
                  </a:lnTo>
                  <a:lnTo>
                    <a:pt x="28956" y="28956"/>
                  </a:lnTo>
                  <a:lnTo>
                    <a:pt x="25908" y="24384"/>
                  </a:lnTo>
                  <a:lnTo>
                    <a:pt x="25908" y="13716"/>
                  </a:lnTo>
                  <a:lnTo>
                    <a:pt x="28956" y="9144"/>
                  </a:lnTo>
                  <a:lnTo>
                    <a:pt x="32099" y="6096"/>
                  </a:lnTo>
                  <a:lnTo>
                    <a:pt x="36671" y="1524"/>
                  </a:lnTo>
                  <a:lnTo>
                    <a:pt x="41243" y="0"/>
                  </a:lnTo>
                  <a:lnTo>
                    <a:pt x="51911" y="0"/>
                  </a:lnTo>
                  <a:lnTo>
                    <a:pt x="56483" y="1524"/>
                  </a:lnTo>
                  <a:lnTo>
                    <a:pt x="59531" y="6096"/>
                  </a:lnTo>
                  <a:lnTo>
                    <a:pt x="64103" y="9144"/>
                  </a:lnTo>
                  <a:lnTo>
                    <a:pt x="65627" y="13716"/>
                  </a:lnTo>
                  <a:lnTo>
                    <a:pt x="65627" y="24384"/>
                  </a:lnTo>
                  <a:lnTo>
                    <a:pt x="64103" y="28956"/>
                  </a:lnTo>
                  <a:lnTo>
                    <a:pt x="56483" y="36576"/>
                  </a:lnTo>
                  <a:lnTo>
                    <a:pt x="51911" y="38100"/>
                  </a:lnTo>
                  <a:close/>
                </a:path>
                <a:path w="88900" h="273685">
                  <a:moveTo>
                    <a:pt x="3048" y="120491"/>
                  </a:moveTo>
                  <a:lnTo>
                    <a:pt x="0" y="112871"/>
                  </a:lnTo>
                  <a:lnTo>
                    <a:pt x="53435" y="91535"/>
                  </a:lnTo>
                  <a:lnTo>
                    <a:pt x="62579" y="91535"/>
                  </a:lnTo>
                  <a:lnTo>
                    <a:pt x="62579" y="117443"/>
                  </a:lnTo>
                  <a:lnTo>
                    <a:pt x="9144" y="117443"/>
                  </a:lnTo>
                  <a:lnTo>
                    <a:pt x="3048" y="120491"/>
                  </a:lnTo>
                  <a:close/>
                </a:path>
                <a:path w="88900" h="273685">
                  <a:moveTo>
                    <a:pt x="74771" y="265461"/>
                  </a:moveTo>
                  <a:lnTo>
                    <a:pt x="18288" y="265461"/>
                  </a:lnTo>
                  <a:lnTo>
                    <a:pt x="21336" y="263937"/>
                  </a:lnTo>
                  <a:lnTo>
                    <a:pt x="22860" y="260889"/>
                  </a:lnTo>
                  <a:lnTo>
                    <a:pt x="25908" y="259365"/>
                  </a:lnTo>
                  <a:lnTo>
                    <a:pt x="27432" y="254793"/>
                  </a:lnTo>
                  <a:lnTo>
                    <a:pt x="28956" y="251745"/>
                  </a:lnTo>
                  <a:lnTo>
                    <a:pt x="30575" y="244030"/>
                  </a:lnTo>
                  <a:lnTo>
                    <a:pt x="30575" y="164782"/>
                  </a:lnTo>
                  <a:lnTo>
                    <a:pt x="30322" y="152154"/>
                  </a:lnTo>
                  <a:lnTo>
                    <a:pt x="29765" y="141839"/>
                  </a:lnTo>
                  <a:lnTo>
                    <a:pt x="29209" y="133827"/>
                  </a:lnTo>
                  <a:lnTo>
                    <a:pt x="28956" y="128111"/>
                  </a:lnTo>
                  <a:lnTo>
                    <a:pt x="27432" y="123539"/>
                  </a:lnTo>
                  <a:lnTo>
                    <a:pt x="25908" y="120491"/>
                  </a:lnTo>
                  <a:lnTo>
                    <a:pt x="22860" y="117443"/>
                  </a:lnTo>
                  <a:lnTo>
                    <a:pt x="62579" y="117443"/>
                  </a:lnTo>
                  <a:lnTo>
                    <a:pt x="62579" y="251745"/>
                  </a:lnTo>
                  <a:lnTo>
                    <a:pt x="65627" y="257841"/>
                  </a:lnTo>
                  <a:lnTo>
                    <a:pt x="68675" y="260889"/>
                  </a:lnTo>
                  <a:lnTo>
                    <a:pt x="71723" y="262413"/>
                  </a:lnTo>
                  <a:lnTo>
                    <a:pt x="74771" y="265461"/>
                  </a:lnTo>
                  <a:close/>
                </a:path>
                <a:path w="88900" h="273685">
                  <a:moveTo>
                    <a:pt x="88487" y="273081"/>
                  </a:moveTo>
                  <a:lnTo>
                    <a:pt x="3048" y="273081"/>
                  </a:lnTo>
                  <a:lnTo>
                    <a:pt x="3048" y="265461"/>
                  </a:lnTo>
                  <a:lnTo>
                    <a:pt x="88487" y="265461"/>
                  </a:lnTo>
                  <a:lnTo>
                    <a:pt x="88487" y="273081"/>
                  </a:lnTo>
                  <a:close/>
                </a:path>
              </a:pathLst>
            </a:custGeom>
            <a:solidFill>
              <a:srgbClr val="004B2A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92" name="object 92"/>
            <p:cNvPicPr/>
            <p:nvPr/>
          </p:nvPicPr>
          <p:blipFill>
            <a:blip r:embed="rId41"/>
            <a:stretch>
              <a:fillRect/>
            </a:stretch>
          </p:blipFill>
          <p:spPr>
            <a:xfrm>
              <a:off x="7246200" y="3743997"/>
              <a:ext cx="141362" cy="156154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42"/>
            <a:stretch>
              <a:fillRect/>
            </a:stretch>
          </p:blipFill>
          <p:spPr>
            <a:xfrm>
              <a:off x="7406387" y="3739962"/>
              <a:ext cx="131865" cy="164222"/>
            </a:xfrm>
            <a:prstGeom prst="rect">
              <a:avLst/>
            </a:prstGeom>
          </p:spPr>
        </p:pic>
      </p:grpSp>
      <p:pic>
        <p:nvPicPr>
          <p:cNvPr id="94" name="object 94"/>
          <p:cNvPicPr/>
          <p:nvPr/>
        </p:nvPicPr>
        <p:blipFill>
          <a:blip r:embed="rId43"/>
          <a:stretch>
            <a:fillRect/>
          </a:stretch>
        </p:blipFill>
        <p:spPr>
          <a:xfrm>
            <a:off x="7651376" y="3659196"/>
            <a:ext cx="1262426" cy="298861"/>
          </a:xfrm>
          <a:prstGeom prst="rect">
            <a:avLst/>
          </a:prstGeom>
        </p:spPr>
      </p:pic>
      <p:grpSp>
        <p:nvGrpSpPr>
          <p:cNvPr id="95" name="object 95"/>
          <p:cNvGrpSpPr/>
          <p:nvPr/>
        </p:nvGrpSpPr>
        <p:grpSpPr>
          <a:xfrm>
            <a:off x="561078" y="4073788"/>
            <a:ext cx="410555" cy="245071"/>
            <a:chOff x="561078" y="4073787"/>
            <a:chExt cx="410555" cy="245071"/>
          </a:xfrm>
        </p:grpSpPr>
        <p:pic>
          <p:nvPicPr>
            <p:cNvPr id="96" name="object 96"/>
            <p:cNvPicPr/>
            <p:nvPr/>
          </p:nvPicPr>
          <p:blipFill>
            <a:blip r:embed="rId44"/>
            <a:stretch>
              <a:fillRect/>
            </a:stretch>
          </p:blipFill>
          <p:spPr>
            <a:xfrm>
              <a:off x="561078" y="4108832"/>
              <a:ext cx="94213" cy="208681"/>
            </a:xfrm>
            <a:prstGeom prst="rect">
              <a:avLst/>
            </a:prstGeom>
          </p:spPr>
        </p:pic>
        <p:sp>
          <p:nvSpPr>
            <p:cNvPr id="97" name="object 97"/>
            <p:cNvSpPr/>
            <p:nvPr/>
          </p:nvSpPr>
          <p:spPr>
            <a:xfrm>
              <a:off x="658065" y="4073787"/>
              <a:ext cx="168649" cy="241487"/>
            </a:xfrm>
            <a:custGeom>
              <a:avLst/>
              <a:gdLst/>
              <a:ahLst/>
              <a:cxnLst/>
              <a:rect l="l" t="t" r="r" b="b"/>
              <a:pathLst>
                <a:path w="191134" h="273685">
                  <a:moveTo>
                    <a:pt x="190595" y="273177"/>
                  </a:moveTo>
                  <a:lnTo>
                    <a:pt x="105251" y="273177"/>
                  </a:lnTo>
                  <a:lnTo>
                    <a:pt x="105251" y="265461"/>
                  </a:lnTo>
                  <a:lnTo>
                    <a:pt x="122015" y="265461"/>
                  </a:lnTo>
                  <a:lnTo>
                    <a:pt x="126587" y="262413"/>
                  </a:lnTo>
                  <a:lnTo>
                    <a:pt x="129635" y="259365"/>
                  </a:lnTo>
                  <a:lnTo>
                    <a:pt x="131159" y="256317"/>
                  </a:lnTo>
                  <a:lnTo>
                    <a:pt x="132683" y="251745"/>
                  </a:lnTo>
                  <a:lnTo>
                    <a:pt x="132635" y="158067"/>
                  </a:lnTo>
                  <a:lnTo>
                    <a:pt x="132302" y="147256"/>
                  </a:lnTo>
                  <a:lnTo>
                    <a:pt x="131397" y="138731"/>
                  </a:lnTo>
                  <a:lnTo>
                    <a:pt x="129635" y="132778"/>
                  </a:lnTo>
                  <a:lnTo>
                    <a:pt x="128111" y="126682"/>
                  </a:lnTo>
                  <a:lnTo>
                    <a:pt x="125063" y="123634"/>
                  </a:lnTo>
                  <a:lnTo>
                    <a:pt x="115919" y="117538"/>
                  </a:lnTo>
                  <a:lnTo>
                    <a:pt x="111347" y="116014"/>
                  </a:lnTo>
                  <a:lnTo>
                    <a:pt x="99059" y="116014"/>
                  </a:lnTo>
                  <a:lnTo>
                    <a:pt x="60959" y="140398"/>
                  </a:lnTo>
                  <a:lnTo>
                    <a:pt x="60959" y="245649"/>
                  </a:lnTo>
                  <a:lnTo>
                    <a:pt x="62483" y="253269"/>
                  </a:lnTo>
                  <a:lnTo>
                    <a:pt x="62483" y="256317"/>
                  </a:lnTo>
                  <a:lnTo>
                    <a:pt x="64007" y="259365"/>
                  </a:lnTo>
                  <a:lnTo>
                    <a:pt x="70103" y="262413"/>
                  </a:lnTo>
                  <a:lnTo>
                    <a:pt x="74675" y="265461"/>
                  </a:lnTo>
                  <a:lnTo>
                    <a:pt x="89915" y="265461"/>
                  </a:lnTo>
                  <a:lnTo>
                    <a:pt x="89915" y="273177"/>
                  </a:lnTo>
                  <a:lnTo>
                    <a:pt x="3047" y="273177"/>
                  </a:lnTo>
                  <a:lnTo>
                    <a:pt x="3047" y="265461"/>
                  </a:lnTo>
                  <a:lnTo>
                    <a:pt x="16763" y="265461"/>
                  </a:lnTo>
                  <a:lnTo>
                    <a:pt x="21335" y="262413"/>
                  </a:lnTo>
                  <a:lnTo>
                    <a:pt x="22859" y="260889"/>
                  </a:lnTo>
                  <a:lnTo>
                    <a:pt x="25907" y="259365"/>
                  </a:lnTo>
                  <a:lnTo>
                    <a:pt x="27431" y="254793"/>
                  </a:lnTo>
                  <a:lnTo>
                    <a:pt x="28955" y="251745"/>
                  </a:lnTo>
                  <a:lnTo>
                    <a:pt x="28932" y="60459"/>
                  </a:lnTo>
                  <a:lnTo>
                    <a:pt x="28765" y="49434"/>
                  </a:lnTo>
                  <a:lnTo>
                    <a:pt x="28313" y="41552"/>
                  </a:lnTo>
                  <a:lnTo>
                    <a:pt x="27431" y="36671"/>
                  </a:lnTo>
                  <a:lnTo>
                    <a:pt x="27431" y="32099"/>
                  </a:lnTo>
                  <a:lnTo>
                    <a:pt x="25907" y="29051"/>
                  </a:lnTo>
                  <a:lnTo>
                    <a:pt x="22859" y="27527"/>
                  </a:lnTo>
                  <a:lnTo>
                    <a:pt x="21335" y="26003"/>
                  </a:lnTo>
                  <a:lnTo>
                    <a:pt x="9143" y="26003"/>
                  </a:lnTo>
                  <a:lnTo>
                    <a:pt x="3047" y="29051"/>
                  </a:lnTo>
                  <a:lnTo>
                    <a:pt x="0" y="21336"/>
                  </a:lnTo>
                  <a:lnTo>
                    <a:pt x="51815" y="0"/>
                  </a:lnTo>
                  <a:lnTo>
                    <a:pt x="60959" y="0"/>
                  </a:lnTo>
                  <a:lnTo>
                    <a:pt x="60959" y="128206"/>
                  </a:lnTo>
                  <a:lnTo>
                    <a:pt x="70913" y="117880"/>
                  </a:lnTo>
                  <a:lnTo>
                    <a:pt x="107525" y="93630"/>
                  </a:lnTo>
                  <a:lnTo>
                    <a:pt x="120491" y="91535"/>
                  </a:lnTo>
                  <a:lnTo>
                    <a:pt x="127301" y="92106"/>
                  </a:lnTo>
                  <a:lnTo>
                    <a:pt x="158805" y="118132"/>
                  </a:lnTo>
                  <a:lnTo>
                    <a:pt x="164425" y="156043"/>
                  </a:lnTo>
                  <a:lnTo>
                    <a:pt x="164687" y="170878"/>
                  </a:lnTo>
                  <a:lnTo>
                    <a:pt x="164687" y="244125"/>
                  </a:lnTo>
                  <a:lnTo>
                    <a:pt x="166211" y="251745"/>
                  </a:lnTo>
                  <a:lnTo>
                    <a:pt x="167735" y="256317"/>
                  </a:lnTo>
                  <a:lnTo>
                    <a:pt x="169259" y="259365"/>
                  </a:lnTo>
                  <a:lnTo>
                    <a:pt x="173831" y="263937"/>
                  </a:lnTo>
                  <a:lnTo>
                    <a:pt x="176879" y="265461"/>
                  </a:lnTo>
                  <a:lnTo>
                    <a:pt x="190595" y="265461"/>
                  </a:lnTo>
                  <a:lnTo>
                    <a:pt x="190595" y="273177"/>
                  </a:lnTo>
                  <a:close/>
                </a:path>
              </a:pathLst>
            </a:custGeom>
            <a:solidFill>
              <a:srgbClr val="004B2A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98" name="object 98"/>
            <p:cNvPicPr/>
            <p:nvPr/>
          </p:nvPicPr>
          <p:blipFill>
            <a:blip r:embed="rId45"/>
            <a:stretch>
              <a:fillRect/>
            </a:stretch>
          </p:blipFill>
          <p:spPr>
            <a:xfrm>
              <a:off x="839684" y="4154553"/>
              <a:ext cx="131949" cy="164306"/>
            </a:xfrm>
            <a:prstGeom prst="rect">
              <a:avLst/>
            </a:prstGeom>
          </p:spPr>
        </p:pic>
      </p:grpSp>
      <p:pic>
        <p:nvPicPr>
          <p:cNvPr id="99" name="object 99"/>
          <p:cNvPicPr/>
          <p:nvPr/>
        </p:nvPicPr>
        <p:blipFill>
          <a:blip r:embed="rId46"/>
          <a:stretch>
            <a:fillRect/>
          </a:stretch>
        </p:blipFill>
        <p:spPr>
          <a:xfrm>
            <a:off x="1212504" y="4073787"/>
            <a:ext cx="1310920" cy="315081"/>
          </a:xfrm>
          <a:prstGeom prst="rect">
            <a:avLst/>
          </a:prstGeom>
        </p:spPr>
      </p:pic>
      <p:pic>
        <p:nvPicPr>
          <p:cNvPr id="100" name="object 100"/>
          <p:cNvPicPr/>
          <p:nvPr/>
        </p:nvPicPr>
        <p:blipFill>
          <a:blip r:embed="rId47"/>
          <a:stretch>
            <a:fillRect/>
          </a:stretch>
        </p:blipFill>
        <p:spPr>
          <a:xfrm>
            <a:off x="2746897" y="4073787"/>
            <a:ext cx="1117114" cy="245072"/>
          </a:xfrm>
          <a:prstGeom prst="rect">
            <a:avLst/>
          </a:prstGeom>
        </p:spPr>
      </p:pic>
      <p:grpSp>
        <p:nvGrpSpPr>
          <p:cNvPr id="101" name="object 101"/>
          <p:cNvGrpSpPr/>
          <p:nvPr/>
        </p:nvGrpSpPr>
        <p:grpSpPr>
          <a:xfrm>
            <a:off x="4103538" y="4073786"/>
            <a:ext cx="877504" cy="245409"/>
            <a:chOff x="4103538" y="4073786"/>
            <a:chExt cx="877504" cy="245409"/>
          </a:xfrm>
        </p:grpSpPr>
        <p:sp>
          <p:nvSpPr>
            <p:cNvPr id="102" name="object 102"/>
            <p:cNvSpPr/>
            <p:nvPr/>
          </p:nvSpPr>
          <p:spPr>
            <a:xfrm>
              <a:off x="4103538" y="4073786"/>
              <a:ext cx="523875" cy="245409"/>
            </a:xfrm>
            <a:custGeom>
              <a:avLst/>
              <a:gdLst/>
              <a:ahLst/>
              <a:cxnLst/>
              <a:rect l="l" t="t" r="r" b="b"/>
              <a:pathLst>
                <a:path w="593725" h="278129">
                  <a:moveTo>
                    <a:pt x="184594" y="256324"/>
                  </a:moveTo>
                  <a:lnTo>
                    <a:pt x="181546" y="250228"/>
                  </a:lnTo>
                  <a:lnTo>
                    <a:pt x="172402" y="253276"/>
                  </a:lnTo>
                  <a:lnTo>
                    <a:pt x="164782" y="253276"/>
                  </a:lnTo>
                  <a:lnTo>
                    <a:pt x="163258" y="251752"/>
                  </a:lnTo>
                  <a:lnTo>
                    <a:pt x="160210" y="250228"/>
                  </a:lnTo>
                  <a:lnTo>
                    <a:pt x="158686" y="248704"/>
                  </a:lnTo>
                  <a:lnTo>
                    <a:pt x="157162" y="245656"/>
                  </a:lnTo>
                  <a:lnTo>
                    <a:pt x="155638" y="241084"/>
                  </a:lnTo>
                  <a:lnTo>
                    <a:pt x="155397" y="236512"/>
                  </a:lnTo>
                  <a:lnTo>
                    <a:pt x="154825" y="228320"/>
                  </a:lnTo>
                  <a:lnTo>
                    <a:pt x="154266" y="217297"/>
                  </a:lnTo>
                  <a:lnTo>
                    <a:pt x="154012" y="202984"/>
                  </a:lnTo>
                  <a:lnTo>
                    <a:pt x="154012" y="106870"/>
                  </a:lnTo>
                  <a:lnTo>
                    <a:pt x="154012" y="26009"/>
                  </a:lnTo>
                  <a:lnTo>
                    <a:pt x="154012" y="0"/>
                  </a:lnTo>
                  <a:lnTo>
                    <a:pt x="146392" y="0"/>
                  </a:lnTo>
                  <a:lnTo>
                    <a:pt x="93052" y="21336"/>
                  </a:lnTo>
                  <a:lnTo>
                    <a:pt x="96100" y="29057"/>
                  </a:lnTo>
                  <a:lnTo>
                    <a:pt x="102196" y="26009"/>
                  </a:lnTo>
                  <a:lnTo>
                    <a:pt x="115912" y="26009"/>
                  </a:lnTo>
                  <a:lnTo>
                    <a:pt x="118960" y="29057"/>
                  </a:lnTo>
                  <a:lnTo>
                    <a:pt x="120484" y="32105"/>
                  </a:lnTo>
                  <a:lnTo>
                    <a:pt x="122008" y="36677"/>
                  </a:lnTo>
                  <a:lnTo>
                    <a:pt x="122250" y="41554"/>
                  </a:lnTo>
                  <a:lnTo>
                    <a:pt x="122770" y="49441"/>
                  </a:lnTo>
                  <a:lnTo>
                    <a:pt x="123291" y="60464"/>
                  </a:lnTo>
                  <a:lnTo>
                    <a:pt x="123532" y="74777"/>
                  </a:lnTo>
                  <a:lnTo>
                    <a:pt x="123532" y="106870"/>
                  </a:lnTo>
                  <a:lnTo>
                    <a:pt x="123532" y="149542"/>
                  </a:lnTo>
                  <a:lnTo>
                    <a:pt x="123532" y="239560"/>
                  </a:lnTo>
                  <a:lnTo>
                    <a:pt x="115290" y="247561"/>
                  </a:lnTo>
                  <a:lnTo>
                    <a:pt x="106768" y="253276"/>
                  </a:lnTo>
                  <a:lnTo>
                    <a:pt x="98247" y="256705"/>
                  </a:lnTo>
                  <a:lnTo>
                    <a:pt x="90004" y="257848"/>
                  </a:lnTo>
                  <a:lnTo>
                    <a:pt x="79768" y="256438"/>
                  </a:lnTo>
                  <a:lnTo>
                    <a:pt x="44729" y="225082"/>
                  </a:lnTo>
                  <a:lnTo>
                    <a:pt x="35052" y="176974"/>
                  </a:lnTo>
                  <a:lnTo>
                    <a:pt x="36169" y="158927"/>
                  </a:lnTo>
                  <a:lnTo>
                    <a:pt x="51904" y="119062"/>
                  </a:lnTo>
                  <a:lnTo>
                    <a:pt x="82384" y="103733"/>
                  </a:lnTo>
                  <a:lnTo>
                    <a:pt x="88480" y="103733"/>
                  </a:lnTo>
                  <a:lnTo>
                    <a:pt x="94576" y="105346"/>
                  </a:lnTo>
                  <a:lnTo>
                    <a:pt x="100672" y="109918"/>
                  </a:lnTo>
                  <a:lnTo>
                    <a:pt x="106768" y="112966"/>
                  </a:lnTo>
                  <a:lnTo>
                    <a:pt x="112864" y="119062"/>
                  </a:lnTo>
                  <a:lnTo>
                    <a:pt x="115912" y="125158"/>
                  </a:lnTo>
                  <a:lnTo>
                    <a:pt x="118821" y="130898"/>
                  </a:lnTo>
                  <a:lnTo>
                    <a:pt x="120865" y="136779"/>
                  </a:lnTo>
                  <a:lnTo>
                    <a:pt x="122339" y="142951"/>
                  </a:lnTo>
                  <a:lnTo>
                    <a:pt x="123532" y="149542"/>
                  </a:lnTo>
                  <a:lnTo>
                    <a:pt x="123532" y="106870"/>
                  </a:lnTo>
                  <a:lnTo>
                    <a:pt x="119761" y="103733"/>
                  </a:lnTo>
                  <a:lnTo>
                    <a:pt x="115227" y="99936"/>
                  </a:lnTo>
                  <a:lnTo>
                    <a:pt x="106197" y="95173"/>
                  </a:lnTo>
                  <a:lnTo>
                    <a:pt x="96316" y="92417"/>
                  </a:lnTo>
                  <a:lnTo>
                    <a:pt x="85432" y="91541"/>
                  </a:lnTo>
                  <a:lnTo>
                    <a:pt x="67081" y="93548"/>
                  </a:lnTo>
                  <a:lnTo>
                    <a:pt x="22860" y="123634"/>
                  </a:lnTo>
                  <a:lnTo>
                    <a:pt x="1422" y="174040"/>
                  </a:lnTo>
                  <a:lnTo>
                    <a:pt x="0" y="192316"/>
                  </a:lnTo>
                  <a:lnTo>
                    <a:pt x="1397" y="210654"/>
                  </a:lnTo>
                  <a:lnTo>
                    <a:pt x="21336" y="254800"/>
                  </a:lnTo>
                  <a:lnTo>
                    <a:pt x="57416" y="276326"/>
                  </a:lnTo>
                  <a:lnTo>
                    <a:pt x="71716" y="277749"/>
                  </a:lnTo>
                  <a:lnTo>
                    <a:pt x="78549" y="277469"/>
                  </a:lnTo>
                  <a:lnTo>
                    <a:pt x="116916" y="259588"/>
                  </a:lnTo>
                  <a:lnTo>
                    <a:pt x="118732" y="257848"/>
                  </a:lnTo>
                  <a:lnTo>
                    <a:pt x="123532" y="253276"/>
                  </a:lnTo>
                  <a:lnTo>
                    <a:pt x="123532" y="277749"/>
                  </a:lnTo>
                  <a:lnTo>
                    <a:pt x="132676" y="277749"/>
                  </a:lnTo>
                  <a:lnTo>
                    <a:pt x="184594" y="256324"/>
                  </a:lnTo>
                  <a:close/>
                </a:path>
                <a:path w="593725" h="278129">
                  <a:moveTo>
                    <a:pt x="257733" y="13728"/>
                  </a:moveTo>
                  <a:lnTo>
                    <a:pt x="256209" y="9156"/>
                  </a:lnTo>
                  <a:lnTo>
                    <a:pt x="251637" y="6108"/>
                  </a:lnTo>
                  <a:lnTo>
                    <a:pt x="248589" y="1536"/>
                  </a:lnTo>
                  <a:lnTo>
                    <a:pt x="244017" y="12"/>
                  </a:lnTo>
                  <a:lnTo>
                    <a:pt x="233349" y="12"/>
                  </a:lnTo>
                  <a:lnTo>
                    <a:pt x="228777" y="1536"/>
                  </a:lnTo>
                  <a:lnTo>
                    <a:pt x="221157" y="9156"/>
                  </a:lnTo>
                  <a:lnTo>
                    <a:pt x="218109" y="13728"/>
                  </a:lnTo>
                  <a:lnTo>
                    <a:pt x="218109" y="24485"/>
                  </a:lnTo>
                  <a:lnTo>
                    <a:pt x="224205" y="33629"/>
                  </a:lnTo>
                  <a:lnTo>
                    <a:pt x="233349" y="39725"/>
                  </a:lnTo>
                  <a:lnTo>
                    <a:pt x="244017" y="39725"/>
                  </a:lnTo>
                  <a:lnTo>
                    <a:pt x="248589" y="36677"/>
                  </a:lnTo>
                  <a:lnTo>
                    <a:pt x="256209" y="29057"/>
                  </a:lnTo>
                  <a:lnTo>
                    <a:pt x="257733" y="24485"/>
                  </a:lnTo>
                  <a:lnTo>
                    <a:pt x="257733" y="13728"/>
                  </a:lnTo>
                  <a:close/>
                </a:path>
                <a:path w="593725" h="278129">
                  <a:moveTo>
                    <a:pt x="280695" y="265468"/>
                  </a:moveTo>
                  <a:lnTo>
                    <a:pt x="266979" y="265468"/>
                  </a:lnTo>
                  <a:lnTo>
                    <a:pt x="263931" y="263944"/>
                  </a:lnTo>
                  <a:lnTo>
                    <a:pt x="260781" y="260896"/>
                  </a:lnTo>
                  <a:lnTo>
                    <a:pt x="257733" y="259372"/>
                  </a:lnTo>
                  <a:lnTo>
                    <a:pt x="256209" y="254800"/>
                  </a:lnTo>
                  <a:lnTo>
                    <a:pt x="254685" y="251752"/>
                  </a:lnTo>
                  <a:lnTo>
                    <a:pt x="254685" y="117551"/>
                  </a:lnTo>
                  <a:lnTo>
                    <a:pt x="254685" y="91541"/>
                  </a:lnTo>
                  <a:lnTo>
                    <a:pt x="245541" y="91541"/>
                  </a:lnTo>
                  <a:lnTo>
                    <a:pt x="192201" y="112979"/>
                  </a:lnTo>
                  <a:lnTo>
                    <a:pt x="195249" y="120599"/>
                  </a:lnTo>
                  <a:lnTo>
                    <a:pt x="201345" y="119075"/>
                  </a:lnTo>
                  <a:lnTo>
                    <a:pt x="204393" y="117551"/>
                  </a:lnTo>
                  <a:lnTo>
                    <a:pt x="212013" y="117551"/>
                  </a:lnTo>
                  <a:lnTo>
                    <a:pt x="215061" y="119075"/>
                  </a:lnTo>
                  <a:lnTo>
                    <a:pt x="218109" y="122123"/>
                  </a:lnTo>
                  <a:lnTo>
                    <a:pt x="221157" y="128219"/>
                  </a:lnTo>
                  <a:lnTo>
                    <a:pt x="221399" y="133946"/>
                  </a:lnTo>
                  <a:lnTo>
                    <a:pt x="221919" y="142125"/>
                  </a:lnTo>
                  <a:lnTo>
                    <a:pt x="222453" y="152857"/>
                  </a:lnTo>
                  <a:lnTo>
                    <a:pt x="222681" y="166319"/>
                  </a:lnTo>
                  <a:lnTo>
                    <a:pt x="222681" y="244132"/>
                  </a:lnTo>
                  <a:lnTo>
                    <a:pt x="221157" y="251752"/>
                  </a:lnTo>
                  <a:lnTo>
                    <a:pt x="219633" y="254800"/>
                  </a:lnTo>
                  <a:lnTo>
                    <a:pt x="218109" y="259372"/>
                  </a:lnTo>
                  <a:lnTo>
                    <a:pt x="215061" y="262420"/>
                  </a:lnTo>
                  <a:lnTo>
                    <a:pt x="212013" y="263944"/>
                  </a:lnTo>
                  <a:lnTo>
                    <a:pt x="210489" y="265468"/>
                  </a:lnTo>
                  <a:lnTo>
                    <a:pt x="195249" y="265468"/>
                  </a:lnTo>
                  <a:lnTo>
                    <a:pt x="195249" y="273189"/>
                  </a:lnTo>
                  <a:lnTo>
                    <a:pt x="280695" y="273189"/>
                  </a:lnTo>
                  <a:lnTo>
                    <a:pt x="280695" y="265468"/>
                  </a:lnTo>
                  <a:close/>
                </a:path>
                <a:path w="593725" h="278129">
                  <a:moveTo>
                    <a:pt x="462140" y="26009"/>
                  </a:moveTo>
                  <a:lnTo>
                    <a:pt x="424040" y="863"/>
                  </a:lnTo>
                  <a:lnTo>
                    <a:pt x="414896" y="12"/>
                  </a:lnTo>
                  <a:lnTo>
                    <a:pt x="403999" y="838"/>
                  </a:lnTo>
                  <a:lnTo>
                    <a:pt x="366890" y="18237"/>
                  </a:lnTo>
                  <a:lnTo>
                    <a:pt x="345516" y="50939"/>
                  </a:lnTo>
                  <a:lnTo>
                    <a:pt x="341655" y="85445"/>
                  </a:lnTo>
                  <a:lnTo>
                    <a:pt x="341655" y="97637"/>
                  </a:lnTo>
                  <a:lnTo>
                    <a:pt x="306603" y="97637"/>
                  </a:lnTo>
                  <a:lnTo>
                    <a:pt x="306603" y="111455"/>
                  </a:lnTo>
                  <a:lnTo>
                    <a:pt x="341655" y="111455"/>
                  </a:lnTo>
                  <a:lnTo>
                    <a:pt x="341655" y="239560"/>
                  </a:lnTo>
                  <a:lnTo>
                    <a:pt x="340131" y="247180"/>
                  </a:lnTo>
                  <a:lnTo>
                    <a:pt x="337083" y="256324"/>
                  </a:lnTo>
                  <a:lnTo>
                    <a:pt x="334035" y="259372"/>
                  </a:lnTo>
                  <a:lnTo>
                    <a:pt x="324891" y="265468"/>
                  </a:lnTo>
                  <a:lnTo>
                    <a:pt x="308127" y="265468"/>
                  </a:lnTo>
                  <a:lnTo>
                    <a:pt x="308127" y="273189"/>
                  </a:lnTo>
                  <a:lnTo>
                    <a:pt x="413372" y="273189"/>
                  </a:lnTo>
                  <a:lnTo>
                    <a:pt x="413372" y="265468"/>
                  </a:lnTo>
                  <a:lnTo>
                    <a:pt x="388988" y="265468"/>
                  </a:lnTo>
                  <a:lnTo>
                    <a:pt x="382892" y="263944"/>
                  </a:lnTo>
                  <a:lnTo>
                    <a:pt x="372224" y="227368"/>
                  </a:lnTo>
                  <a:lnTo>
                    <a:pt x="372224" y="111455"/>
                  </a:lnTo>
                  <a:lnTo>
                    <a:pt x="417944" y="111455"/>
                  </a:lnTo>
                  <a:lnTo>
                    <a:pt x="417944" y="97637"/>
                  </a:lnTo>
                  <a:lnTo>
                    <a:pt x="372224" y="97637"/>
                  </a:lnTo>
                  <a:lnTo>
                    <a:pt x="372224" y="83921"/>
                  </a:lnTo>
                  <a:lnTo>
                    <a:pt x="374154" y="40208"/>
                  </a:lnTo>
                  <a:lnTo>
                    <a:pt x="393560" y="13728"/>
                  </a:lnTo>
                  <a:lnTo>
                    <a:pt x="404228" y="13728"/>
                  </a:lnTo>
                  <a:lnTo>
                    <a:pt x="408800" y="15252"/>
                  </a:lnTo>
                  <a:lnTo>
                    <a:pt x="411848" y="18300"/>
                  </a:lnTo>
                  <a:lnTo>
                    <a:pt x="416420" y="19824"/>
                  </a:lnTo>
                  <a:lnTo>
                    <a:pt x="420992" y="24485"/>
                  </a:lnTo>
                  <a:lnTo>
                    <a:pt x="430136" y="39725"/>
                  </a:lnTo>
                  <a:lnTo>
                    <a:pt x="434708" y="44297"/>
                  </a:lnTo>
                  <a:lnTo>
                    <a:pt x="443852" y="48869"/>
                  </a:lnTo>
                  <a:lnTo>
                    <a:pt x="449948" y="48869"/>
                  </a:lnTo>
                  <a:lnTo>
                    <a:pt x="454520" y="47345"/>
                  </a:lnTo>
                  <a:lnTo>
                    <a:pt x="457568" y="44297"/>
                  </a:lnTo>
                  <a:lnTo>
                    <a:pt x="460616" y="39725"/>
                  </a:lnTo>
                  <a:lnTo>
                    <a:pt x="462140" y="36677"/>
                  </a:lnTo>
                  <a:lnTo>
                    <a:pt x="462140" y="26009"/>
                  </a:lnTo>
                  <a:close/>
                </a:path>
                <a:path w="593725" h="278129">
                  <a:moveTo>
                    <a:pt x="593394" y="26009"/>
                  </a:moveTo>
                  <a:lnTo>
                    <a:pt x="554558" y="863"/>
                  </a:lnTo>
                  <a:lnTo>
                    <a:pt x="544537" y="12"/>
                  </a:lnTo>
                  <a:lnTo>
                    <a:pt x="534301" y="838"/>
                  </a:lnTo>
                  <a:lnTo>
                    <a:pt x="498106" y="18237"/>
                  </a:lnTo>
                  <a:lnTo>
                    <a:pt x="476478" y="50939"/>
                  </a:lnTo>
                  <a:lnTo>
                    <a:pt x="471284" y="85445"/>
                  </a:lnTo>
                  <a:lnTo>
                    <a:pt x="471284" y="97637"/>
                  </a:lnTo>
                  <a:lnTo>
                    <a:pt x="437756" y="97637"/>
                  </a:lnTo>
                  <a:lnTo>
                    <a:pt x="437756" y="111455"/>
                  </a:lnTo>
                  <a:lnTo>
                    <a:pt x="471284" y="111455"/>
                  </a:lnTo>
                  <a:lnTo>
                    <a:pt x="471284" y="247180"/>
                  </a:lnTo>
                  <a:lnTo>
                    <a:pt x="468236" y="256324"/>
                  </a:lnTo>
                  <a:lnTo>
                    <a:pt x="465188" y="259372"/>
                  </a:lnTo>
                  <a:lnTo>
                    <a:pt x="456044" y="265468"/>
                  </a:lnTo>
                  <a:lnTo>
                    <a:pt x="439280" y="265468"/>
                  </a:lnTo>
                  <a:lnTo>
                    <a:pt x="439280" y="273189"/>
                  </a:lnTo>
                  <a:lnTo>
                    <a:pt x="544537" y="273189"/>
                  </a:lnTo>
                  <a:lnTo>
                    <a:pt x="544537" y="265468"/>
                  </a:lnTo>
                  <a:lnTo>
                    <a:pt x="520153" y="265468"/>
                  </a:lnTo>
                  <a:lnTo>
                    <a:pt x="514057" y="263944"/>
                  </a:lnTo>
                  <a:lnTo>
                    <a:pt x="503389" y="227368"/>
                  </a:lnTo>
                  <a:lnTo>
                    <a:pt x="503389" y="111455"/>
                  </a:lnTo>
                  <a:lnTo>
                    <a:pt x="549109" y="111455"/>
                  </a:lnTo>
                  <a:lnTo>
                    <a:pt x="549109" y="97637"/>
                  </a:lnTo>
                  <a:lnTo>
                    <a:pt x="503389" y="97637"/>
                  </a:lnTo>
                  <a:lnTo>
                    <a:pt x="503389" y="83921"/>
                  </a:lnTo>
                  <a:lnTo>
                    <a:pt x="505320" y="40208"/>
                  </a:lnTo>
                  <a:lnTo>
                    <a:pt x="515581" y="18300"/>
                  </a:lnTo>
                  <a:lnTo>
                    <a:pt x="518629" y="15252"/>
                  </a:lnTo>
                  <a:lnTo>
                    <a:pt x="524725" y="13728"/>
                  </a:lnTo>
                  <a:lnTo>
                    <a:pt x="535393" y="13728"/>
                  </a:lnTo>
                  <a:lnTo>
                    <a:pt x="539965" y="15252"/>
                  </a:lnTo>
                  <a:lnTo>
                    <a:pt x="543013" y="18300"/>
                  </a:lnTo>
                  <a:lnTo>
                    <a:pt x="547585" y="19824"/>
                  </a:lnTo>
                  <a:lnTo>
                    <a:pt x="552157" y="24485"/>
                  </a:lnTo>
                  <a:lnTo>
                    <a:pt x="561301" y="39725"/>
                  </a:lnTo>
                  <a:lnTo>
                    <a:pt x="564349" y="44297"/>
                  </a:lnTo>
                  <a:lnTo>
                    <a:pt x="568921" y="45821"/>
                  </a:lnTo>
                  <a:lnTo>
                    <a:pt x="575017" y="48869"/>
                  </a:lnTo>
                  <a:lnTo>
                    <a:pt x="581113" y="48869"/>
                  </a:lnTo>
                  <a:lnTo>
                    <a:pt x="585774" y="47345"/>
                  </a:lnTo>
                  <a:lnTo>
                    <a:pt x="588822" y="44297"/>
                  </a:lnTo>
                  <a:lnTo>
                    <a:pt x="591870" y="39725"/>
                  </a:lnTo>
                  <a:lnTo>
                    <a:pt x="593394" y="36677"/>
                  </a:lnTo>
                  <a:lnTo>
                    <a:pt x="593394" y="26009"/>
                  </a:lnTo>
                  <a:close/>
                </a:path>
              </a:pathLst>
            </a:custGeom>
            <a:solidFill>
              <a:srgbClr val="004B2A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103" name="object 103"/>
            <p:cNvPicPr/>
            <p:nvPr/>
          </p:nvPicPr>
          <p:blipFill>
            <a:blip r:embed="rId48"/>
            <a:stretch>
              <a:fillRect/>
            </a:stretch>
          </p:blipFill>
          <p:spPr>
            <a:xfrm>
              <a:off x="4604188" y="4154553"/>
              <a:ext cx="376854" cy="164306"/>
            </a:xfrm>
            <a:prstGeom prst="rect">
              <a:avLst/>
            </a:prstGeom>
          </p:spPr>
        </p:pic>
      </p:grpSp>
      <p:grpSp>
        <p:nvGrpSpPr>
          <p:cNvPr id="104" name="object 104"/>
          <p:cNvGrpSpPr/>
          <p:nvPr/>
        </p:nvGrpSpPr>
        <p:grpSpPr>
          <a:xfrm>
            <a:off x="5227376" y="4073787"/>
            <a:ext cx="661259" cy="245072"/>
            <a:chOff x="5227376" y="4073786"/>
            <a:chExt cx="661259" cy="245072"/>
          </a:xfrm>
        </p:grpSpPr>
        <p:sp>
          <p:nvSpPr>
            <p:cNvPr id="105" name="object 105"/>
            <p:cNvSpPr/>
            <p:nvPr/>
          </p:nvSpPr>
          <p:spPr>
            <a:xfrm>
              <a:off x="5227376" y="4073786"/>
              <a:ext cx="137272" cy="241487"/>
            </a:xfrm>
            <a:custGeom>
              <a:avLst/>
              <a:gdLst/>
              <a:ahLst/>
              <a:cxnLst/>
              <a:rect l="l" t="t" r="r" b="b"/>
              <a:pathLst>
                <a:path w="155575" h="273685">
                  <a:moveTo>
                    <a:pt x="106775" y="273177"/>
                  </a:moveTo>
                  <a:lnTo>
                    <a:pt x="1524" y="273177"/>
                  </a:lnTo>
                  <a:lnTo>
                    <a:pt x="1524" y="265461"/>
                  </a:lnTo>
                  <a:lnTo>
                    <a:pt x="19812" y="265461"/>
                  </a:lnTo>
                  <a:lnTo>
                    <a:pt x="22860" y="262413"/>
                  </a:lnTo>
                  <a:lnTo>
                    <a:pt x="27432" y="259365"/>
                  </a:lnTo>
                  <a:lnTo>
                    <a:pt x="30480" y="256317"/>
                  </a:lnTo>
                  <a:lnTo>
                    <a:pt x="33528" y="247173"/>
                  </a:lnTo>
                  <a:lnTo>
                    <a:pt x="35052" y="239553"/>
                  </a:lnTo>
                  <a:lnTo>
                    <a:pt x="35052" y="111442"/>
                  </a:lnTo>
                  <a:lnTo>
                    <a:pt x="0" y="111442"/>
                  </a:lnTo>
                  <a:lnTo>
                    <a:pt x="0" y="97631"/>
                  </a:lnTo>
                  <a:lnTo>
                    <a:pt x="35052" y="97631"/>
                  </a:lnTo>
                  <a:lnTo>
                    <a:pt x="35052" y="85439"/>
                  </a:lnTo>
                  <a:lnTo>
                    <a:pt x="35385" y="73175"/>
                  </a:lnTo>
                  <a:lnTo>
                    <a:pt x="47578" y="32632"/>
                  </a:lnTo>
                  <a:lnTo>
                    <a:pt x="77866" y="7072"/>
                  </a:lnTo>
                  <a:lnTo>
                    <a:pt x="108299" y="0"/>
                  </a:lnTo>
                  <a:lnTo>
                    <a:pt x="117657" y="857"/>
                  </a:lnTo>
                  <a:lnTo>
                    <a:pt x="152495" y="19812"/>
                  </a:lnTo>
                  <a:lnTo>
                    <a:pt x="155543" y="26003"/>
                  </a:lnTo>
                  <a:lnTo>
                    <a:pt x="155543" y="36671"/>
                  </a:lnTo>
                  <a:lnTo>
                    <a:pt x="114395" y="24479"/>
                  </a:lnTo>
                  <a:lnTo>
                    <a:pt x="109823" y="19812"/>
                  </a:lnTo>
                  <a:lnTo>
                    <a:pt x="105251" y="18288"/>
                  </a:lnTo>
                  <a:lnTo>
                    <a:pt x="102203" y="15240"/>
                  </a:lnTo>
                  <a:lnTo>
                    <a:pt x="97631" y="13716"/>
                  </a:lnTo>
                  <a:lnTo>
                    <a:pt x="86963" y="13716"/>
                  </a:lnTo>
                  <a:lnTo>
                    <a:pt x="82391" y="15240"/>
                  </a:lnTo>
                  <a:lnTo>
                    <a:pt x="66579" y="50768"/>
                  </a:lnTo>
                  <a:lnTo>
                    <a:pt x="65627" y="83915"/>
                  </a:lnTo>
                  <a:lnTo>
                    <a:pt x="65627" y="97631"/>
                  </a:lnTo>
                  <a:lnTo>
                    <a:pt x="111347" y="97631"/>
                  </a:lnTo>
                  <a:lnTo>
                    <a:pt x="111347" y="111442"/>
                  </a:lnTo>
                  <a:lnTo>
                    <a:pt x="65627" y="111442"/>
                  </a:lnTo>
                  <a:lnTo>
                    <a:pt x="65627" y="227361"/>
                  </a:lnTo>
                  <a:lnTo>
                    <a:pt x="76295" y="263937"/>
                  </a:lnTo>
                  <a:lnTo>
                    <a:pt x="82391" y="265461"/>
                  </a:lnTo>
                  <a:lnTo>
                    <a:pt x="106775" y="265461"/>
                  </a:lnTo>
                  <a:lnTo>
                    <a:pt x="106775" y="273177"/>
                  </a:lnTo>
                  <a:close/>
                </a:path>
              </a:pathLst>
            </a:custGeom>
            <a:solidFill>
              <a:srgbClr val="004B2A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106" name="object 106"/>
            <p:cNvPicPr/>
            <p:nvPr/>
          </p:nvPicPr>
          <p:blipFill>
            <a:blip r:embed="rId49"/>
            <a:stretch>
              <a:fillRect/>
            </a:stretch>
          </p:blipFill>
          <p:spPr>
            <a:xfrm>
              <a:off x="5332347" y="4154553"/>
              <a:ext cx="274571" cy="164306"/>
            </a:xfrm>
            <a:prstGeom prst="rect">
              <a:avLst/>
            </a:prstGeom>
          </p:spPr>
        </p:pic>
        <p:sp>
          <p:nvSpPr>
            <p:cNvPr id="107" name="object 107"/>
            <p:cNvSpPr/>
            <p:nvPr/>
          </p:nvSpPr>
          <p:spPr>
            <a:xfrm>
              <a:off x="5623055" y="4154553"/>
              <a:ext cx="265579" cy="160804"/>
            </a:xfrm>
            <a:custGeom>
              <a:avLst/>
              <a:gdLst/>
              <a:ahLst/>
              <a:cxnLst/>
              <a:rect l="l" t="t" r="r" b="b"/>
              <a:pathLst>
                <a:path w="300990" h="182245">
                  <a:moveTo>
                    <a:pt x="300513" y="181641"/>
                  </a:moveTo>
                  <a:lnTo>
                    <a:pt x="213550" y="181641"/>
                  </a:lnTo>
                  <a:lnTo>
                    <a:pt x="213550" y="173926"/>
                  </a:lnTo>
                  <a:lnTo>
                    <a:pt x="224218" y="173926"/>
                  </a:lnTo>
                  <a:lnTo>
                    <a:pt x="230314" y="172402"/>
                  </a:lnTo>
                  <a:lnTo>
                    <a:pt x="234886" y="170878"/>
                  </a:lnTo>
                  <a:lnTo>
                    <a:pt x="237934" y="167830"/>
                  </a:lnTo>
                  <a:lnTo>
                    <a:pt x="239458" y="164782"/>
                  </a:lnTo>
                  <a:lnTo>
                    <a:pt x="240982" y="160210"/>
                  </a:lnTo>
                  <a:lnTo>
                    <a:pt x="240982" y="65627"/>
                  </a:lnTo>
                  <a:lnTo>
                    <a:pt x="227075" y="26193"/>
                  </a:lnTo>
                  <a:lnTo>
                    <a:pt x="212026" y="22955"/>
                  </a:lnTo>
                  <a:lnTo>
                    <a:pt x="205930" y="22955"/>
                  </a:lnTo>
                  <a:lnTo>
                    <a:pt x="167830" y="47339"/>
                  </a:lnTo>
                  <a:lnTo>
                    <a:pt x="166306" y="50387"/>
                  </a:lnTo>
                  <a:lnTo>
                    <a:pt x="167830" y="58007"/>
                  </a:lnTo>
                  <a:lnTo>
                    <a:pt x="167830" y="161734"/>
                  </a:lnTo>
                  <a:lnTo>
                    <a:pt x="170878" y="167830"/>
                  </a:lnTo>
                  <a:lnTo>
                    <a:pt x="172402" y="169354"/>
                  </a:lnTo>
                  <a:lnTo>
                    <a:pt x="176974" y="170878"/>
                  </a:lnTo>
                  <a:lnTo>
                    <a:pt x="180022" y="173926"/>
                  </a:lnTo>
                  <a:lnTo>
                    <a:pt x="195262" y="173926"/>
                  </a:lnTo>
                  <a:lnTo>
                    <a:pt x="195262" y="181641"/>
                  </a:lnTo>
                  <a:lnTo>
                    <a:pt x="106775" y="181641"/>
                  </a:lnTo>
                  <a:lnTo>
                    <a:pt x="106775" y="173926"/>
                  </a:lnTo>
                  <a:lnTo>
                    <a:pt x="123539" y="173926"/>
                  </a:lnTo>
                  <a:lnTo>
                    <a:pt x="126587" y="170878"/>
                  </a:lnTo>
                  <a:lnTo>
                    <a:pt x="131159" y="169354"/>
                  </a:lnTo>
                  <a:lnTo>
                    <a:pt x="134207" y="160210"/>
                  </a:lnTo>
                  <a:lnTo>
                    <a:pt x="135731" y="158686"/>
                  </a:lnTo>
                  <a:lnTo>
                    <a:pt x="135731" y="65627"/>
                  </a:lnTo>
                  <a:lnTo>
                    <a:pt x="135421" y="55935"/>
                  </a:lnTo>
                  <a:lnTo>
                    <a:pt x="112704" y="23788"/>
                  </a:lnTo>
                  <a:lnTo>
                    <a:pt x="105251" y="22955"/>
                  </a:lnTo>
                  <a:lnTo>
                    <a:pt x="99155" y="22955"/>
                  </a:lnTo>
                  <a:lnTo>
                    <a:pt x="91535" y="24479"/>
                  </a:lnTo>
                  <a:lnTo>
                    <a:pt x="85439" y="29051"/>
                  </a:lnTo>
                  <a:lnTo>
                    <a:pt x="77771" y="32980"/>
                  </a:lnTo>
                  <a:lnTo>
                    <a:pt x="70961" y="37623"/>
                  </a:lnTo>
                  <a:lnTo>
                    <a:pt x="65293" y="42552"/>
                  </a:lnTo>
                  <a:lnTo>
                    <a:pt x="61055" y="47339"/>
                  </a:lnTo>
                  <a:lnTo>
                    <a:pt x="61055" y="160210"/>
                  </a:lnTo>
                  <a:lnTo>
                    <a:pt x="62579" y="164782"/>
                  </a:lnTo>
                  <a:lnTo>
                    <a:pt x="64103" y="167830"/>
                  </a:lnTo>
                  <a:lnTo>
                    <a:pt x="67151" y="170878"/>
                  </a:lnTo>
                  <a:lnTo>
                    <a:pt x="73247" y="173926"/>
                  </a:lnTo>
                  <a:lnTo>
                    <a:pt x="88487" y="173926"/>
                  </a:lnTo>
                  <a:lnTo>
                    <a:pt x="88487" y="181641"/>
                  </a:lnTo>
                  <a:lnTo>
                    <a:pt x="1524" y="181641"/>
                  </a:lnTo>
                  <a:lnTo>
                    <a:pt x="1524" y="173926"/>
                  </a:lnTo>
                  <a:lnTo>
                    <a:pt x="15240" y="173926"/>
                  </a:lnTo>
                  <a:lnTo>
                    <a:pt x="19812" y="172402"/>
                  </a:lnTo>
                  <a:lnTo>
                    <a:pt x="22860" y="170878"/>
                  </a:lnTo>
                  <a:lnTo>
                    <a:pt x="24384" y="167830"/>
                  </a:lnTo>
                  <a:lnTo>
                    <a:pt x="25908" y="163258"/>
                  </a:lnTo>
                  <a:lnTo>
                    <a:pt x="27432" y="160210"/>
                  </a:lnTo>
                  <a:lnTo>
                    <a:pt x="28956" y="152590"/>
                  </a:lnTo>
                  <a:lnTo>
                    <a:pt x="28932" y="61317"/>
                  </a:lnTo>
                  <a:lnTo>
                    <a:pt x="28765" y="50577"/>
                  </a:lnTo>
                  <a:lnTo>
                    <a:pt x="18288" y="26003"/>
                  </a:lnTo>
                  <a:lnTo>
                    <a:pt x="12192" y="26003"/>
                  </a:lnTo>
                  <a:lnTo>
                    <a:pt x="7620" y="27527"/>
                  </a:lnTo>
                  <a:lnTo>
                    <a:pt x="1524" y="29051"/>
                  </a:lnTo>
                  <a:lnTo>
                    <a:pt x="0" y="21431"/>
                  </a:lnTo>
                  <a:lnTo>
                    <a:pt x="51911" y="0"/>
                  </a:lnTo>
                  <a:lnTo>
                    <a:pt x="61055" y="0"/>
                  </a:lnTo>
                  <a:lnTo>
                    <a:pt x="61055" y="38195"/>
                  </a:lnTo>
                  <a:lnTo>
                    <a:pt x="88487" y="10667"/>
                  </a:lnTo>
                  <a:lnTo>
                    <a:pt x="94583" y="7619"/>
                  </a:lnTo>
                  <a:lnTo>
                    <a:pt x="102203" y="4571"/>
                  </a:lnTo>
                  <a:lnTo>
                    <a:pt x="108299" y="1523"/>
                  </a:lnTo>
                  <a:lnTo>
                    <a:pt x="114395" y="0"/>
                  </a:lnTo>
                  <a:lnTo>
                    <a:pt x="122015" y="0"/>
                  </a:lnTo>
                  <a:lnTo>
                    <a:pt x="159639" y="22181"/>
                  </a:lnTo>
                  <a:lnTo>
                    <a:pt x="166306" y="38195"/>
                  </a:lnTo>
                  <a:lnTo>
                    <a:pt x="175402" y="27631"/>
                  </a:lnTo>
                  <a:lnTo>
                    <a:pt x="206692" y="4500"/>
                  </a:lnTo>
                  <a:lnTo>
                    <a:pt x="227266" y="0"/>
                  </a:lnTo>
                  <a:lnTo>
                    <a:pt x="234076" y="547"/>
                  </a:lnTo>
                  <a:lnTo>
                    <a:pt x="266317" y="23130"/>
                  </a:lnTo>
                  <a:lnTo>
                    <a:pt x="273081" y="65627"/>
                  </a:lnTo>
                  <a:lnTo>
                    <a:pt x="273081" y="152590"/>
                  </a:lnTo>
                  <a:lnTo>
                    <a:pt x="274605" y="160210"/>
                  </a:lnTo>
                  <a:lnTo>
                    <a:pt x="276129" y="164782"/>
                  </a:lnTo>
                  <a:lnTo>
                    <a:pt x="277653" y="167830"/>
                  </a:lnTo>
                  <a:lnTo>
                    <a:pt x="279177" y="169354"/>
                  </a:lnTo>
                  <a:lnTo>
                    <a:pt x="283749" y="170878"/>
                  </a:lnTo>
                  <a:lnTo>
                    <a:pt x="286797" y="173926"/>
                  </a:lnTo>
                  <a:lnTo>
                    <a:pt x="300513" y="173926"/>
                  </a:lnTo>
                  <a:lnTo>
                    <a:pt x="300513" y="181641"/>
                  </a:lnTo>
                  <a:close/>
                </a:path>
              </a:pathLst>
            </a:custGeom>
            <a:solidFill>
              <a:srgbClr val="004B2A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108" name="object 108"/>
          <p:cNvGrpSpPr/>
          <p:nvPr/>
        </p:nvGrpSpPr>
        <p:grpSpPr>
          <a:xfrm>
            <a:off x="6106308" y="4073788"/>
            <a:ext cx="413161" cy="245071"/>
            <a:chOff x="6106309" y="4073787"/>
            <a:chExt cx="413161" cy="245071"/>
          </a:xfrm>
        </p:grpSpPr>
        <p:pic>
          <p:nvPicPr>
            <p:cNvPr id="109" name="object 109"/>
            <p:cNvPicPr/>
            <p:nvPr/>
          </p:nvPicPr>
          <p:blipFill>
            <a:blip r:embed="rId50"/>
            <a:stretch>
              <a:fillRect/>
            </a:stretch>
          </p:blipFill>
          <p:spPr>
            <a:xfrm>
              <a:off x="6106309" y="4108832"/>
              <a:ext cx="92869" cy="208681"/>
            </a:xfrm>
            <a:prstGeom prst="rect">
              <a:avLst/>
            </a:prstGeom>
          </p:spPr>
        </p:pic>
        <p:sp>
          <p:nvSpPr>
            <p:cNvPr id="110" name="object 110"/>
            <p:cNvSpPr/>
            <p:nvPr/>
          </p:nvSpPr>
          <p:spPr>
            <a:xfrm>
              <a:off x="6203128" y="4073787"/>
              <a:ext cx="168649" cy="241487"/>
            </a:xfrm>
            <a:custGeom>
              <a:avLst/>
              <a:gdLst/>
              <a:ahLst/>
              <a:cxnLst/>
              <a:rect l="l" t="t" r="r" b="b"/>
              <a:pathLst>
                <a:path w="191134" h="273685">
                  <a:moveTo>
                    <a:pt x="190690" y="273177"/>
                  </a:moveTo>
                  <a:lnTo>
                    <a:pt x="105251" y="273177"/>
                  </a:lnTo>
                  <a:lnTo>
                    <a:pt x="105251" y="265461"/>
                  </a:lnTo>
                  <a:lnTo>
                    <a:pt x="122015" y="265461"/>
                  </a:lnTo>
                  <a:lnTo>
                    <a:pt x="126587" y="262413"/>
                  </a:lnTo>
                  <a:lnTo>
                    <a:pt x="129730" y="259365"/>
                  </a:lnTo>
                  <a:lnTo>
                    <a:pt x="131254" y="256317"/>
                  </a:lnTo>
                  <a:lnTo>
                    <a:pt x="132778" y="251745"/>
                  </a:lnTo>
                  <a:lnTo>
                    <a:pt x="132730" y="158067"/>
                  </a:lnTo>
                  <a:lnTo>
                    <a:pt x="115919" y="117538"/>
                  </a:lnTo>
                  <a:lnTo>
                    <a:pt x="111347" y="116014"/>
                  </a:lnTo>
                  <a:lnTo>
                    <a:pt x="99155" y="116014"/>
                  </a:lnTo>
                  <a:lnTo>
                    <a:pt x="61055" y="140398"/>
                  </a:lnTo>
                  <a:lnTo>
                    <a:pt x="61055" y="253269"/>
                  </a:lnTo>
                  <a:lnTo>
                    <a:pt x="64103" y="259365"/>
                  </a:lnTo>
                  <a:lnTo>
                    <a:pt x="70199" y="262413"/>
                  </a:lnTo>
                  <a:lnTo>
                    <a:pt x="74771" y="265461"/>
                  </a:lnTo>
                  <a:lnTo>
                    <a:pt x="90011" y="265461"/>
                  </a:lnTo>
                  <a:lnTo>
                    <a:pt x="90011" y="273177"/>
                  </a:lnTo>
                  <a:lnTo>
                    <a:pt x="3048" y="273177"/>
                  </a:lnTo>
                  <a:lnTo>
                    <a:pt x="3048" y="265461"/>
                  </a:lnTo>
                  <a:lnTo>
                    <a:pt x="16764" y="265461"/>
                  </a:lnTo>
                  <a:lnTo>
                    <a:pt x="21336" y="262413"/>
                  </a:lnTo>
                  <a:lnTo>
                    <a:pt x="22955" y="260889"/>
                  </a:lnTo>
                  <a:lnTo>
                    <a:pt x="26003" y="259365"/>
                  </a:lnTo>
                  <a:lnTo>
                    <a:pt x="27527" y="254793"/>
                  </a:lnTo>
                  <a:lnTo>
                    <a:pt x="29051" y="251745"/>
                  </a:lnTo>
                  <a:lnTo>
                    <a:pt x="29027" y="60459"/>
                  </a:lnTo>
                  <a:lnTo>
                    <a:pt x="28860" y="49434"/>
                  </a:lnTo>
                  <a:lnTo>
                    <a:pt x="28408" y="41552"/>
                  </a:lnTo>
                  <a:lnTo>
                    <a:pt x="27527" y="36671"/>
                  </a:lnTo>
                  <a:lnTo>
                    <a:pt x="27527" y="32099"/>
                  </a:lnTo>
                  <a:lnTo>
                    <a:pt x="26003" y="29051"/>
                  </a:lnTo>
                  <a:lnTo>
                    <a:pt x="22955" y="27527"/>
                  </a:lnTo>
                  <a:lnTo>
                    <a:pt x="21336" y="26003"/>
                  </a:lnTo>
                  <a:lnTo>
                    <a:pt x="9144" y="26003"/>
                  </a:lnTo>
                  <a:lnTo>
                    <a:pt x="3048" y="29051"/>
                  </a:lnTo>
                  <a:lnTo>
                    <a:pt x="0" y="21336"/>
                  </a:lnTo>
                  <a:lnTo>
                    <a:pt x="51911" y="0"/>
                  </a:lnTo>
                  <a:lnTo>
                    <a:pt x="61055" y="0"/>
                  </a:lnTo>
                  <a:lnTo>
                    <a:pt x="61055" y="128206"/>
                  </a:lnTo>
                  <a:lnTo>
                    <a:pt x="71008" y="117880"/>
                  </a:lnTo>
                  <a:lnTo>
                    <a:pt x="107537" y="93630"/>
                  </a:lnTo>
                  <a:lnTo>
                    <a:pt x="120491" y="91535"/>
                  </a:lnTo>
                  <a:lnTo>
                    <a:pt x="127356" y="92106"/>
                  </a:lnTo>
                  <a:lnTo>
                    <a:pt x="158900" y="118132"/>
                  </a:lnTo>
                  <a:lnTo>
                    <a:pt x="164520" y="156043"/>
                  </a:lnTo>
                  <a:lnTo>
                    <a:pt x="164782" y="170878"/>
                  </a:lnTo>
                  <a:lnTo>
                    <a:pt x="164782" y="244125"/>
                  </a:lnTo>
                  <a:lnTo>
                    <a:pt x="166306" y="251745"/>
                  </a:lnTo>
                  <a:lnTo>
                    <a:pt x="167830" y="256317"/>
                  </a:lnTo>
                  <a:lnTo>
                    <a:pt x="169354" y="259365"/>
                  </a:lnTo>
                  <a:lnTo>
                    <a:pt x="173926" y="263937"/>
                  </a:lnTo>
                  <a:lnTo>
                    <a:pt x="176974" y="265461"/>
                  </a:lnTo>
                  <a:lnTo>
                    <a:pt x="190690" y="265461"/>
                  </a:lnTo>
                  <a:lnTo>
                    <a:pt x="190690" y="273177"/>
                  </a:lnTo>
                  <a:close/>
                </a:path>
              </a:pathLst>
            </a:custGeom>
            <a:solidFill>
              <a:srgbClr val="004B2A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111" name="object 111"/>
            <p:cNvPicPr/>
            <p:nvPr/>
          </p:nvPicPr>
          <p:blipFill>
            <a:blip r:embed="rId51"/>
            <a:stretch>
              <a:fillRect/>
            </a:stretch>
          </p:blipFill>
          <p:spPr>
            <a:xfrm>
              <a:off x="6388865" y="4154553"/>
              <a:ext cx="130604" cy="164306"/>
            </a:xfrm>
            <a:prstGeom prst="rect">
              <a:avLst/>
            </a:prstGeom>
          </p:spPr>
        </p:pic>
      </p:grpSp>
      <p:sp>
        <p:nvSpPr>
          <p:cNvPr id="112" name="object 112"/>
          <p:cNvSpPr/>
          <p:nvPr/>
        </p:nvSpPr>
        <p:spPr>
          <a:xfrm>
            <a:off x="6744193" y="4108838"/>
            <a:ext cx="865654" cy="280147"/>
          </a:xfrm>
          <a:custGeom>
            <a:avLst/>
            <a:gdLst/>
            <a:ahLst/>
            <a:cxnLst/>
            <a:rect l="l" t="t" r="r" b="b"/>
            <a:pathLst>
              <a:path w="981075" h="317500">
                <a:moveTo>
                  <a:pt x="184505" y="138772"/>
                </a:moveTo>
                <a:lnTo>
                  <a:pt x="172288" y="86702"/>
                </a:lnTo>
                <a:lnTo>
                  <a:pt x="150977" y="62306"/>
                </a:lnTo>
                <a:lnTo>
                  <a:pt x="150977" y="157162"/>
                </a:lnTo>
                <a:lnTo>
                  <a:pt x="149885" y="174307"/>
                </a:lnTo>
                <a:lnTo>
                  <a:pt x="135737" y="212026"/>
                </a:lnTo>
                <a:lnTo>
                  <a:pt x="103733" y="227266"/>
                </a:lnTo>
                <a:lnTo>
                  <a:pt x="96037" y="226695"/>
                </a:lnTo>
                <a:lnTo>
                  <a:pt x="89052" y="224980"/>
                </a:lnTo>
                <a:lnTo>
                  <a:pt x="84137" y="222694"/>
                </a:lnTo>
                <a:lnTo>
                  <a:pt x="82905" y="222123"/>
                </a:lnTo>
                <a:lnTo>
                  <a:pt x="77724" y="218122"/>
                </a:lnTo>
                <a:lnTo>
                  <a:pt x="70104" y="213550"/>
                </a:lnTo>
                <a:lnTo>
                  <a:pt x="65532" y="205930"/>
                </a:lnTo>
                <a:lnTo>
                  <a:pt x="64008" y="199834"/>
                </a:lnTo>
                <a:lnTo>
                  <a:pt x="63779" y="195529"/>
                </a:lnTo>
                <a:lnTo>
                  <a:pt x="63246" y="189357"/>
                </a:lnTo>
                <a:lnTo>
                  <a:pt x="62725" y="181190"/>
                </a:lnTo>
                <a:lnTo>
                  <a:pt x="62572" y="174307"/>
                </a:lnTo>
                <a:lnTo>
                  <a:pt x="62484" y="105244"/>
                </a:lnTo>
                <a:lnTo>
                  <a:pt x="69926" y="97866"/>
                </a:lnTo>
                <a:lnTo>
                  <a:pt x="97637" y="80860"/>
                </a:lnTo>
                <a:lnTo>
                  <a:pt x="103733" y="80860"/>
                </a:lnTo>
                <a:lnTo>
                  <a:pt x="140690" y="106921"/>
                </a:lnTo>
                <a:lnTo>
                  <a:pt x="150977" y="157162"/>
                </a:lnTo>
                <a:lnTo>
                  <a:pt x="150977" y="62306"/>
                </a:lnTo>
                <a:lnTo>
                  <a:pt x="143357" y="57353"/>
                </a:lnTo>
                <a:lnTo>
                  <a:pt x="131876" y="53225"/>
                </a:lnTo>
                <a:lnTo>
                  <a:pt x="118973" y="51816"/>
                </a:lnTo>
                <a:lnTo>
                  <a:pt x="111239" y="52387"/>
                </a:lnTo>
                <a:lnTo>
                  <a:pt x="76212" y="74955"/>
                </a:lnTo>
                <a:lnTo>
                  <a:pt x="62484" y="94576"/>
                </a:lnTo>
                <a:lnTo>
                  <a:pt x="62484" y="77812"/>
                </a:lnTo>
                <a:lnTo>
                  <a:pt x="62484" y="53340"/>
                </a:lnTo>
                <a:lnTo>
                  <a:pt x="54864" y="53340"/>
                </a:lnTo>
                <a:lnTo>
                  <a:pt x="1524" y="74764"/>
                </a:lnTo>
                <a:lnTo>
                  <a:pt x="3048" y="80860"/>
                </a:lnTo>
                <a:lnTo>
                  <a:pt x="9144" y="79336"/>
                </a:lnTo>
                <a:lnTo>
                  <a:pt x="12192" y="77812"/>
                </a:lnTo>
                <a:lnTo>
                  <a:pt x="19812" y="77812"/>
                </a:lnTo>
                <a:lnTo>
                  <a:pt x="22860" y="79336"/>
                </a:lnTo>
                <a:lnTo>
                  <a:pt x="24384" y="80860"/>
                </a:lnTo>
                <a:lnTo>
                  <a:pt x="27432" y="82384"/>
                </a:lnTo>
                <a:lnTo>
                  <a:pt x="28956" y="83908"/>
                </a:lnTo>
                <a:lnTo>
                  <a:pt x="28956" y="86956"/>
                </a:lnTo>
                <a:lnTo>
                  <a:pt x="30480" y="90004"/>
                </a:lnTo>
                <a:lnTo>
                  <a:pt x="30480" y="295935"/>
                </a:lnTo>
                <a:lnTo>
                  <a:pt x="25908" y="305079"/>
                </a:lnTo>
                <a:lnTo>
                  <a:pt x="22860" y="306603"/>
                </a:lnTo>
                <a:lnTo>
                  <a:pt x="18288" y="309651"/>
                </a:lnTo>
                <a:lnTo>
                  <a:pt x="0" y="309651"/>
                </a:lnTo>
                <a:lnTo>
                  <a:pt x="0" y="317373"/>
                </a:lnTo>
                <a:lnTo>
                  <a:pt x="93065" y="317373"/>
                </a:lnTo>
                <a:lnTo>
                  <a:pt x="93065" y="309651"/>
                </a:lnTo>
                <a:lnTo>
                  <a:pt x="76200" y="309651"/>
                </a:lnTo>
                <a:lnTo>
                  <a:pt x="73152" y="308127"/>
                </a:lnTo>
                <a:lnTo>
                  <a:pt x="68580" y="305079"/>
                </a:lnTo>
                <a:lnTo>
                  <a:pt x="67056" y="303555"/>
                </a:lnTo>
                <a:lnTo>
                  <a:pt x="65532" y="298983"/>
                </a:lnTo>
                <a:lnTo>
                  <a:pt x="64008" y="295935"/>
                </a:lnTo>
                <a:lnTo>
                  <a:pt x="62484" y="288315"/>
                </a:lnTo>
                <a:lnTo>
                  <a:pt x="62484" y="222694"/>
                </a:lnTo>
                <a:lnTo>
                  <a:pt x="68580" y="228790"/>
                </a:lnTo>
                <a:lnTo>
                  <a:pt x="74676" y="233451"/>
                </a:lnTo>
                <a:lnTo>
                  <a:pt x="105257" y="238023"/>
                </a:lnTo>
                <a:lnTo>
                  <a:pt x="120662" y="236601"/>
                </a:lnTo>
                <a:lnTo>
                  <a:pt x="158597" y="215074"/>
                </a:lnTo>
                <a:lnTo>
                  <a:pt x="177838" y="180390"/>
                </a:lnTo>
                <a:lnTo>
                  <a:pt x="182816" y="160604"/>
                </a:lnTo>
                <a:lnTo>
                  <a:pt x="184505" y="138772"/>
                </a:lnTo>
                <a:close/>
              </a:path>
              <a:path w="981075" h="317500">
                <a:moveTo>
                  <a:pt x="373773" y="196786"/>
                </a:moveTo>
                <a:lnTo>
                  <a:pt x="366052" y="204406"/>
                </a:lnTo>
                <a:lnTo>
                  <a:pt x="359956" y="208978"/>
                </a:lnTo>
                <a:lnTo>
                  <a:pt x="356908" y="210502"/>
                </a:lnTo>
                <a:lnTo>
                  <a:pt x="355384" y="212026"/>
                </a:lnTo>
                <a:lnTo>
                  <a:pt x="347764" y="212026"/>
                </a:lnTo>
                <a:lnTo>
                  <a:pt x="347764" y="210502"/>
                </a:lnTo>
                <a:lnTo>
                  <a:pt x="344716" y="207454"/>
                </a:lnTo>
                <a:lnTo>
                  <a:pt x="343192" y="202882"/>
                </a:lnTo>
                <a:lnTo>
                  <a:pt x="343192" y="128117"/>
                </a:lnTo>
                <a:lnTo>
                  <a:pt x="343128" y="109829"/>
                </a:lnTo>
                <a:lnTo>
                  <a:pt x="332905" y="67678"/>
                </a:lnTo>
                <a:lnTo>
                  <a:pt x="295516" y="52362"/>
                </a:lnTo>
                <a:lnTo>
                  <a:pt x="283756" y="51816"/>
                </a:lnTo>
                <a:lnTo>
                  <a:pt x="269671" y="52679"/>
                </a:lnTo>
                <a:lnTo>
                  <a:pt x="229298" y="72745"/>
                </a:lnTo>
                <a:lnTo>
                  <a:pt x="219659" y="96113"/>
                </a:lnTo>
                <a:lnTo>
                  <a:pt x="219659" y="102209"/>
                </a:lnTo>
                <a:lnTo>
                  <a:pt x="221183" y="106781"/>
                </a:lnTo>
                <a:lnTo>
                  <a:pt x="227279" y="112877"/>
                </a:lnTo>
                <a:lnTo>
                  <a:pt x="231851" y="114401"/>
                </a:lnTo>
                <a:lnTo>
                  <a:pt x="240995" y="114401"/>
                </a:lnTo>
                <a:lnTo>
                  <a:pt x="251663" y="85445"/>
                </a:lnTo>
                <a:lnTo>
                  <a:pt x="251663" y="79349"/>
                </a:lnTo>
                <a:lnTo>
                  <a:pt x="254711" y="74777"/>
                </a:lnTo>
                <a:lnTo>
                  <a:pt x="263855" y="65633"/>
                </a:lnTo>
                <a:lnTo>
                  <a:pt x="270040" y="64008"/>
                </a:lnTo>
                <a:lnTo>
                  <a:pt x="279184" y="64008"/>
                </a:lnTo>
                <a:lnTo>
                  <a:pt x="309092" y="88112"/>
                </a:lnTo>
                <a:lnTo>
                  <a:pt x="311188" y="109829"/>
                </a:lnTo>
                <a:lnTo>
                  <a:pt x="311188" y="117449"/>
                </a:lnTo>
                <a:lnTo>
                  <a:pt x="311188" y="128117"/>
                </a:lnTo>
                <a:lnTo>
                  <a:pt x="311188" y="195262"/>
                </a:lnTo>
                <a:lnTo>
                  <a:pt x="300088" y="204139"/>
                </a:lnTo>
                <a:lnTo>
                  <a:pt x="289852" y="210312"/>
                </a:lnTo>
                <a:lnTo>
                  <a:pt x="280758" y="213906"/>
                </a:lnTo>
                <a:lnTo>
                  <a:pt x="273088" y="215074"/>
                </a:lnTo>
                <a:lnTo>
                  <a:pt x="265468" y="215074"/>
                </a:lnTo>
                <a:lnTo>
                  <a:pt x="259283" y="212026"/>
                </a:lnTo>
                <a:lnTo>
                  <a:pt x="253187" y="205930"/>
                </a:lnTo>
                <a:lnTo>
                  <a:pt x="248615" y="199834"/>
                </a:lnTo>
                <a:lnTo>
                  <a:pt x="245567" y="192214"/>
                </a:lnTo>
                <a:lnTo>
                  <a:pt x="245567" y="175450"/>
                </a:lnTo>
                <a:lnTo>
                  <a:pt x="274612" y="144881"/>
                </a:lnTo>
                <a:lnTo>
                  <a:pt x="311188" y="128117"/>
                </a:lnTo>
                <a:lnTo>
                  <a:pt x="311188" y="117449"/>
                </a:lnTo>
                <a:lnTo>
                  <a:pt x="272275" y="132308"/>
                </a:lnTo>
                <a:lnTo>
                  <a:pt x="237655" y="150672"/>
                </a:lnTo>
                <a:lnTo>
                  <a:pt x="219659" y="169354"/>
                </a:lnTo>
                <a:lnTo>
                  <a:pt x="215087" y="175450"/>
                </a:lnTo>
                <a:lnTo>
                  <a:pt x="213563" y="183070"/>
                </a:lnTo>
                <a:lnTo>
                  <a:pt x="213563" y="192214"/>
                </a:lnTo>
                <a:lnTo>
                  <a:pt x="231775" y="230035"/>
                </a:lnTo>
                <a:lnTo>
                  <a:pt x="254711" y="236512"/>
                </a:lnTo>
                <a:lnTo>
                  <a:pt x="262331" y="236512"/>
                </a:lnTo>
                <a:lnTo>
                  <a:pt x="301205" y="215074"/>
                </a:lnTo>
                <a:lnTo>
                  <a:pt x="311188" y="207454"/>
                </a:lnTo>
                <a:lnTo>
                  <a:pt x="311188" y="218122"/>
                </a:lnTo>
                <a:lnTo>
                  <a:pt x="312712" y="225742"/>
                </a:lnTo>
                <a:lnTo>
                  <a:pt x="317284" y="230416"/>
                </a:lnTo>
                <a:lnTo>
                  <a:pt x="320332" y="234988"/>
                </a:lnTo>
                <a:lnTo>
                  <a:pt x="326428" y="236512"/>
                </a:lnTo>
                <a:lnTo>
                  <a:pt x="332524" y="236512"/>
                </a:lnTo>
                <a:lnTo>
                  <a:pt x="341960" y="234746"/>
                </a:lnTo>
                <a:lnTo>
                  <a:pt x="351967" y="229412"/>
                </a:lnTo>
                <a:lnTo>
                  <a:pt x="362572" y="220357"/>
                </a:lnTo>
                <a:lnTo>
                  <a:pt x="369798" y="212026"/>
                </a:lnTo>
                <a:lnTo>
                  <a:pt x="373773" y="207454"/>
                </a:lnTo>
                <a:lnTo>
                  <a:pt x="373773" y="196786"/>
                </a:lnTo>
                <a:close/>
              </a:path>
              <a:path w="981075" h="317500">
                <a:moveTo>
                  <a:pt x="507974" y="68668"/>
                </a:moveTo>
                <a:lnTo>
                  <a:pt x="504926" y="62484"/>
                </a:lnTo>
                <a:lnTo>
                  <a:pt x="500354" y="59436"/>
                </a:lnTo>
                <a:lnTo>
                  <a:pt x="495782" y="54864"/>
                </a:lnTo>
                <a:lnTo>
                  <a:pt x="489686" y="51816"/>
                </a:lnTo>
                <a:lnTo>
                  <a:pt x="483590" y="51816"/>
                </a:lnTo>
                <a:lnTo>
                  <a:pt x="471246" y="54381"/>
                </a:lnTo>
                <a:lnTo>
                  <a:pt x="459498" y="61963"/>
                </a:lnTo>
                <a:lnTo>
                  <a:pt x="448348" y="74396"/>
                </a:lnTo>
                <a:lnTo>
                  <a:pt x="437769" y="91528"/>
                </a:lnTo>
                <a:lnTo>
                  <a:pt x="437769" y="51816"/>
                </a:lnTo>
                <a:lnTo>
                  <a:pt x="430149" y="51816"/>
                </a:lnTo>
                <a:lnTo>
                  <a:pt x="376809" y="73240"/>
                </a:lnTo>
                <a:lnTo>
                  <a:pt x="378333" y="80860"/>
                </a:lnTo>
                <a:lnTo>
                  <a:pt x="387477" y="77812"/>
                </a:lnTo>
                <a:lnTo>
                  <a:pt x="395097" y="77812"/>
                </a:lnTo>
                <a:lnTo>
                  <a:pt x="398145" y="79336"/>
                </a:lnTo>
                <a:lnTo>
                  <a:pt x="399669" y="80860"/>
                </a:lnTo>
                <a:lnTo>
                  <a:pt x="402717" y="82384"/>
                </a:lnTo>
                <a:lnTo>
                  <a:pt x="404241" y="85432"/>
                </a:lnTo>
                <a:lnTo>
                  <a:pt x="404241" y="88480"/>
                </a:lnTo>
                <a:lnTo>
                  <a:pt x="405130" y="93345"/>
                </a:lnTo>
                <a:lnTo>
                  <a:pt x="405574" y="101053"/>
                </a:lnTo>
                <a:lnTo>
                  <a:pt x="405752" y="111633"/>
                </a:lnTo>
                <a:lnTo>
                  <a:pt x="405765" y="210502"/>
                </a:lnTo>
                <a:lnTo>
                  <a:pt x="404241" y="212026"/>
                </a:lnTo>
                <a:lnTo>
                  <a:pt x="404241" y="216598"/>
                </a:lnTo>
                <a:lnTo>
                  <a:pt x="398145" y="222694"/>
                </a:lnTo>
                <a:lnTo>
                  <a:pt x="393573" y="225742"/>
                </a:lnTo>
                <a:lnTo>
                  <a:pt x="378333" y="225742"/>
                </a:lnTo>
                <a:lnTo>
                  <a:pt x="378333" y="233451"/>
                </a:lnTo>
                <a:lnTo>
                  <a:pt x="468249" y="233451"/>
                </a:lnTo>
                <a:lnTo>
                  <a:pt x="468249" y="225742"/>
                </a:lnTo>
                <a:lnTo>
                  <a:pt x="454533" y="225742"/>
                </a:lnTo>
                <a:lnTo>
                  <a:pt x="449961" y="222694"/>
                </a:lnTo>
                <a:lnTo>
                  <a:pt x="437769" y="201358"/>
                </a:lnTo>
                <a:lnTo>
                  <a:pt x="437769" y="108292"/>
                </a:lnTo>
                <a:lnTo>
                  <a:pt x="442341" y="99745"/>
                </a:lnTo>
                <a:lnTo>
                  <a:pt x="446913" y="92481"/>
                </a:lnTo>
                <a:lnTo>
                  <a:pt x="451485" y="86652"/>
                </a:lnTo>
                <a:lnTo>
                  <a:pt x="456057" y="82384"/>
                </a:lnTo>
                <a:lnTo>
                  <a:pt x="457581" y="79336"/>
                </a:lnTo>
                <a:lnTo>
                  <a:pt x="460629" y="77812"/>
                </a:lnTo>
                <a:lnTo>
                  <a:pt x="465201" y="77812"/>
                </a:lnTo>
                <a:lnTo>
                  <a:pt x="469773" y="80860"/>
                </a:lnTo>
                <a:lnTo>
                  <a:pt x="475869" y="85432"/>
                </a:lnTo>
                <a:lnTo>
                  <a:pt x="480542" y="90004"/>
                </a:lnTo>
                <a:lnTo>
                  <a:pt x="486638" y="91528"/>
                </a:lnTo>
                <a:lnTo>
                  <a:pt x="494258" y="91528"/>
                </a:lnTo>
                <a:lnTo>
                  <a:pt x="498830" y="90004"/>
                </a:lnTo>
                <a:lnTo>
                  <a:pt x="501878" y="86956"/>
                </a:lnTo>
                <a:lnTo>
                  <a:pt x="504926" y="82384"/>
                </a:lnTo>
                <a:lnTo>
                  <a:pt x="507974" y="79336"/>
                </a:lnTo>
                <a:lnTo>
                  <a:pt x="507974" y="68668"/>
                </a:lnTo>
                <a:close/>
              </a:path>
              <a:path w="981075" h="317500">
                <a:moveTo>
                  <a:pt x="668083" y="123532"/>
                </a:moveTo>
                <a:lnTo>
                  <a:pt x="657161" y="81965"/>
                </a:lnTo>
                <a:lnTo>
                  <a:pt x="628459" y="57137"/>
                </a:lnTo>
                <a:lnTo>
                  <a:pt x="628459" y="112864"/>
                </a:lnTo>
                <a:lnTo>
                  <a:pt x="546074" y="112864"/>
                </a:lnTo>
                <a:lnTo>
                  <a:pt x="561314" y="77812"/>
                </a:lnTo>
                <a:lnTo>
                  <a:pt x="590359" y="65620"/>
                </a:lnTo>
                <a:lnTo>
                  <a:pt x="596455" y="65620"/>
                </a:lnTo>
                <a:lnTo>
                  <a:pt x="602551" y="68668"/>
                </a:lnTo>
                <a:lnTo>
                  <a:pt x="610171" y="71716"/>
                </a:lnTo>
                <a:lnTo>
                  <a:pt x="628459" y="112864"/>
                </a:lnTo>
                <a:lnTo>
                  <a:pt x="628459" y="57137"/>
                </a:lnTo>
                <a:lnTo>
                  <a:pt x="627507" y="56591"/>
                </a:lnTo>
                <a:lnTo>
                  <a:pt x="615061" y="52984"/>
                </a:lnTo>
                <a:lnTo>
                  <a:pt x="601027" y="51816"/>
                </a:lnTo>
                <a:lnTo>
                  <a:pt x="583831" y="53505"/>
                </a:lnTo>
                <a:lnTo>
                  <a:pt x="543026" y="77812"/>
                </a:lnTo>
                <a:lnTo>
                  <a:pt x="520090" y="126504"/>
                </a:lnTo>
                <a:lnTo>
                  <a:pt x="518642" y="148018"/>
                </a:lnTo>
                <a:lnTo>
                  <a:pt x="520065" y="167690"/>
                </a:lnTo>
                <a:lnTo>
                  <a:pt x="541502" y="213550"/>
                </a:lnTo>
                <a:lnTo>
                  <a:pt x="581012" y="236575"/>
                </a:lnTo>
                <a:lnTo>
                  <a:pt x="596455" y="238023"/>
                </a:lnTo>
                <a:lnTo>
                  <a:pt x="610514" y="236842"/>
                </a:lnTo>
                <a:lnTo>
                  <a:pt x="623125" y="233070"/>
                </a:lnTo>
                <a:lnTo>
                  <a:pt x="634606" y="226415"/>
                </a:lnTo>
                <a:lnTo>
                  <a:pt x="645223" y="216598"/>
                </a:lnTo>
                <a:lnTo>
                  <a:pt x="652233" y="207454"/>
                </a:lnTo>
                <a:lnTo>
                  <a:pt x="653516" y="205790"/>
                </a:lnTo>
                <a:lnTo>
                  <a:pt x="660082" y="194119"/>
                </a:lnTo>
                <a:lnTo>
                  <a:pt x="664946" y="181876"/>
                </a:lnTo>
                <a:lnTo>
                  <a:pt x="668083" y="169354"/>
                </a:lnTo>
                <a:lnTo>
                  <a:pt x="661987" y="164782"/>
                </a:lnTo>
                <a:lnTo>
                  <a:pt x="657377" y="175590"/>
                </a:lnTo>
                <a:lnTo>
                  <a:pt x="652462" y="184975"/>
                </a:lnTo>
                <a:lnTo>
                  <a:pt x="618794" y="206883"/>
                </a:lnTo>
                <a:lnTo>
                  <a:pt x="610171" y="207454"/>
                </a:lnTo>
                <a:lnTo>
                  <a:pt x="597916" y="206019"/>
                </a:lnTo>
                <a:lnTo>
                  <a:pt x="565886" y="184594"/>
                </a:lnTo>
                <a:lnTo>
                  <a:pt x="547243" y="142125"/>
                </a:lnTo>
                <a:lnTo>
                  <a:pt x="546074" y="123532"/>
                </a:lnTo>
                <a:lnTo>
                  <a:pt x="668083" y="123532"/>
                </a:lnTo>
                <a:close/>
              </a:path>
              <a:path w="981075" h="317500">
                <a:moveTo>
                  <a:pt x="870978" y="225742"/>
                </a:moveTo>
                <a:lnTo>
                  <a:pt x="857262" y="225742"/>
                </a:lnTo>
                <a:lnTo>
                  <a:pt x="854214" y="224218"/>
                </a:lnTo>
                <a:lnTo>
                  <a:pt x="843546" y="204406"/>
                </a:lnTo>
                <a:lnTo>
                  <a:pt x="843546" y="118960"/>
                </a:lnTo>
                <a:lnTo>
                  <a:pt x="843280" y="107492"/>
                </a:lnTo>
                <a:lnTo>
                  <a:pt x="832688" y="68821"/>
                </a:lnTo>
                <a:lnTo>
                  <a:pt x="797725" y="51816"/>
                </a:lnTo>
                <a:lnTo>
                  <a:pt x="783742" y="54356"/>
                </a:lnTo>
                <a:lnTo>
                  <a:pt x="769340" y="61772"/>
                </a:lnTo>
                <a:lnTo>
                  <a:pt x="754646" y="73761"/>
                </a:lnTo>
                <a:lnTo>
                  <a:pt x="739813" y="90004"/>
                </a:lnTo>
                <a:lnTo>
                  <a:pt x="739813" y="51816"/>
                </a:lnTo>
                <a:lnTo>
                  <a:pt x="730669" y="51816"/>
                </a:lnTo>
                <a:lnTo>
                  <a:pt x="678764" y="73240"/>
                </a:lnTo>
                <a:lnTo>
                  <a:pt x="681812" y="80860"/>
                </a:lnTo>
                <a:lnTo>
                  <a:pt x="690956" y="77812"/>
                </a:lnTo>
                <a:lnTo>
                  <a:pt x="697141" y="77812"/>
                </a:lnTo>
                <a:lnTo>
                  <a:pt x="700189" y="79336"/>
                </a:lnTo>
                <a:lnTo>
                  <a:pt x="701713" y="80860"/>
                </a:lnTo>
                <a:lnTo>
                  <a:pt x="704761" y="82384"/>
                </a:lnTo>
                <a:lnTo>
                  <a:pt x="706285" y="85432"/>
                </a:lnTo>
                <a:lnTo>
                  <a:pt x="706285" y="90004"/>
                </a:lnTo>
                <a:lnTo>
                  <a:pt x="707161" y="94894"/>
                </a:lnTo>
                <a:lnTo>
                  <a:pt x="707618" y="102768"/>
                </a:lnTo>
                <a:lnTo>
                  <a:pt x="707783" y="113804"/>
                </a:lnTo>
                <a:lnTo>
                  <a:pt x="707809" y="193738"/>
                </a:lnTo>
                <a:lnTo>
                  <a:pt x="707529" y="202285"/>
                </a:lnTo>
                <a:lnTo>
                  <a:pt x="694093" y="225742"/>
                </a:lnTo>
                <a:lnTo>
                  <a:pt x="681812" y="225742"/>
                </a:lnTo>
                <a:lnTo>
                  <a:pt x="681812" y="233451"/>
                </a:lnTo>
                <a:lnTo>
                  <a:pt x="768769" y="233451"/>
                </a:lnTo>
                <a:lnTo>
                  <a:pt x="768769" y="225742"/>
                </a:lnTo>
                <a:lnTo>
                  <a:pt x="752005" y="225742"/>
                </a:lnTo>
                <a:lnTo>
                  <a:pt x="745909" y="222694"/>
                </a:lnTo>
                <a:lnTo>
                  <a:pt x="742861" y="219646"/>
                </a:lnTo>
                <a:lnTo>
                  <a:pt x="741337" y="215074"/>
                </a:lnTo>
                <a:lnTo>
                  <a:pt x="739813" y="212026"/>
                </a:lnTo>
                <a:lnTo>
                  <a:pt x="739813" y="100672"/>
                </a:lnTo>
                <a:lnTo>
                  <a:pt x="751243" y="89801"/>
                </a:lnTo>
                <a:lnTo>
                  <a:pt x="762673" y="82194"/>
                </a:lnTo>
                <a:lnTo>
                  <a:pt x="774103" y="77749"/>
                </a:lnTo>
                <a:lnTo>
                  <a:pt x="785533" y="76288"/>
                </a:lnTo>
                <a:lnTo>
                  <a:pt x="794677" y="76288"/>
                </a:lnTo>
                <a:lnTo>
                  <a:pt x="802398" y="79336"/>
                </a:lnTo>
                <a:lnTo>
                  <a:pt x="805446" y="86956"/>
                </a:lnTo>
                <a:lnTo>
                  <a:pt x="808558" y="93294"/>
                </a:lnTo>
                <a:lnTo>
                  <a:pt x="810971" y="101053"/>
                </a:lnTo>
                <a:lnTo>
                  <a:pt x="812507" y="110540"/>
                </a:lnTo>
                <a:lnTo>
                  <a:pt x="813066" y="122008"/>
                </a:lnTo>
                <a:lnTo>
                  <a:pt x="813066" y="204406"/>
                </a:lnTo>
                <a:lnTo>
                  <a:pt x="811542" y="208978"/>
                </a:lnTo>
                <a:lnTo>
                  <a:pt x="811542" y="212026"/>
                </a:lnTo>
                <a:lnTo>
                  <a:pt x="810018" y="216598"/>
                </a:lnTo>
                <a:lnTo>
                  <a:pt x="808494" y="219646"/>
                </a:lnTo>
                <a:lnTo>
                  <a:pt x="805446" y="222694"/>
                </a:lnTo>
                <a:lnTo>
                  <a:pt x="800874" y="225742"/>
                </a:lnTo>
                <a:lnTo>
                  <a:pt x="784009" y="225742"/>
                </a:lnTo>
                <a:lnTo>
                  <a:pt x="784009" y="233451"/>
                </a:lnTo>
                <a:lnTo>
                  <a:pt x="870978" y="233451"/>
                </a:lnTo>
                <a:lnTo>
                  <a:pt x="870978" y="225742"/>
                </a:lnTo>
                <a:close/>
              </a:path>
              <a:path w="981075" h="317500">
                <a:moveTo>
                  <a:pt x="980795" y="198310"/>
                </a:moveTo>
                <a:lnTo>
                  <a:pt x="973175" y="198310"/>
                </a:lnTo>
                <a:lnTo>
                  <a:pt x="967079" y="207454"/>
                </a:lnTo>
                <a:lnTo>
                  <a:pt x="964031" y="210502"/>
                </a:lnTo>
                <a:lnTo>
                  <a:pt x="954887" y="213550"/>
                </a:lnTo>
                <a:lnTo>
                  <a:pt x="945743" y="213550"/>
                </a:lnTo>
                <a:lnTo>
                  <a:pt x="942695" y="212026"/>
                </a:lnTo>
                <a:lnTo>
                  <a:pt x="935075" y="204406"/>
                </a:lnTo>
                <a:lnTo>
                  <a:pt x="933551" y="196786"/>
                </a:lnTo>
                <a:lnTo>
                  <a:pt x="933551" y="71729"/>
                </a:lnTo>
                <a:lnTo>
                  <a:pt x="974699" y="71729"/>
                </a:lnTo>
                <a:lnTo>
                  <a:pt x="974699" y="57912"/>
                </a:lnTo>
                <a:lnTo>
                  <a:pt x="933551" y="57912"/>
                </a:lnTo>
                <a:lnTo>
                  <a:pt x="933551" y="0"/>
                </a:lnTo>
                <a:lnTo>
                  <a:pt x="927455" y="0"/>
                </a:lnTo>
                <a:lnTo>
                  <a:pt x="906449" y="39243"/>
                </a:lnTo>
                <a:lnTo>
                  <a:pt x="895350" y="50292"/>
                </a:lnTo>
                <a:lnTo>
                  <a:pt x="889254" y="56388"/>
                </a:lnTo>
                <a:lnTo>
                  <a:pt x="881634" y="62484"/>
                </a:lnTo>
                <a:lnTo>
                  <a:pt x="874014" y="64008"/>
                </a:lnTo>
                <a:lnTo>
                  <a:pt x="874014" y="71729"/>
                </a:lnTo>
                <a:lnTo>
                  <a:pt x="901446" y="71729"/>
                </a:lnTo>
                <a:lnTo>
                  <a:pt x="901446" y="189166"/>
                </a:lnTo>
                <a:lnTo>
                  <a:pt x="901738" y="197739"/>
                </a:lnTo>
                <a:lnTo>
                  <a:pt x="924407" y="234988"/>
                </a:lnTo>
                <a:lnTo>
                  <a:pt x="930503" y="236512"/>
                </a:lnTo>
                <a:lnTo>
                  <a:pt x="936599" y="236512"/>
                </a:lnTo>
                <a:lnTo>
                  <a:pt x="972604" y="214503"/>
                </a:lnTo>
                <a:lnTo>
                  <a:pt x="977061" y="206908"/>
                </a:lnTo>
                <a:lnTo>
                  <a:pt x="980795" y="198310"/>
                </a:lnTo>
                <a:close/>
              </a:path>
            </a:pathLst>
          </a:custGeom>
          <a:solidFill>
            <a:srgbClr val="004B2A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grpSp>
        <p:nvGrpSpPr>
          <p:cNvPr id="113" name="object 113"/>
          <p:cNvGrpSpPr/>
          <p:nvPr/>
        </p:nvGrpSpPr>
        <p:grpSpPr>
          <a:xfrm>
            <a:off x="7831734" y="4073787"/>
            <a:ext cx="615093" cy="245071"/>
            <a:chOff x="7831734" y="4073786"/>
            <a:chExt cx="615093" cy="245071"/>
          </a:xfrm>
        </p:grpSpPr>
        <p:pic>
          <p:nvPicPr>
            <p:cNvPr id="114" name="object 114"/>
            <p:cNvPicPr/>
            <p:nvPr/>
          </p:nvPicPr>
          <p:blipFill>
            <a:blip r:embed="rId52"/>
            <a:stretch>
              <a:fillRect/>
            </a:stretch>
          </p:blipFill>
          <p:spPr>
            <a:xfrm>
              <a:off x="7831734" y="4154552"/>
              <a:ext cx="274488" cy="164306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53"/>
            <a:stretch>
              <a:fillRect/>
            </a:stretch>
          </p:blipFill>
          <p:spPr>
            <a:xfrm>
              <a:off x="8131856" y="4154552"/>
              <a:ext cx="130520" cy="164306"/>
            </a:xfrm>
            <a:prstGeom prst="rect">
              <a:avLst/>
            </a:prstGeom>
          </p:spPr>
        </p:pic>
        <p:sp>
          <p:nvSpPr>
            <p:cNvPr id="116" name="object 116"/>
            <p:cNvSpPr/>
            <p:nvPr/>
          </p:nvSpPr>
          <p:spPr>
            <a:xfrm>
              <a:off x="8273136" y="4073786"/>
              <a:ext cx="173691" cy="241487"/>
            </a:xfrm>
            <a:custGeom>
              <a:avLst/>
              <a:gdLst/>
              <a:ahLst/>
              <a:cxnLst/>
              <a:rect l="l" t="t" r="r" b="b"/>
              <a:pathLst>
                <a:path w="196850" h="273685">
                  <a:moveTo>
                    <a:pt x="4572" y="29051"/>
                  </a:moveTo>
                  <a:lnTo>
                    <a:pt x="0" y="21336"/>
                  </a:lnTo>
                  <a:lnTo>
                    <a:pt x="53435" y="0"/>
                  </a:lnTo>
                  <a:lnTo>
                    <a:pt x="61055" y="0"/>
                  </a:lnTo>
                  <a:lnTo>
                    <a:pt x="61055" y="24479"/>
                  </a:lnTo>
                  <a:lnTo>
                    <a:pt x="13716" y="24479"/>
                  </a:lnTo>
                  <a:lnTo>
                    <a:pt x="9144" y="26003"/>
                  </a:lnTo>
                  <a:lnTo>
                    <a:pt x="4572" y="29051"/>
                  </a:lnTo>
                  <a:close/>
                </a:path>
                <a:path w="196850" h="273685">
                  <a:moveTo>
                    <a:pt x="73247" y="265461"/>
                  </a:moveTo>
                  <a:lnTo>
                    <a:pt x="16764" y="265461"/>
                  </a:lnTo>
                  <a:lnTo>
                    <a:pt x="21336" y="262413"/>
                  </a:lnTo>
                  <a:lnTo>
                    <a:pt x="22860" y="260889"/>
                  </a:lnTo>
                  <a:lnTo>
                    <a:pt x="25908" y="259365"/>
                  </a:lnTo>
                  <a:lnTo>
                    <a:pt x="27432" y="256317"/>
                  </a:lnTo>
                  <a:lnTo>
                    <a:pt x="28956" y="251745"/>
                  </a:lnTo>
                  <a:lnTo>
                    <a:pt x="30575" y="244125"/>
                  </a:lnTo>
                  <a:lnTo>
                    <a:pt x="30575" y="74771"/>
                  </a:lnTo>
                  <a:lnTo>
                    <a:pt x="30322" y="60459"/>
                  </a:lnTo>
                  <a:lnTo>
                    <a:pt x="29765" y="49434"/>
                  </a:lnTo>
                  <a:lnTo>
                    <a:pt x="29209" y="41552"/>
                  </a:lnTo>
                  <a:lnTo>
                    <a:pt x="28956" y="36671"/>
                  </a:lnTo>
                  <a:lnTo>
                    <a:pt x="27432" y="32099"/>
                  </a:lnTo>
                  <a:lnTo>
                    <a:pt x="25908" y="29051"/>
                  </a:lnTo>
                  <a:lnTo>
                    <a:pt x="24384" y="27527"/>
                  </a:lnTo>
                  <a:lnTo>
                    <a:pt x="21336" y="26003"/>
                  </a:lnTo>
                  <a:lnTo>
                    <a:pt x="19812" y="24479"/>
                  </a:lnTo>
                  <a:lnTo>
                    <a:pt x="61055" y="24479"/>
                  </a:lnTo>
                  <a:lnTo>
                    <a:pt x="61055" y="244125"/>
                  </a:lnTo>
                  <a:lnTo>
                    <a:pt x="62579" y="251745"/>
                  </a:lnTo>
                  <a:lnTo>
                    <a:pt x="64103" y="256317"/>
                  </a:lnTo>
                  <a:lnTo>
                    <a:pt x="65627" y="259365"/>
                  </a:lnTo>
                  <a:lnTo>
                    <a:pt x="70199" y="263937"/>
                  </a:lnTo>
                  <a:lnTo>
                    <a:pt x="73247" y="265461"/>
                  </a:lnTo>
                  <a:close/>
                </a:path>
                <a:path w="196850" h="273685">
                  <a:moveTo>
                    <a:pt x="183070" y="265461"/>
                  </a:moveTo>
                  <a:lnTo>
                    <a:pt x="118967" y="265461"/>
                  </a:lnTo>
                  <a:lnTo>
                    <a:pt x="123539" y="260889"/>
                  </a:lnTo>
                  <a:lnTo>
                    <a:pt x="123539" y="254793"/>
                  </a:lnTo>
                  <a:lnTo>
                    <a:pt x="120491" y="250221"/>
                  </a:lnTo>
                  <a:lnTo>
                    <a:pt x="115919" y="244125"/>
                  </a:lnTo>
                  <a:lnTo>
                    <a:pt x="61055" y="175450"/>
                  </a:lnTo>
                  <a:lnTo>
                    <a:pt x="106775" y="134302"/>
                  </a:lnTo>
                  <a:lnTo>
                    <a:pt x="115919" y="125158"/>
                  </a:lnTo>
                  <a:lnTo>
                    <a:pt x="122015" y="120586"/>
                  </a:lnTo>
                  <a:lnTo>
                    <a:pt x="123539" y="117538"/>
                  </a:lnTo>
                  <a:lnTo>
                    <a:pt x="123539" y="116014"/>
                  </a:lnTo>
                  <a:lnTo>
                    <a:pt x="125063" y="114490"/>
                  </a:lnTo>
                  <a:lnTo>
                    <a:pt x="125063" y="111442"/>
                  </a:lnTo>
                  <a:lnTo>
                    <a:pt x="123539" y="108394"/>
                  </a:lnTo>
                  <a:lnTo>
                    <a:pt x="122015" y="106870"/>
                  </a:lnTo>
                  <a:lnTo>
                    <a:pt x="118967" y="105346"/>
                  </a:lnTo>
                  <a:lnTo>
                    <a:pt x="115919" y="103727"/>
                  </a:lnTo>
                  <a:lnTo>
                    <a:pt x="111347" y="103727"/>
                  </a:lnTo>
                  <a:lnTo>
                    <a:pt x="111347" y="97631"/>
                  </a:lnTo>
                  <a:lnTo>
                    <a:pt x="187642" y="97631"/>
                  </a:lnTo>
                  <a:lnTo>
                    <a:pt x="187642" y="103727"/>
                  </a:lnTo>
                  <a:lnTo>
                    <a:pt x="179951" y="104027"/>
                  </a:lnTo>
                  <a:lnTo>
                    <a:pt x="172974" y="104917"/>
                  </a:lnTo>
                  <a:lnTo>
                    <a:pt x="138874" y="123634"/>
                  </a:lnTo>
                  <a:lnTo>
                    <a:pt x="93059" y="166306"/>
                  </a:lnTo>
                  <a:lnTo>
                    <a:pt x="138874" y="222789"/>
                  </a:lnTo>
                  <a:lnTo>
                    <a:pt x="153924" y="241839"/>
                  </a:lnTo>
                  <a:lnTo>
                    <a:pt x="159234" y="248078"/>
                  </a:lnTo>
                  <a:lnTo>
                    <a:pt x="163258" y="251745"/>
                  </a:lnTo>
                  <a:lnTo>
                    <a:pt x="169354" y="257841"/>
                  </a:lnTo>
                  <a:lnTo>
                    <a:pt x="175450" y="262413"/>
                  </a:lnTo>
                  <a:lnTo>
                    <a:pt x="180022" y="263937"/>
                  </a:lnTo>
                  <a:lnTo>
                    <a:pt x="183070" y="265461"/>
                  </a:lnTo>
                  <a:close/>
                </a:path>
                <a:path w="196850" h="273685">
                  <a:moveTo>
                    <a:pt x="90011" y="273177"/>
                  </a:moveTo>
                  <a:lnTo>
                    <a:pt x="0" y="273177"/>
                  </a:lnTo>
                  <a:lnTo>
                    <a:pt x="0" y="265461"/>
                  </a:lnTo>
                  <a:lnTo>
                    <a:pt x="90011" y="265461"/>
                  </a:lnTo>
                  <a:lnTo>
                    <a:pt x="90011" y="273177"/>
                  </a:lnTo>
                  <a:close/>
                </a:path>
                <a:path w="196850" h="273685">
                  <a:moveTo>
                    <a:pt x="196786" y="273177"/>
                  </a:moveTo>
                  <a:lnTo>
                    <a:pt x="111347" y="273177"/>
                  </a:lnTo>
                  <a:lnTo>
                    <a:pt x="111347" y="265461"/>
                  </a:lnTo>
                  <a:lnTo>
                    <a:pt x="196786" y="265461"/>
                  </a:lnTo>
                  <a:lnTo>
                    <a:pt x="196786" y="273177"/>
                  </a:lnTo>
                  <a:close/>
                </a:path>
              </a:pathLst>
            </a:custGeom>
            <a:solidFill>
              <a:srgbClr val="004B2A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117" name="object 117"/>
          <p:cNvGrpSpPr/>
          <p:nvPr/>
        </p:nvGrpSpPr>
        <p:grpSpPr>
          <a:xfrm>
            <a:off x="8675539" y="4073787"/>
            <a:ext cx="255746" cy="241487"/>
            <a:chOff x="8675538" y="4073787"/>
            <a:chExt cx="255746" cy="241487"/>
          </a:xfrm>
        </p:grpSpPr>
        <p:sp>
          <p:nvSpPr>
            <p:cNvPr id="118" name="object 118"/>
            <p:cNvSpPr/>
            <p:nvPr/>
          </p:nvSpPr>
          <p:spPr>
            <a:xfrm>
              <a:off x="8675538" y="4073787"/>
              <a:ext cx="76760" cy="241487"/>
            </a:xfrm>
            <a:custGeom>
              <a:avLst/>
              <a:gdLst/>
              <a:ahLst/>
              <a:cxnLst/>
              <a:rect l="l" t="t" r="r" b="b"/>
              <a:pathLst>
                <a:path w="86995" h="273685">
                  <a:moveTo>
                    <a:pt x="50387" y="39719"/>
                  </a:moveTo>
                  <a:lnTo>
                    <a:pt x="39719" y="39719"/>
                  </a:lnTo>
                  <a:lnTo>
                    <a:pt x="35147" y="36671"/>
                  </a:lnTo>
                  <a:lnTo>
                    <a:pt x="27527" y="29051"/>
                  </a:lnTo>
                  <a:lnTo>
                    <a:pt x="26003" y="24479"/>
                  </a:lnTo>
                  <a:lnTo>
                    <a:pt x="26003" y="13716"/>
                  </a:lnTo>
                  <a:lnTo>
                    <a:pt x="27527" y="9144"/>
                  </a:lnTo>
                  <a:lnTo>
                    <a:pt x="35147" y="1524"/>
                  </a:lnTo>
                  <a:lnTo>
                    <a:pt x="39719" y="0"/>
                  </a:lnTo>
                  <a:lnTo>
                    <a:pt x="50387" y="0"/>
                  </a:lnTo>
                  <a:lnTo>
                    <a:pt x="54959" y="1524"/>
                  </a:lnTo>
                  <a:lnTo>
                    <a:pt x="62579" y="9144"/>
                  </a:lnTo>
                  <a:lnTo>
                    <a:pt x="64103" y="13716"/>
                  </a:lnTo>
                  <a:lnTo>
                    <a:pt x="64103" y="24479"/>
                  </a:lnTo>
                  <a:lnTo>
                    <a:pt x="62579" y="29051"/>
                  </a:lnTo>
                  <a:lnTo>
                    <a:pt x="59531" y="33623"/>
                  </a:lnTo>
                  <a:lnTo>
                    <a:pt x="50387" y="39719"/>
                  </a:lnTo>
                  <a:close/>
                </a:path>
                <a:path w="86995" h="273685">
                  <a:moveTo>
                    <a:pt x="3143" y="120586"/>
                  </a:moveTo>
                  <a:lnTo>
                    <a:pt x="0" y="112966"/>
                  </a:lnTo>
                  <a:lnTo>
                    <a:pt x="51911" y="91535"/>
                  </a:lnTo>
                  <a:lnTo>
                    <a:pt x="61055" y="91535"/>
                  </a:lnTo>
                  <a:lnTo>
                    <a:pt x="61055" y="117538"/>
                  </a:lnTo>
                  <a:lnTo>
                    <a:pt x="12287" y="117538"/>
                  </a:lnTo>
                  <a:lnTo>
                    <a:pt x="3143" y="120586"/>
                  </a:lnTo>
                  <a:close/>
                </a:path>
                <a:path w="86995" h="273685">
                  <a:moveTo>
                    <a:pt x="73247" y="265461"/>
                  </a:moveTo>
                  <a:lnTo>
                    <a:pt x="16859" y="265461"/>
                  </a:lnTo>
                  <a:lnTo>
                    <a:pt x="22955" y="262413"/>
                  </a:lnTo>
                  <a:lnTo>
                    <a:pt x="24479" y="259365"/>
                  </a:lnTo>
                  <a:lnTo>
                    <a:pt x="26003" y="254793"/>
                  </a:lnTo>
                  <a:lnTo>
                    <a:pt x="29051" y="251745"/>
                  </a:lnTo>
                  <a:lnTo>
                    <a:pt x="29027" y="152852"/>
                  </a:lnTo>
                  <a:lnTo>
                    <a:pt x="18383" y="117538"/>
                  </a:lnTo>
                  <a:lnTo>
                    <a:pt x="61055" y="117538"/>
                  </a:lnTo>
                  <a:lnTo>
                    <a:pt x="61055" y="244125"/>
                  </a:lnTo>
                  <a:lnTo>
                    <a:pt x="62579" y="251745"/>
                  </a:lnTo>
                  <a:lnTo>
                    <a:pt x="64103" y="254793"/>
                  </a:lnTo>
                  <a:lnTo>
                    <a:pt x="65627" y="259365"/>
                  </a:lnTo>
                  <a:lnTo>
                    <a:pt x="70199" y="263937"/>
                  </a:lnTo>
                  <a:lnTo>
                    <a:pt x="73247" y="265461"/>
                  </a:lnTo>
                  <a:close/>
                </a:path>
                <a:path w="86995" h="273685">
                  <a:moveTo>
                    <a:pt x="86963" y="273177"/>
                  </a:moveTo>
                  <a:lnTo>
                    <a:pt x="3143" y="273177"/>
                  </a:lnTo>
                  <a:lnTo>
                    <a:pt x="3143" y="265461"/>
                  </a:lnTo>
                  <a:lnTo>
                    <a:pt x="86963" y="265461"/>
                  </a:lnTo>
                  <a:lnTo>
                    <a:pt x="86963" y="273177"/>
                  </a:lnTo>
                  <a:close/>
                </a:path>
              </a:pathLst>
            </a:custGeom>
            <a:solidFill>
              <a:srgbClr val="004B2A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119" name="object 119"/>
            <p:cNvPicPr/>
            <p:nvPr/>
          </p:nvPicPr>
          <p:blipFill>
            <a:blip r:embed="rId54"/>
            <a:stretch>
              <a:fillRect/>
            </a:stretch>
          </p:blipFill>
          <p:spPr>
            <a:xfrm>
              <a:off x="8761683" y="4154553"/>
              <a:ext cx="169601" cy="160271"/>
            </a:xfrm>
            <a:prstGeom prst="rect">
              <a:avLst/>
            </a:prstGeom>
          </p:spPr>
        </p:pic>
      </p:grpSp>
      <p:pic>
        <p:nvPicPr>
          <p:cNvPr id="120" name="object 120"/>
          <p:cNvPicPr/>
          <p:nvPr/>
        </p:nvPicPr>
        <p:blipFill>
          <a:blip r:embed="rId55"/>
          <a:stretch>
            <a:fillRect/>
          </a:stretch>
        </p:blipFill>
        <p:spPr>
          <a:xfrm>
            <a:off x="561162" y="4488460"/>
            <a:ext cx="1573305" cy="316342"/>
          </a:xfrm>
          <a:prstGeom prst="rect">
            <a:avLst/>
          </a:prstGeom>
        </p:spPr>
      </p:pic>
      <p:grpSp>
        <p:nvGrpSpPr>
          <p:cNvPr id="121" name="object 121"/>
          <p:cNvGrpSpPr/>
          <p:nvPr/>
        </p:nvGrpSpPr>
        <p:grpSpPr>
          <a:xfrm>
            <a:off x="2225992" y="4488460"/>
            <a:ext cx="490145" cy="245409"/>
            <a:chOff x="2225992" y="4488460"/>
            <a:chExt cx="490145" cy="245409"/>
          </a:xfrm>
        </p:grpSpPr>
        <p:pic>
          <p:nvPicPr>
            <p:cNvPr id="122" name="object 122"/>
            <p:cNvPicPr/>
            <p:nvPr/>
          </p:nvPicPr>
          <p:blipFill>
            <a:blip r:embed="rId56"/>
            <a:stretch>
              <a:fillRect/>
            </a:stretch>
          </p:blipFill>
          <p:spPr>
            <a:xfrm>
              <a:off x="2225992" y="4569226"/>
              <a:ext cx="313568" cy="162877"/>
            </a:xfrm>
            <a:prstGeom prst="rect">
              <a:avLst/>
            </a:prstGeom>
          </p:spPr>
        </p:pic>
        <p:sp>
          <p:nvSpPr>
            <p:cNvPr id="123" name="object 123"/>
            <p:cNvSpPr/>
            <p:nvPr/>
          </p:nvSpPr>
          <p:spPr>
            <a:xfrm>
              <a:off x="2553092" y="4488460"/>
              <a:ext cx="163046" cy="245409"/>
            </a:xfrm>
            <a:custGeom>
              <a:avLst/>
              <a:gdLst/>
              <a:ahLst/>
              <a:cxnLst/>
              <a:rect l="l" t="t" r="r" b="b"/>
              <a:pathLst>
                <a:path w="184785" h="278129">
                  <a:moveTo>
                    <a:pt x="97631" y="28956"/>
                  </a:moveTo>
                  <a:lnTo>
                    <a:pt x="94583" y="21336"/>
                  </a:lnTo>
                  <a:lnTo>
                    <a:pt x="146399" y="0"/>
                  </a:lnTo>
                  <a:lnTo>
                    <a:pt x="155543" y="0"/>
                  </a:lnTo>
                  <a:lnTo>
                    <a:pt x="155543" y="25907"/>
                  </a:lnTo>
                  <a:lnTo>
                    <a:pt x="102203" y="25907"/>
                  </a:lnTo>
                  <a:lnTo>
                    <a:pt x="97631" y="28956"/>
                  </a:lnTo>
                  <a:close/>
                </a:path>
                <a:path w="184785" h="278129">
                  <a:moveTo>
                    <a:pt x="155543" y="106775"/>
                  </a:moveTo>
                  <a:lnTo>
                    <a:pt x="123539" y="106775"/>
                  </a:lnTo>
                  <a:lnTo>
                    <a:pt x="123515" y="61302"/>
                  </a:lnTo>
                  <a:lnTo>
                    <a:pt x="123348" y="50530"/>
                  </a:lnTo>
                  <a:lnTo>
                    <a:pt x="122896" y="42329"/>
                  </a:lnTo>
                  <a:lnTo>
                    <a:pt x="122015" y="36576"/>
                  </a:lnTo>
                  <a:lnTo>
                    <a:pt x="122015" y="32004"/>
                  </a:lnTo>
                  <a:lnTo>
                    <a:pt x="120491" y="28956"/>
                  </a:lnTo>
                  <a:lnTo>
                    <a:pt x="117443" y="27432"/>
                  </a:lnTo>
                  <a:lnTo>
                    <a:pt x="115919" y="25907"/>
                  </a:lnTo>
                  <a:lnTo>
                    <a:pt x="155543" y="25907"/>
                  </a:lnTo>
                  <a:lnTo>
                    <a:pt x="155543" y="106775"/>
                  </a:lnTo>
                  <a:close/>
                </a:path>
                <a:path w="184785" h="278129">
                  <a:moveTo>
                    <a:pt x="71628" y="277653"/>
                  </a:moveTo>
                  <a:lnTo>
                    <a:pt x="33051" y="264795"/>
                  </a:lnTo>
                  <a:lnTo>
                    <a:pt x="5524" y="226968"/>
                  </a:lnTo>
                  <a:lnTo>
                    <a:pt x="0" y="192214"/>
                  </a:lnTo>
                  <a:lnTo>
                    <a:pt x="1666" y="174210"/>
                  </a:lnTo>
                  <a:lnTo>
                    <a:pt x="24384" y="123539"/>
                  </a:lnTo>
                  <a:lnTo>
                    <a:pt x="67675" y="93535"/>
                  </a:lnTo>
                  <a:lnTo>
                    <a:pt x="85344" y="91535"/>
                  </a:lnTo>
                  <a:lnTo>
                    <a:pt x="96495" y="92630"/>
                  </a:lnTo>
                  <a:lnTo>
                    <a:pt x="106763" y="95726"/>
                  </a:lnTo>
                  <a:lnTo>
                    <a:pt x="115870" y="100536"/>
                  </a:lnTo>
                  <a:lnTo>
                    <a:pt x="119792" y="103727"/>
                  </a:lnTo>
                  <a:lnTo>
                    <a:pt x="83820" y="103727"/>
                  </a:lnTo>
                  <a:lnTo>
                    <a:pt x="75199" y="104608"/>
                  </a:lnTo>
                  <a:lnTo>
                    <a:pt x="45339" y="130214"/>
                  </a:lnTo>
                  <a:lnTo>
                    <a:pt x="35052" y="176974"/>
                  </a:lnTo>
                  <a:lnTo>
                    <a:pt x="36171" y="195277"/>
                  </a:lnTo>
                  <a:lnTo>
                    <a:pt x="51816" y="236505"/>
                  </a:lnTo>
                  <a:lnTo>
                    <a:pt x="89916" y="257841"/>
                  </a:lnTo>
                  <a:lnTo>
                    <a:pt x="119226" y="257841"/>
                  </a:lnTo>
                  <a:lnTo>
                    <a:pt x="117586" y="259580"/>
                  </a:lnTo>
                  <a:lnTo>
                    <a:pt x="79130" y="277368"/>
                  </a:lnTo>
                  <a:lnTo>
                    <a:pt x="71628" y="277653"/>
                  </a:lnTo>
                  <a:close/>
                </a:path>
                <a:path w="184785" h="278129">
                  <a:moveTo>
                    <a:pt x="119226" y="257841"/>
                  </a:moveTo>
                  <a:lnTo>
                    <a:pt x="89916" y="257841"/>
                  </a:lnTo>
                  <a:lnTo>
                    <a:pt x="98853" y="256698"/>
                  </a:lnTo>
                  <a:lnTo>
                    <a:pt x="107334" y="253269"/>
                  </a:lnTo>
                  <a:lnTo>
                    <a:pt x="115512" y="247554"/>
                  </a:lnTo>
                  <a:lnTo>
                    <a:pt x="123539" y="239553"/>
                  </a:lnTo>
                  <a:lnTo>
                    <a:pt x="123539" y="140398"/>
                  </a:lnTo>
                  <a:lnTo>
                    <a:pt x="120491" y="132778"/>
                  </a:lnTo>
                  <a:lnTo>
                    <a:pt x="117443" y="125063"/>
                  </a:lnTo>
                  <a:lnTo>
                    <a:pt x="108299" y="112871"/>
                  </a:lnTo>
                  <a:lnTo>
                    <a:pt x="102203" y="109823"/>
                  </a:lnTo>
                  <a:lnTo>
                    <a:pt x="96107" y="105251"/>
                  </a:lnTo>
                  <a:lnTo>
                    <a:pt x="89916" y="103727"/>
                  </a:lnTo>
                  <a:lnTo>
                    <a:pt x="119792" y="103727"/>
                  </a:lnTo>
                  <a:lnTo>
                    <a:pt x="123539" y="106775"/>
                  </a:lnTo>
                  <a:lnTo>
                    <a:pt x="155543" y="106775"/>
                  </a:lnTo>
                  <a:lnTo>
                    <a:pt x="155567" y="217248"/>
                  </a:lnTo>
                  <a:lnTo>
                    <a:pt x="166211" y="253269"/>
                  </a:lnTo>
                  <a:lnTo>
                    <a:pt x="123539" y="253269"/>
                  </a:lnTo>
                  <a:lnTo>
                    <a:pt x="119226" y="257841"/>
                  </a:lnTo>
                  <a:close/>
                </a:path>
                <a:path w="184785" h="278129">
                  <a:moveTo>
                    <a:pt x="132683" y="277653"/>
                  </a:moveTo>
                  <a:lnTo>
                    <a:pt x="123539" y="277653"/>
                  </a:lnTo>
                  <a:lnTo>
                    <a:pt x="123539" y="253269"/>
                  </a:lnTo>
                  <a:lnTo>
                    <a:pt x="172307" y="253269"/>
                  </a:lnTo>
                  <a:lnTo>
                    <a:pt x="176879" y="251745"/>
                  </a:lnTo>
                  <a:lnTo>
                    <a:pt x="182975" y="250221"/>
                  </a:lnTo>
                  <a:lnTo>
                    <a:pt x="184499" y="256317"/>
                  </a:lnTo>
                  <a:lnTo>
                    <a:pt x="132683" y="277653"/>
                  </a:lnTo>
                  <a:close/>
                </a:path>
              </a:pathLst>
            </a:custGeom>
            <a:solidFill>
              <a:srgbClr val="004B2A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pic>
        <p:nvPicPr>
          <p:cNvPr id="124" name="object 124"/>
          <p:cNvPicPr/>
          <p:nvPr/>
        </p:nvPicPr>
        <p:blipFill>
          <a:blip r:embed="rId57"/>
          <a:stretch>
            <a:fillRect/>
          </a:stretch>
        </p:blipFill>
        <p:spPr>
          <a:xfrm>
            <a:off x="2808754" y="4488460"/>
            <a:ext cx="1397065" cy="316341"/>
          </a:xfrm>
          <a:prstGeom prst="rect">
            <a:avLst/>
          </a:prstGeom>
        </p:spPr>
      </p:pic>
      <p:sp>
        <p:nvSpPr>
          <p:cNvPr id="125" name="TextBox 124">
            <a:extLst>
              <a:ext uri="{FF2B5EF4-FFF2-40B4-BE49-F238E27FC236}">
                <a16:creationId xmlns:a16="http://schemas.microsoft.com/office/drawing/2014/main" id="{4E2CB8AB-388A-9587-CF50-A8572B94278D}"/>
              </a:ext>
            </a:extLst>
          </p:cNvPr>
          <p:cNvSpPr txBox="1"/>
          <p:nvPr/>
        </p:nvSpPr>
        <p:spPr>
          <a:xfrm>
            <a:off x="1842685" y="638385"/>
            <a:ext cx="5580530" cy="733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23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Erosion and Transport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B6BCBF-ABA5-5CEF-4E58-EFC31EE04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1600" smtClean="0"/>
              <a:t>61</a:t>
            </a:fld>
            <a:endParaRPr lang="en-US" sz="1600" dirty="0"/>
          </a:p>
        </p:txBody>
      </p:sp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651333" y="713525"/>
            <a:ext cx="1273201" cy="39309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030841" y="714870"/>
            <a:ext cx="296116" cy="384203"/>
            <a:chOff x="2030841" y="714870"/>
            <a:chExt cx="296116" cy="384203"/>
          </a:xfrm>
        </p:grpSpPr>
        <p:sp>
          <p:nvSpPr>
            <p:cNvPr id="4" name="object 4"/>
            <p:cNvSpPr/>
            <p:nvPr/>
          </p:nvSpPr>
          <p:spPr>
            <a:xfrm>
              <a:off x="2030841" y="722947"/>
              <a:ext cx="117101" cy="370354"/>
            </a:xfrm>
            <a:custGeom>
              <a:avLst/>
              <a:gdLst/>
              <a:ahLst/>
              <a:cxnLst/>
              <a:rect l="l" t="t" r="r" b="b"/>
              <a:pathLst>
                <a:path w="132714" h="419734">
                  <a:moveTo>
                    <a:pt x="132683" y="419576"/>
                  </a:moveTo>
                  <a:lnTo>
                    <a:pt x="0" y="419576"/>
                  </a:lnTo>
                  <a:lnTo>
                    <a:pt x="0" y="415004"/>
                  </a:lnTo>
                  <a:lnTo>
                    <a:pt x="8548" y="413599"/>
                  </a:lnTo>
                  <a:lnTo>
                    <a:pt x="15811" y="411765"/>
                  </a:lnTo>
                  <a:lnTo>
                    <a:pt x="21645" y="409646"/>
                  </a:lnTo>
                  <a:lnTo>
                    <a:pt x="25908" y="407384"/>
                  </a:lnTo>
                  <a:lnTo>
                    <a:pt x="32004" y="404336"/>
                  </a:lnTo>
                  <a:lnTo>
                    <a:pt x="44291" y="372332"/>
                  </a:lnTo>
                  <a:lnTo>
                    <a:pt x="44291" y="213645"/>
                  </a:lnTo>
                  <a:lnTo>
                    <a:pt x="42672" y="205930"/>
                  </a:lnTo>
                  <a:lnTo>
                    <a:pt x="39624" y="198310"/>
                  </a:lnTo>
                  <a:lnTo>
                    <a:pt x="36576" y="193738"/>
                  </a:lnTo>
                  <a:lnTo>
                    <a:pt x="33528" y="187642"/>
                  </a:lnTo>
                  <a:lnTo>
                    <a:pt x="19812" y="178498"/>
                  </a:lnTo>
                  <a:lnTo>
                    <a:pt x="12192" y="176974"/>
                  </a:lnTo>
                  <a:lnTo>
                    <a:pt x="4572" y="176974"/>
                  </a:lnTo>
                  <a:lnTo>
                    <a:pt x="4572" y="170878"/>
                  </a:lnTo>
                  <a:lnTo>
                    <a:pt x="90011" y="160210"/>
                  </a:lnTo>
                  <a:lnTo>
                    <a:pt x="90011" y="356997"/>
                  </a:lnTo>
                  <a:lnTo>
                    <a:pt x="90273" y="365822"/>
                  </a:lnTo>
                  <a:lnTo>
                    <a:pt x="102203" y="401288"/>
                  </a:lnTo>
                  <a:lnTo>
                    <a:pt x="107394" y="405574"/>
                  </a:lnTo>
                  <a:lnTo>
                    <a:pt x="114014" y="409289"/>
                  </a:lnTo>
                  <a:lnTo>
                    <a:pt x="122348" y="412432"/>
                  </a:lnTo>
                  <a:lnTo>
                    <a:pt x="132683" y="415004"/>
                  </a:lnTo>
                  <a:lnTo>
                    <a:pt x="132683" y="419576"/>
                  </a:lnTo>
                  <a:close/>
                </a:path>
                <a:path w="132714" h="419734">
                  <a:moveTo>
                    <a:pt x="74771" y="53435"/>
                  </a:moveTo>
                  <a:lnTo>
                    <a:pt x="58007" y="53435"/>
                  </a:lnTo>
                  <a:lnTo>
                    <a:pt x="51911" y="50387"/>
                  </a:lnTo>
                  <a:lnTo>
                    <a:pt x="47339" y="45815"/>
                  </a:lnTo>
                  <a:lnTo>
                    <a:pt x="41148" y="41148"/>
                  </a:lnTo>
                  <a:lnTo>
                    <a:pt x="39624" y="33528"/>
                  </a:lnTo>
                  <a:lnTo>
                    <a:pt x="39624" y="19812"/>
                  </a:lnTo>
                  <a:lnTo>
                    <a:pt x="41148" y="12192"/>
                  </a:lnTo>
                  <a:lnTo>
                    <a:pt x="47339" y="7620"/>
                  </a:lnTo>
                  <a:lnTo>
                    <a:pt x="51911" y="3048"/>
                  </a:lnTo>
                  <a:lnTo>
                    <a:pt x="58007" y="0"/>
                  </a:lnTo>
                  <a:lnTo>
                    <a:pt x="73247" y="0"/>
                  </a:lnTo>
                  <a:lnTo>
                    <a:pt x="80867" y="3048"/>
                  </a:lnTo>
                  <a:lnTo>
                    <a:pt x="90011" y="12192"/>
                  </a:lnTo>
                  <a:lnTo>
                    <a:pt x="93059" y="18288"/>
                  </a:lnTo>
                  <a:lnTo>
                    <a:pt x="93059" y="33528"/>
                  </a:lnTo>
                  <a:lnTo>
                    <a:pt x="90011" y="39624"/>
                  </a:lnTo>
                  <a:lnTo>
                    <a:pt x="85439" y="45815"/>
                  </a:lnTo>
                  <a:lnTo>
                    <a:pt x="80867" y="50387"/>
                  </a:lnTo>
                  <a:lnTo>
                    <a:pt x="74771" y="53435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030841" y="864309"/>
              <a:ext cx="117101" cy="229160"/>
            </a:xfrm>
            <a:custGeom>
              <a:avLst/>
              <a:gdLst/>
              <a:ahLst/>
              <a:cxnLst/>
              <a:rect l="l" t="t" r="r" b="b"/>
              <a:pathLst>
                <a:path w="132714" h="259715">
                  <a:moveTo>
                    <a:pt x="4572" y="10668"/>
                  </a:moveTo>
                  <a:lnTo>
                    <a:pt x="90011" y="0"/>
                  </a:lnTo>
                  <a:lnTo>
                    <a:pt x="90011" y="173926"/>
                  </a:lnTo>
                  <a:lnTo>
                    <a:pt x="90011" y="196786"/>
                  </a:lnTo>
                  <a:lnTo>
                    <a:pt x="97631" y="238029"/>
                  </a:lnTo>
                  <a:lnTo>
                    <a:pt x="102203" y="241077"/>
                  </a:lnTo>
                  <a:lnTo>
                    <a:pt x="107394" y="245364"/>
                  </a:lnTo>
                  <a:lnTo>
                    <a:pt x="114014" y="249078"/>
                  </a:lnTo>
                  <a:lnTo>
                    <a:pt x="122348" y="252221"/>
                  </a:lnTo>
                  <a:lnTo>
                    <a:pt x="132683" y="254793"/>
                  </a:lnTo>
                  <a:lnTo>
                    <a:pt x="132683" y="259365"/>
                  </a:lnTo>
                  <a:lnTo>
                    <a:pt x="0" y="259365"/>
                  </a:lnTo>
                  <a:lnTo>
                    <a:pt x="0" y="254793"/>
                  </a:lnTo>
                  <a:lnTo>
                    <a:pt x="8548" y="253388"/>
                  </a:lnTo>
                  <a:lnTo>
                    <a:pt x="15811" y="251555"/>
                  </a:lnTo>
                  <a:lnTo>
                    <a:pt x="21645" y="249435"/>
                  </a:lnTo>
                  <a:lnTo>
                    <a:pt x="25908" y="247173"/>
                  </a:lnTo>
                  <a:lnTo>
                    <a:pt x="32004" y="244125"/>
                  </a:lnTo>
                  <a:lnTo>
                    <a:pt x="44291" y="212121"/>
                  </a:lnTo>
                  <a:lnTo>
                    <a:pt x="44291" y="204351"/>
                  </a:lnTo>
                  <a:lnTo>
                    <a:pt x="44291" y="194893"/>
                  </a:lnTo>
                  <a:lnTo>
                    <a:pt x="44291" y="53435"/>
                  </a:lnTo>
                  <a:lnTo>
                    <a:pt x="42672" y="45720"/>
                  </a:lnTo>
                  <a:lnTo>
                    <a:pt x="39624" y="38100"/>
                  </a:lnTo>
                  <a:lnTo>
                    <a:pt x="36576" y="33528"/>
                  </a:lnTo>
                  <a:lnTo>
                    <a:pt x="33528" y="27432"/>
                  </a:lnTo>
                  <a:lnTo>
                    <a:pt x="28956" y="24384"/>
                  </a:lnTo>
                  <a:lnTo>
                    <a:pt x="24384" y="21336"/>
                  </a:lnTo>
                  <a:lnTo>
                    <a:pt x="19812" y="18288"/>
                  </a:lnTo>
                  <a:lnTo>
                    <a:pt x="12192" y="16764"/>
                  </a:lnTo>
                  <a:lnTo>
                    <a:pt x="4572" y="16764"/>
                  </a:lnTo>
                  <a:lnTo>
                    <a:pt x="4572" y="10668"/>
                  </a:lnTo>
                  <a:close/>
                </a:path>
              </a:pathLst>
            </a:custGeom>
            <a:ln w="18307">
              <a:solidFill>
                <a:srgbClr val="FF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057727" y="714870"/>
              <a:ext cx="63302" cy="6330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182962" y="864309"/>
              <a:ext cx="143996" cy="234763"/>
            </a:xfrm>
            <a:custGeom>
              <a:avLst/>
              <a:gdLst/>
              <a:ahLst/>
              <a:cxnLst/>
              <a:rect l="l" t="t" r="r" b="b"/>
              <a:pathLst>
                <a:path w="163194" h="266065">
                  <a:moveTo>
                    <a:pt x="83820" y="265461"/>
                  </a:moveTo>
                  <a:lnTo>
                    <a:pt x="42672" y="257841"/>
                  </a:lnTo>
                  <a:lnTo>
                    <a:pt x="28956" y="251745"/>
                  </a:lnTo>
                  <a:lnTo>
                    <a:pt x="13716" y="251745"/>
                  </a:lnTo>
                  <a:lnTo>
                    <a:pt x="7620" y="254793"/>
                  </a:lnTo>
                  <a:lnTo>
                    <a:pt x="4572" y="259365"/>
                  </a:lnTo>
                  <a:lnTo>
                    <a:pt x="0" y="259365"/>
                  </a:lnTo>
                  <a:lnTo>
                    <a:pt x="0" y="175450"/>
                  </a:lnTo>
                  <a:lnTo>
                    <a:pt x="4572" y="175450"/>
                  </a:lnTo>
                  <a:lnTo>
                    <a:pt x="8548" y="189729"/>
                  </a:lnTo>
                  <a:lnTo>
                    <a:pt x="13525" y="202739"/>
                  </a:lnTo>
                  <a:lnTo>
                    <a:pt x="37671" y="239434"/>
                  </a:lnTo>
                  <a:lnTo>
                    <a:pt x="79248" y="259365"/>
                  </a:lnTo>
                  <a:lnTo>
                    <a:pt x="88161" y="258532"/>
                  </a:lnTo>
                  <a:lnTo>
                    <a:pt x="122967" y="232505"/>
                  </a:lnTo>
                  <a:lnTo>
                    <a:pt x="126587" y="212121"/>
                  </a:lnTo>
                  <a:lnTo>
                    <a:pt x="125991" y="202970"/>
                  </a:lnTo>
                  <a:lnTo>
                    <a:pt x="100679" y="164782"/>
                  </a:lnTo>
                  <a:lnTo>
                    <a:pt x="70104" y="148018"/>
                  </a:lnTo>
                  <a:lnTo>
                    <a:pt x="53244" y="138026"/>
                  </a:lnTo>
                  <a:lnTo>
                    <a:pt x="19812" y="112871"/>
                  </a:lnTo>
                  <a:lnTo>
                    <a:pt x="1524" y="68675"/>
                  </a:lnTo>
                  <a:lnTo>
                    <a:pt x="2667" y="56158"/>
                  </a:lnTo>
                  <a:lnTo>
                    <a:pt x="30956" y="12858"/>
                  </a:lnTo>
                  <a:lnTo>
                    <a:pt x="74676" y="0"/>
                  </a:lnTo>
                  <a:lnTo>
                    <a:pt x="82429" y="523"/>
                  </a:lnTo>
                  <a:lnTo>
                    <a:pt x="89773" y="1905"/>
                  </a:lnTo>
                  <a:lnTo>
                    <a:pt x="96830" y="3857"/>
                  </a:lnTo>
                  <a:lnTo>
                    <a:pt x="103727" y="6096"/>
                  </a:lnTo>
                  <a:lnTo>
                    <a:pt x="115919" y="12191"/>
                  </a:lnTo>
                  <a:lnTo>
                    <a:pt x="125063" y="12191"/>
                  </a:lnTo>
                  <a:lnTo>
                    <a:pt x="129635" y="9144"/>
                  </a:lnTo>
                  <a:lnTo>
                    <a:pt x="132683" y="3048"/>
                  </a:lnTo>
                  <a:lnTo>
                    <a:pt x="138779" y="3048"/>
                  </a:lnTo>
                  <a:lnTo>
                    <a:pt x="141827" y="71723"/>
                  </a:lnTo>
                  <a:lnTo>
                    <a:pt x="135731" y="71723"/>
                  </a:lnTo>
                  <a:lnTo>
                    <a:pt x="134207" y="61055"/>
                  </a:lnTo>
                  <a:lnTo>
                    <a:pt x="131159" y="53435"/>
                  </a:lnTo>
                  <a:lnTo>
                    <a:pt x="128111" y="48863"/>
                  </a:lnTo>
                  <a:lnTo>
                    <a:pt x="126587" y="42672"/>
                  </a:lnTo>
                  <a:lnTo>
                    <a:pt x="122015" y="36576"/>
                  </a:lnTo>
                  <a:lnTo>
                    <a:pt x="117443" y="32003"/>
                  </a:lnTo>
                  <a:lnTo>
                    <a:pt x="112823" y="26574"/>
                  </a:lnTo>
                  <a:lnTo>
                    <a:pt x="107918" y="21717"/>
                  </a:lnTo>
                  <a:lnTo>
                    <a:pt x="102441" y="17430"/>
                  </a:lnTo>
                  <a:lnTo>
                    <a:pt x="88487" y="9144"/>
                  </a:lnTo>
                  <a:lnTo>
                    <a:pt x="80772" y="7620"/>
                  </a:lnTo>
                  <a:lnTo>
                    <a:pt x="71628" y="7620"/>
                  </a:lnTo>
                  <a:lnTo>
                    <a:pt x="37790" y="25838"/>
                  </a:lnTo>
                  <a:lnTo>
                    <a:pt x="32004" y="48863"/>
                  </a:lnTo>
                  <a:lnTo>
                    <a:pt x="32599" y="56364"/>
                  </a:lnTo>
                  <a:lnTo>
                    <a:pt x="55244" y="87534"/>
                  </a:lnTo>
                  <a:lnTo>
                    <a:pt x="106775" y="111347"/>
                  </a:lnTo>
                  <a:lnTo>
                    <a:pt x="119872" y="118505"/>
                  </a:lnTo>
                  <a:lnTo>
                    <a:pt x="149447" y="143446"/>
                  </a:lnTo>
                  <a:lnTo>
                    <a:pt x="163163" y="189166"/>
                  </a:lnTo>
                  <a:lnTo>
                    <a:pt x="161996" y="204349"/>
                  </a:lnTo>
                  <a:lnTo>
                    <a:pt x="143351" y="241077"/>
                  </a:lnTo>
                  <a:lnTo>
                    <a:pt x="101305" y="264009"/>
                  </a:lnTo>
                  <a:lnTo>
                    <a:pt x="83820" y="26546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182962" y="864309"/>
              <a:ext cx="143996" cy="234763"/>
            </a:xfrm>
            <a:custGeom>
              <a:avLst/>
              <a:gdLst/>
              <a:ahLst/>
              <a:cxnLst/>
              <a:rect l="l" t="t" r="r" b="b"/>
              <a:pathLst>
                <a:path w="163194" h="266065">
                  <a:moveTo>
                    <a:pt x="0" y="259365"/>
                  </a:moveTo>
                  <a:lnTo>
                    <a:pt x="0" y="175450"/>
                  </a:lnTo>
                  <a:lnTo>
                    <a:pt x="4572" y="175450"/>
                  </a:lnTo>
                  <a:lnTo>
                    <a:pt x="8548" y="189729"/>
                  </a:lnTo>
                  <a:lnTo>
                    <a:pt x="13525" y="202739"/>
                  </a:lnTo>
                  <a:lnTo>
                    <a:pt x="37671" y="239434"/>
                  </a:lnTo>
                  <a:lnTo>
                    <a:pt x="79248" y="259365"/>
                  </a:lnTo>
                  <a:lnTo>
                    <a:pt x="88161" y="258532"/>
                  </a:lnTo>
                  <a:lnTo>
                    <a:pt x="122967" y="232505"/>
                  </a:lnTo>
                  <a:lnTo>
                    <a:pt x="126587" y="212121"/>
                  </a:lnTo>
                  <a:lnTo>
                    <a:pt x="125991" y="202970"/>
                  </a:lnTo>
                  <a:lnTo>
                    <a:pt x="106775" y="169354"/>
                  </a:lnTo>
                  <a:lnTo>
                    <a:pt x="100679" y="164782"/>
                  </a:lnTo>
                  <a:lnTo>
                    <a:pt x="95473" y="161305"/>
                  </a:lnTo>
                  <a:lnTo>
                    <a:pt x="88820" y="157543"/>
                  </a:lnTo>
                  <a:lnTo>
                    <a:pt x="80453" y="153209"/>
                  </a:lnTo>
                  <a:lnTo>
                    <a:pt x="70104" y="148018"/>
                  </a:lnTo>
                  <a:lnTo>
                    <a:pt x="53244" y="138026"/>
                  </a:lnTo>
                  <a:lnTo>
                    <a:pt x="19812" y="112871"/>
                  </a:lnTo>
                  <a:lnTo>
                    <a:pt x="1524" y="68675"/>
                  </a:lnTo>
                  <a:lnTo>
                    <a:pt x="2667" y="56158"/>
                  </a:lnTo>
                  <a:lnTo>
                    <a:pt x="30956" y="12858"/>
                  </a:lnTo>
                  <a:lnTo>
                    <a:pt x="74676" y="0"/>
                  </a:lnTo>
                  <a:lnTo>
                    <a:pt x="82429" y="523"/>
                  </a:lnTo>
                  <a:lnTo>
                    <a:pt x="115919" y="12191"/>
                  </a:lnTo>
                  <a:lnTo>
                    <a:pt x="118967" y="12191"/>
                  </a:lnTo>
                  <a:lnTo>
                    <a:pt x="122015" y="12191"/>
                  </a:lnTo>
                  <a:lnTo>
                    <a:pt x="125063" y="12191"/>
                  </a:lnTo>
                  <a:lnTo>
                    <a:pt x="129635" y="9144"/>
                  </a:lnTo>
                  <a:lnTo>
                    <a:pt x="132683" y="3048"/>
                  </a:lnTo>
                  <a:lnTo>
                    <a:pt x="138779" y="3048"/>
                  </a:lnTo>
                  <a:lnTo>
                    <a:pt x="141827" y="71723"/>
                  </a:lnTo>
                  <a:lnTo>
                    <a:pt x="135731" y="71723"/>
                  </a:lnTo>
                  <a:lnTo>
                    <a:pt x="134207" y="61055"/>
                  </a:lnTo>
                  <a:lnTo>
                    <a:pt x="131159" y="53435"/>
                  </a:lnTo>
                  <a:lnTo>
                    <a:pt x="128111" y="48863"/>
                  </a:lnTo>
                  <a:lnTo>
                    <a:pt x="126587" y="42672"/>
                  </a:lnTo>
                  <a:lnTo>
                    <a:pt x="122015" y="36576"/>
                  </a:lnTo>
                  <a:lnTo>
                    <a:pt x="117443" y="32003"/>
                  </a:lnTo>
                  <a:lnTo>
                    <a:pt x="112823" y="26574"/>
                  </a:lnTo>
                  <a:lnTo>
                    <a:pt x="107918" y="21717"/>
                  </a:lnTo>
                  <a:lnTo>
                    <a:pt x="102441" y="17430"/>
                  </a:lnTo>
                  <a:lnTo>
                    <a:pt x="96107" y="13715"/>
                  </a:lnTo>
                  <a:lnTo>
                    <a:pt x="88487" y="9144"/>
                  </a:lnTo>
                  <a:lnTo>
                    <a:pt x="80772" y="7620"/>
                  </a:lnTo>
                  <a:lnTo>
                    <a:pt x="71628" y="7620"/>
                  </a:lnTo>
                  <a:lnTo>
                    <a:pt x="37790" y="25838"/>
                  </a:lnTo>
                  <a:lnTo>
                    <a:pt x="32004" y="48863"/>
                  </a:lnTo>
                  <a:lnTo>
                    <a:pt x="32599" y="56364"/>
                  </a:lnTo>
                  <a:lnTo>
                    <a:pt x="55244" y="87534"/>
                  </a:lnTo>
                  <a:lnTo>
                    <a:pt x="106775" y="111347"/>
                  </a:lnTo>
                  <a:lnTo>
                    <a:pt x="119872" y="118505"/>
                  </a:lnTo>
                  <a:lnTo>
                    <a:pt x="149447" y="143446"/>
                  </a:lnTo>
                  <a:lnTo>
                    <a:pt x="163163" y="189166"/>
                  </a:lnTo>
                  <a:lnTo>
                    <a:pt x="161996" y="204349"/>
                  </a:lnTo>
                  <a:lnTo>
                    <a:pt x="143351" y="241077"/>
                  </a:lnTo>
                  <a:lnTo>
                    <a:pt x="101305" y="264009"/>
                  </a:lnTo>
                  <a:lnTo>
                    <a:pt x="83820" y="265461"/>
                  </a:lnTo>
                  <a:lnTo>
                    <a:pt x="73533" y="264914"/>
                  </a:lnTo>
                  <a:lnTo>
                    <a:pt x="33528" y="254793"/>
                  </a:lnTo>
                  <a:lnTo>
                    <a:pt x="28956" y="251745"/>
                  </a:lnTo>
                  <a:lnTo>
                    <a:pt x="27432" y="251745"/>
                  </a:lnTo>
                  <a:lnTo>
                    <a:pt x="25908" y="251745"/>
                  </a:lnTo>
                  <a:lnTo>
                    <a:pt x="22859" y="251745"/>
                  </a:lnTo>
                  <a:lnTo>
                    <a:pt x="19812" y="251745"/>
                  </a:lnTo>
                  <a:lnTo>
                    <a:pt x="13716" y="251745"/>
                  </a:lnTo>
                  <a:lnTo>
                    <a:pt x="7620" y="254793"/>
                  </a:lnTo>
                  <a:lnTo>
                    <a:pt x="4572" y="259365"/>
                  </a:lnTo>
                  <a:lnTo>
                    <a:pt x="0" y="259365"/>
                  </a:lnTo>
                  <a:close/>
                </a:path>
              </a:pathLst>
            </a:custGeom>
            <a:ln w="18307">
              <a:solidFill>
                <a:srgbClr val="FF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4"/>
          <a:stretch>
            <a:fillRect/>
          </a:stretch>
        </p:blipFill>
        <p:spPr>
          <a:xfrm>
            <a:off x="2489798" y="714870"/>
            <a:ext cx="1935385" cy="391746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700592" y="1424044"/>
            <a:ext cx="114299" cy="114299"/>
          </a:xfrm>
          <a:custGeom>
            <a:avLst/>
            <a:gdLst/>
            <a:ahLst/>
            <a:cxnLst/>
            <a:rect l="l" t="t" r="r" b="b"/>
            <a:pathLst>
              <a:path w="129538" h="129538">
                <a:moveTo>
                  <a:pt x="129539" y="129539"/>
                </a:moveTo>
                <a:lnTo>
                  <a:pt x="0" y="129539"/>
                </a:lnTo>
                <a:lnTo>
                  <a:pt x="0" y="0"/>
                </a:lnTo>
                <a:lnTo>
                  <a:pt x="129539" y="0"/>
                </a:lnTo>
                <a:lnTo>
                  <a:pt x="129539" y="129539"/>
                </a:lnTo>
                <a:close/>
              </a:path>
            </a:pathLst>
          </a:custGeom>
          <a:solidFill>
            <a:srgbClr val="568962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1001806" y="1351681"/>
            <a:ext cx="1338570" cy="322702"/>
            <a:chOff x="1001806" y="1351681"/>
            <a:chExt cx="1338570" cy="322702"/>
          </a:xfrm>
        </p:grpSpPr>
        <p:pic>
          <p:nvPicPr>
            <p:cNvPr id="12" name="object 12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011975" y="1351681"/>
              <a:ext cx="1328401" cy="27726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001806" y="1655333"/>
              <a:ext cx="1337982" cy="19050"/>
            </a:xfrm>
            <a:custGeom>
              <a:avLst/>
              <a:gdLst/>
              <a:ahLst/>
              <a:cxnLst/>
              <a:rect l="l" t="t" r="r" b="b"/>
              <a:pathLst>
                <a:path w="1516380" h="21589">
                  <a:moveTo>
                    <a:pt x="1516379" y="21335"/>
                  </a:moveTo>
                  <a:lnTo>
                    <a:pt x="0" y="21335"/>
                  </a:lnTo>
                  <a:lnTo>
                    <a:pt x="0" y="0"/>
                  </a:lnTo>
                  <a:lnTo>
                    <a:pt x="1516379" y="0"/>
                  </a:lnTo>
                  <a:lnTo>
                    <a:pt x="1516379" y="21335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2629740" y="1353026"/>
            <a:ext cx="262469" cy="275917"/>
            <a:chOff x="2629740" y="1353026"/>
            <a:chExt cx="262469" cy="275917"/>
          </a:xfrm>
        </p:grpSpPr>
        <p:sp>
          <p:nvSpPr>
            <p:cNvPr id="15" name="object 15"/>
            <p:cNvSpPr/>
            <p:nvPr/>
          </p:nvSpPr>
          <p:spPr>
            <a:xfrm>
              <a:off x="2629740" y="1353026"/>
              <a:ext cx="96931" cy="272303"/>
            </a:xfrm>
            <a:custGeom>
              <a:avLst/>
              <a:gdLst/>
              <a:ahLst/>
              <a:cxnLst/>
              <a:rect l="l" t="t" r="r" b="b"/>
              <a:pathLst>
                <a:path w="109855" h="308610">
                  <a:moveTo>
                    <a:pt x="61055" y="50292"/>
                  </a:moveTo>
                  <a:lnTo>
                    <a:pt x="47339" y="50292"/>
                  </a:lnTo>
                  <a:lnTo>
                    <a:pt x="41243" y="47244"/>
                  </a:lnTo>
                  <a:lnTo>
                    <a:pt x="32099" y="38100"/>
                  </a:lnTo>
                  <a:lnTo>
                    <a:pt x="29051" y="32004"/>
                  </a:lnTo>
                  <a:lnTo>
                    <a:pt x="29051" y="18288"/>
                  </a:lnTo>
                  <a:lnTo>
                    <a:pt x="32099" y="12192"/>
                  </a:lnTo>
                  <a:lnTo>
                    <a:pt x="41243" y="3048"/>
                  </a:lnTo>
                  <a:lnTo>
                    <a:pt x="47339" y="0"/>
                  </a:lnTo>
                  <a:lnTo>
                    <a:pt x="61055" y="0"/>
                  </a:lnTo>
                  <a:lnTo>
                    <a:pt x="65627" y="3048"/>
                  </a:lnTo>
                  <a:lnTo>
                    <a:pt x="70199" y="7620"/>
                  </a:lnTo>
                  <a:lnTo>
                    <a:pt x="76295" y="12192"/>
                  </a:lnTo>
                  <a:lnTo>
                    <a:pt x="77819" y="18288"/>
                  </a:lnTo>
                  <a:lnTo>
                    <a:pt x="77819" y="32004"/>
                  </a:lnTo>
                  <a:lnTo>
                    <a:pt x="76295" y="38100"/>
                  </a:lnTo>
                  <a:lnTo>
                    <a:pt x="70199" y="42672"/>
                  </a:lnTo>
                  <a:lnTo>
                    <a:pt x="65627" y="47244"/>
                  </a:lnTo>
                  <a:lnTo>
                    <a:pt x="61055" y="50292"/>
                  </a:lnTo>
                  <a:close/>
                </a:path>
                <a:path w="109855" h="308610">
                  <a:moveTo>
                    <a:pt x="0" y="308133"/>
                  </a:moveTo>
                  <a:lnTo>
                    <a:pt x="0" y="295941"/>
                  </a:lnTo>
                  <a:lnTo>
                    <a:pt x="18383" y="294417"/>
                  </a:lnTo>
                  <a:lnTo>
                    <a:pt x="26003" y="292893"/>
                  </a:lnTo>
                  <a:lnTo>
                    <a:pt x="30575" y="291369"/>
                  </a:lnTo>
                  <a:lnTo>
                    <a:pt x="33623" y="288321"/>
                  </a:lnTo>
                  <a:lnTo>
                    <a:pt x="35147" y="280701"/>
                  </a:lnTo>
                  <a:lnTo>
                    <a:pt x="35149" y="268341"/>
                  </a:lnTo>
                  <a:lnTo>
                    <a:pt x="35385" y="253588"/>
                  </a:lnTo>
                  <a:lnTo>
                    <a:pt x="35909" y="236077"/>
                  </a:lnTo>
                  <a:lnTo>
                    <a:pt x="36433" y="215708"/>
                  </a:lnTo>
                  <a:lnTo>
                    <a:pt x="36671" y="192214"/>
                  </a:lnTo>
                  <a:lnTo>
                    <a:pt x="36433" y="176830"/>
                  </a:lnTo>
                  <a:lnTo>
                    <a:pt x="35909" y="162865"/>
                  </a:lnTo>
                  <a:lnTo>
                    <a:pt x="35385" y="150597"/>
                  </a:lnTo>
                  <a:lnTo>
                    <a:pt x="35147" y="140303"/>
                  </a:lnTo>
                  <a:lnTo>
                    <a:pt x="35147" y="135731"/>
                  </a:lnTo>
                  <a:lnTo>
                    <a:pt x="33623" y="132683"/>
                  </a:lnTo>
                  <a:lnTo>
                    <a:pt x="30575" y="131159"/>
                  </a:lnTo>
                  <a:lnTo>
                    <a:pt x="29051" y="129635"/>
                  </a:lnTo>
                  <a:lnTo>
                    <a:pt x="24479" y="128111"/>
                  </a:lnTo>
                  <a:lnTo>
                    <a:pt x="0" y="128111"/>
                  </a:lnTo>
                  <a:lnTo>
                    <a:pt x="0" y="115919"/>
                  </a:lnTo>
                  <a:lnTo>
                    <a:pt x="12008" y="113657"/>
                  </a:lnTo>
                  <a:lnTo>
                    <a:pt x="38195" y="108299"/>
                  </a:lnTo>
                  <a:lnTo>
                    <a:pt x="61983" y="100798"/>
                  </a:lnTo>
                  <a:lnTo>
                    <a:pt x="71723" y="97631"/>
                  </a:lnTo>
                  <a:lnTo>
                    <a:pt x="76295" y="100679"/>
                  </a:lnTo>
                  <a:lnTo>
                    <a:pt x="75414" y="108942"/>
                  </a:lnTo>
                  <a:lnTo>
                    <a:pt x="74961" y="117633"/>
                  </a:lnTo>
                  <a:lnTo>
                    <a:pt x="74795" y="126611"/>
                  </a:lnTo>
                  <a:lnTo>
                    <a:pt x="74771" y="135731"/>
                  </a:lnTo>
                  <a:lnTo>
                    <a:pt x="73890" y="165766"/>
                  </a:lnTo>
                  <a:lnTo>
                    <a:pt x="73433" y="192214"/>
                  </a:lnTo>
                  <a:lnTo>
                    <a:pt x="73271" y="213191"/>
                  </a:lnTo>
                  <a:lnTo>
                    <a:pt x="73271" y="243776"/>
                  </a:lnTo>
                  <a:lnTo>
                    <a:pt x="73437" y="256496"/>
                  </a:lnTo>
                  <a:lnTo>
                    <a:pt x="73903" y="268509"/>
                  </a:lnTo>
                  <a:lnTo>
                    <a:pt x="74771" y="279177"/>
                  </a:lnTo>
                  <a:lnTo>
                    <a:pt x="74771" y="283749"/>
                  </a:lnTo>
                  <a:lnTo>
                    <a:pt x="109823" y="295941"/>
                  </a:lnTo>
                  <a:lnTo>
                    <a:pt x="109823" y="306609"/>
                  </a:lnTo>
                  <a:lnTo>
                    <a:pt x="51911" y="306609"/>
                  </a:lnTo>
                  <a:lnTo>
                    <a:pt x="39098" y="306847"/>
                  </a:lnTo>
                  <a:lnTo>
                    <a:pt x="12866" y="307895"/>
                  </a:lnTo>
                  <a:lnTo>
                    <a:pt x="0" y="308133"/>
                  </a:lnTo>
                  <a:close/>
                </a:path>
                <a:path w="109855" h="308610">
                  <a:moveTo>
                    <a:pt x="109823" y="308133"/>
                  </a:moveTo>
                  <a:lnTo>
                    <a:pt x="94130" y="307895"/>
                  </a:lnTo>
                  <a:lnTo>
                    <a:pt x="65031" y="306847"/>
                  </a:lnTo>
                  <a:lnTo>
                    <a:pt x="51911" y="306609"/>
                  </a:lnTo>
                  <a:lnTo>
                    <a:pt x="109823" y="306609"/>
                  </a:lnTo>
                  <a:lnTo>
                    <a:pt x="109823" y="308133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2752276" y="1439171"/>
              <a:ext cx="139933" cy="189771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3193665" y="1336805"/>
            <a:ext cx="527641" cy="292474"/>
            <a:chOff x="3193665" y="1336805"/>
            <a:chExt cx="527641" cy="292474"/>
          </a:xfrm>
        </p:grpSpPr>
        <p:sp>
          <p:nvSpPr>
            <p:cNvPr id="18" name="object 18"/>
            <p:cNvSpPr/>
            <p:nvPr/>
          </p:nvSpPr>
          <p:spPr>
            <a:xfrm>
              <a:off x="3193665" y="1336805"/>
              <a:ext cx="349063" cy="292474"/>
            </a:xfrm>
            <a:custGeom>
              <a:avLst/>
              <a:gdLst/>
              <a:ahLst/>
              <a:cxnLst/>
              <a:rect l="l" t="t" r="r" b="b"/>
              <a:pathLst>
                <a:path w="395604" h="331469">
                  <a:moveTo>
                    <a:pt x="132778" y="132778"/>
                  </a:moveTo>
                  <a:lnTo>
                    <a:pt x="114401" y="134302"/>
                  </a:lnTo>
                  <a:lnTo>
                    <a:pt x="71729" y="134302"/>
                  </a:lnTo>
                  <a:lnTo>
                    <a:pt x="74510" y="66078"/>
                  </a:lnTo>
                  <a:lnTo>
                    <a:pt x="74777" y="54965"/>
                  </a:lnTo>
                  <a:lnTo>
                    <a:pt x="70205" y="50393"/>
                  </a:lnTo>
                  <a:lnTo>
                    <a:pt x="63627" y="53873"/>
                  </a:lnTo>
                  <a:lnTo>
                    <a:pt x="33629" y="67157"/>
                  </a:lnTo>
                  <a:lnTo>
                    <a:pt x="33870" y="85191"/>
                  </a:lnTo>
                  <a:lnTo>
                    <a:pt x="34912" y="118897"/>
                  </a:lnTo>
                  <a:lnTo>
                    <a:pt x="35153" y="134302"/>
                  </a:lnTo>
                  <a:lnTo>
                    <a:pt x="26885" y="138620"/>
                  </a:lnTo>
                  <a:lnTo>
                    <a:pt x="18186" y="142494"/>
                  </a:lnTo>
                  <a:lnTo>
                    <a:pt x="9182" y="146100"/>
                  </a:lnTo>
                  <a:lnTo>
                    <a:pt x="0" y="149542"/>
                  </a:lnTo>
                  <a:lnTo>
                    <a:pt x="0" y="158686"/>
                  </a:lnTo>
                  <a:lnTo>
                    <a:pt x="9182" y="158457"/>
                  </a:lnTo>
                  <a:lnTo>
                    <a:pt x="26885" y="157403"/>
                  </a:lnTo>
                  <a:lnTo>
                    <a:pt x="35153" y="157162"/>
                  </a:lnTo>
                  <a:lnTo>
                    <a:pt x="35153" y="241084"/>
                  </a:lnTo>
                  <a:lnTo>
                    <a:pt x="33629" y="282321"/>
                  </a:lnTo>
                  <a:lnTo>
                    <a:pt x="34150" y="290893"/>
                  </a:lnTo>
                  <a:lnTo>
                    <a:pt x="35534" y="298323"/>
                  </a:lnTo>
                  <a:lnTo>
                    <a:pt x="37490" y="304609"/>
                  </a:lnTo>
                  <a:lnTo>
                    <a:pt x="39725" y="309753"/>
                  </a:lnTo>
                  <a:lnTo>
                    <a:pt x="42773" y="317373"/>
                  </a:lnTo>
                  <a:lnTo>
                    <a:pt x="47345" y="321945"/>
                  </a:lnTo>
                  <a:lnTo>
                    <a:pt x="54965" y="324993"/>
                  </a:lnTo>
                  <a:lnTo>
                    <a:pt x="60960" y="327875"/>
                  </a:lnTo>
                  <a:lnTo>
                    <a:pt x="67538" y="329755"/>
                  </a:lnTo>
                  <a:lnTo>
                    <a:pt x="74676" y="330784"/>
                  </a:lnTo>
                  <a:lnTo>
                    <a:pt x="82397" y="331089"/>
                  </a:lnTo>
                  <a:lnTo>
                    <a:pt x="91541" y="331089"/>
                  </a:lnTo>
                  <a:lnTo>
                    <a:pt x="94589" y="329565"/>
                  </a:lnTo>
                  <a:lnTo>
                    <a:pt x="99161" y="329565"/>
                  </a:lnTo>
                  <a:lnTo>
                    <a:pt x="108305" y="326517"/>
                  </a:lnTo>
                  <a:lnTo>
                    <a:pt x="129730" y="300609"/>
                  </a:lnTo>
                  <a:lnTo>
                    <a:pt x="123634" y="292989"/>
                  </a:lnTo>
                  <a:lnTo>
                    <a:pt x="119062" y="297561"/>
                  </a:lnTo>
                  <a:lnTo>
                    <a:pt x="115925" y="299085"/>
                  </a:lnTo>
                  <a:lnTo>
                    <a:pt x="111353" y="300609"/>
                  </a:lnTo>
                  <a:lnTo>
                    <a:pt x="108305" y="302133"/>
                  </a:lnTo>
                  <a:lnTo>
                    <a:pt x="103733" y="303657"/>
                  </a:lnTo>
                  <a:lnTo>
                    <a:pt x="93065" y="303657"/>
                  </a:lnTo>
                  <a:lnTo>
                    <a:pt x="86969" y="302133"/>
                  </a:lnTo>
                  <a:lnTo>
                    <a:pt x="71755" y="256590"/>
                  </a:lnTo>
                  <a:lnTo>
                    <a:pt x="71729" y="155638"/>
                  </a:lnTo>
                  <a:lnTo>
                    <a:pt x="129730" y="155638"/>
                  </a:lnTo>
                  <a:lnTo>
                    <a:pt x="132778" y="132778"/>
                  </a:lnTo>
                  <a:close/>
                </a:path>
                <a:path w="395604" h="331469">
                  <a:moveTo>
                    <a:pt x="395097" y="314325"/>
                  </a:moveTo>
                  <a:lnTo>
                    <a:pt x="378333" y="312801"/>
                  </a:lnTo>
                  <a:lnTo>
                    <a:pt x="372237" y="311277"/>
                  </a:lnTo>
                  <a:lnTo>
                    <a:pt x="367665" y="311277"/>
                  </a:lnTo>
                  <a:lnTo>
                    <a:pt x="366141" y="309753"/>
                  </a:lnTo>
                  <a:lnTo>
                    <a:pt x="364617" y="306705"/>
                  </a:lnTo>
                  <a:lnTo>
                    <a:pt x="363093" y="305181"/>
                  </a:lnTo>
                  <a:lnTo>
                    <a:pt x="363093" y="300609"/>
                  </a:lnTo>
                  <a:lnTo>
                    <a:pt x="362216" y="294093"/>
                  </a:lnTo>
                  <a:lnTo>
                    <a:pt x="361759" y="286131"/>
                  </a:lnTo>
                  <a:lnTo>
                    <a:pt x="361594" y="277037"/>
                  </a:lnTo>
                  <a:lnTo>
                    <a:pt x="361569" y="202984"/>
                  </a:lnTo>
                  <a:lnTo>
                    <a:pt x="361264" y="185877"/>
                  </a:lnTo>
                  <a:lnTo>
                    <a:pt x="351459" y="143598"/>
                  </a:lnTo>
                  <a:lnTo>
                    <a:pt x="311391" y="118300"/>
                  </a:lnTo>
                  <a:lnTo>
                    <a:pt x="288328" y="116014"/>
                  </a:lnTo>
                  <a:lnTo>
                    <a:pt x="279184" y="116014"/>
                  </a:lnTo>
                  <a:lnTo>
                    <a:pt x="245656" y="132778"/>
                  </a:lnTo>
                  <a:lnTo>
                    <a:pt x="216598" y="157162"/>
                  </a:lnTo>
                  <a:lnTo>
                    <a:pt x="216598" y="99250"/>
                  </a:lnTo>
                  <a:lnTo>
                    <a:pt x="216839" y="90385"/>
                  </a:lnTo>
                  <a:lnTo>
                    <a:pt x="217893" y="67462"/>
                  </a:lnTo>
                  <a:lnTo>
                    <a:pt x="218122" y="53441"/>
                  </a:lnTo>
                  <a:lnTo>
                    <a:pt x="219646" y="13817"/>
                  </a:lnTo>
                  <a:lnTo>
                    <a:pt x="219646" y="0"/>
                  </a:lnTo>
                  <a:lnTo>
                    <a:pt x="216598" y="0"/>
                  </a:lnTo>
                  <a:lnTo>
                    <a:pt x="198310" y="6197"/>
                  </a:lnTo>
                  <a:lnTo>
                    <a:pt x="187413" y="9359"/>
                  </a:lnTo>
                  <a:lnTo>
                    <a:pt x="175069" y="12103"/>
                  </a:lnTo>
                  <a:lnTo>
                    <a:pt x="161023" y="14554"/>
                  </a:lnTo>
                  <a:lnTo>
                    <a:pt x="144970" y="16865"/>
                  </a:lnTo>
                  <a:lnTo>
                    <a:pt x="144970" y="29057"/>
                  </a:lnTo>
                  <a:lnTo>
                    <a:pt x="170878" y="29057"/>
                  </a:lnTo>
                  <a:lnTo>
                    <a:pt x="175450" y="30581"/>
                  </a:lnTo>
                  <a:lnTo>
                    <a:pt x="179984" y="73774"/>
                  </a:lnTo>
                  <a:lnTo>
                    <a:pt x="180022" y="247180"/>
                  </a:lnTo>
                  <a:lnTo>
                    <a:pt x="179832" y="280606"/>
                  </a:lnTo>
                  <a:lnTo>
                    <a:pt x="179387" y="291642"/>
                  </a:lnTo>
                  <a:lnTo>
                    <a:pt x="178498" y="299085"/>
                  </a:lnTo>
                  <a:lnTo>
                    <a:pt x="178498" y="305181"/>
                  </a:lnTo>
                  <a:lnTo>
                    <a:pt x="176974" y="308229"/>
                  </a:lnTo>
                  <a:lnTo>
                    <a:pt x="173926" y="308229"/>
                  </a:lnTo>
                  <a:lnTo>
                    <a:pt x="172402" y="309753"/>
                  </a:lnTo>
                  <a:lnTo>
                    <a:pt x="166306" y="311277"/>
                  </a:lnTo>
                  <a:lnTo>
                    <a:pt x="158686" y="312801"/>
                  </a:lnTo>
                  <a:lnTo>
                    <a:pt x="144970" y="314325"/>
                  </a:lnTo>
                  <a:lnTo>
                    <a:pt x="144970" y="326517"/>
                  </a:lnTo>
                  <a:lnTo>
                    <a:pt x="161290" y="326288"/>
                  </a:lnTo>
                  <a:lnTo>
                    <a:pt x="189344" y="325234"/>
                  </a:lnTo>
                  <a:lnTo>
                    <a:pt x="201358" y="324993"/>
                  </a:lnTo>
                  <a:lnTo>
                    <a:pt x="212521" y="325234"/>
                  </a:lnTo>
                  <a:lnTo>
                    <a:pt x="240017" y="326288"/>
                  </a:lnTo>
                  <a:lnTo>
                    <a:pt x="256324" y="326517"/>
                  </a:lnTo>
                  <a:lnTo>
                    <a:pt x="256324" y="314325"/>
                  </a:lnTo>
                  <a:lnTo>
                    <a:pt x="236512" y="312801"/>
                  </a:lnTo>
                  <a:lnTo>
                    <a:pt x="227368" y="311277"/>
                  </a:lnTo>
                  <a:lnTo>
                    <a:pt x="216865" y="271284"/>
                  </a:lnTo>
                  <a:lnTo>
                    <a:pt x="216598" y="248704"/>
                  </a:lnTo>
                  <a:lnTo>
                    <a:pt x="216598" y="210604"/>
                  </a:lnTo>
                  <a:lnTo>
                    <a:pt x="221170" y="172504"/>
                  </a:lnTo>
                  <a:lnTo>
                    <a:pt x="257276" y="145732"/>
                  </a:lnTo>
                  <a:lnTo>
                    <a:pt x="274612" y="143446"/>
                  </a:lnTo>
                  <a:lnTo>
                    <a:pt x="283210" y="144005"/>
                  </a:lnTo>
                  <a:lnTo>
                    <a:pt x="317500" y="165252"/>
                  </a:lnTo>
                  <a:lnTo>
                    <a:pt x="323329" y="203123"/>
                  </a:lnTo>
                  <a:lnTo>
                    <a:pt x="323329" y="246113"/>
                  </a:lnTo>
                  <a:lnTo>
                    <a:pt x="322999" y="272605"/>
                  </a:lnTo>
                  <a:lnTo>
                    <a:pt x="322097" y="299351"/>
                  </a:lnTo>
                  <a:lnTo>
                    <a:pt x="320332" y="326517"/>
                  </a:lnTo>
                  <a:lnTo>
                    <a:pt x="328625" y="326288"/>
                  </a:lnTo>
                  <a:lnTo>
                    <a:pt x="345719" y="325234"/>
                  </a:lnTo>
                  <a:lnTo>
                    <a:pt x="353949" y="324993"/>
                  </a:lnTo>
                  <a:lnTo>
                    <a:pt x="364236" y="325234"/>
                  </a:lnTo>
                  <a:lnTo>
                    <a:pt x="384810" y="326288"/>
                  </a:lnTo>
                  <a:lnTo>
                    <a:pt x="395097" y="326517"/>
                  </a:lnTo>
                  <a:lnTo>
                    <a:pt x="395097" y="314325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3554395" y="1439171"/>
              <a:ext cx="166911" cy="189771"/>
            </a:xfrm>
            <a:prstGeom prst="rect">
              <a:avLst/>
            </a:prstGeom>
          </p:spPr>
        </p:pic>
      </p:grpSp>
      <p:pic>
        <p:nvPicPr>
          <p:cNvPr id="20" name="object 20"/>
          <p:cNvPicPr/>
          <p:nvPr/>
        </p:nvPicPr>
        <p:blipFill>
          <a:blip r:embed="rId8"/>
          <a:stretch>
            <a:fillRect/>
          </a:stretch>
        </p:blipFill>
        <p:spPr>
          <a:xfrm>
            <a:off x="4021427" y="1336805"/>
            <a:ext cx="1426648" cy="292137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>
          <a:xfrm>
            <a:off x="5752316" y="1336805"/>
            <a:ext cx="641088" cy="292474"/>
            <a:chOff x="5752315" y="1336805"/>
            <a:chExt cx="641088" cy="292474"/>
          </a:xfrm>
        </p:grpSpPr>
        <p:pic>
          <p:nvPicPr>
            <p:cNvPr id="22" name="object 22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5752315" y="1437827"/>
              <a:ext cx="413161" cy="191116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6181613" y="1336805"/>
              <a:ext cx="211790" cy="292474"/>
            </a:xfrm>
            <a:custGeom>
              <a:avLst/>
              <a:gdLst/>
              <a:ahLst/>
              <a:cxnLst/>
              <a:rect l="l" t="t" r="r" b="b"/>
              <a:pathLst>
                <a:path w="240027" h="331469">
                  <a:moveTo>
                    <a:pt x="204406" y="129730"/>
                  </a:moveTo>
                  <a:lnTo>
                    <a:pt x="167830" y="129730"/>
                  </a:lnTo>
                  <a:lnTo>
                    <a:pt x="167830" y="41243"/>
                  </a:lnTo>
                  <a:lnTo>
                    <a:pt x="166306" y="35147"/>
                  </a:lnTo>
                  <a:lnTo>
                    <a:pt x="161734" y="30575"/>
                  </a:lnTo>
                  <a:lnTo>
                    <a:pt x="131159" y="30575"/>
                  </a:lnTo>
                  <a:lnTo>
                    <a:pt x="131159" y="16859"/>
                  </a:lnTo>
                  <a:lnTo>
                    <a:pt x="150359" y="14881"/>
                  </a:lnTo>
                  <a:lnTo>
                    <a:pt x="168961" y="11322"/>
                  </a:lnTo>
                  <a:lnTo>
                    <a:pt x="186974" y="6317"/>
                  </a:lnTo>
                  <a:lnTo>
                    <a:pt x="204406" y="0"/>
                  </a:lnTo>
                  <a:lnTo>
                    <a:pt x="207454" y="3048"/>
                  </a:lnTo>
                  <a:lnTo>
                    <a:pt x="206564" y="14881"/>
                  </a:lnTo>
                  <a:lnTo>
                    <a:pt x="205819" y="30575"/>
                  </a:lnTo>
                  <a:lnTo>
                    <a:pt x="205311" y="41932"/>
                  </a:lnTo>
                  <a:lnTo>
                    <a:pt x="204406" y="56483"/>
                  </a:lnTo>
                  <a:lnTo>
                    <a:pt x="204406" y="129730"/>
                  </a:lnTo>
                  <a:close/>
                </a:path>
                <a:path w="240027" h="331469">
                  <a:moveTo>
                    <a:pt x="86963" y="331089"/>
                  </a:moveTo>
                  <a:lnTo>
                    <a:pt x="39091" y="315658"/>
                  </a:lnTo>
                  <a:lnTo>
                    <a:pt x="6667" y="271450"/>
                  </a:lnTo>
                  <a:lnTo>
                    <a:pt x="0" y="228885"/>
                  </a:lnTo>
                  <a:lnTo>
                    <a:pt x="595" y="215479"/>
                  </a:lnTo>
                  <a:lnTo>
                    <a:pt x="15525" y="170585"/>
                  </a:lnTo>
                  <a:lnTo>
                    <a:pt x="50149" y="139255"/>
                  </a:lnTo>
                  <a:lnTo>
                    <a:pt x="85034" y="121800"/>
                  </a:lnTo>
                  <a:lnTo>
                    <a:pt x="114395" y="116014"/>
                  </a:lnTo>
                  <a:lnTo>
                    <a:pt x="120372" y="116276"/>
                  </a:lnTo>
                  <a:lnTo>
                    <a:pt x="126777" y="116967"/>
                  </a:lnTo>
                  <a:lnTo>
                    <a:pt x="133469" y="117943"/>
                  </a:lnTo>
                  <a:lnTo>
                    <a:pt x="140303" y="119062"/>
                  </a:lnTo>
                  <a:lnTo>
                    <a:pt x="146318" y="121372"/>
                  </a:lnTo>
                  <a:lnTo>
                    <a:pt x="152923" y="123825"/>
                  </a:lnTo>
                  <a:lnTo>
                    <a:pt x="160100" y="126563"/>
                  </a:lnTo>
                  <a:lnTo>
                    <a:pt x="167830" y="129730"/>
                  </a:lnTo>
                  <a:lnTo>
                    <a:pt x="204406" y="129730"/>
                  </a:lnTo>
                  <a:lnTo>
                    <a:pt x="204406" y="134302"/>
                  </a:lnTo>
                  <a:lnTo>
                    <a:pt x="102203" y="134302"/>
                  </a:lnTo>
                  <a:lnTo>
                    <a:pt x="88201" y="135707"/>
                  </a:lnTo>
                  <a:lnTo>
                    <a:pt x="48427" y="167147"/>
                  </a:lnTo>
                  <a:lnTo>
                    <a:pt x="38100" y="216693"/>
                  </a:lnTo>
                  <a:lnTo>
                    <a:pt x="39482" y="236139"/>
                  </a:lnTo>
                  <a:lnTo>
                    <a:pt x="58007" y="280797"/>
                  </a:lnTo>
                  <a:lnTo>
                    <a:pt x="93368" y="302228"/>
                  </a:lnTo>
                  <a:lnTo>
                    <a:pt x="106775" y="303657"/>
                  </a:lnTo>
                  <a:lnTo>
                    <a:pt x="144353" y="303657"/>
                  </a:lnTo>
                  <a:lnTo>
                    <a:pt x="133674" y="313015"/>
                  </a:lnTo>
                  <a:lnTo>
                    <a:pt x="120491" y="324993"/>
                  </a:lnTo>
                  <a:lnTo>
                    <a:pt x="110751" y="327874"/>
                  </a:lnTo>
                  <a:lnTo>
                    <a:pt x="102012" y="329755"/>
                  </a:lnTo>
                  <a:lnTo>
                    <a:pt x="94130" y="330779"/>
                  </a:lnTo>
                  <a:lnTo>
                    <a:pt x="86963" y="331089"/>
                  </a:lnTo>
                  <a:close/>
                </a:path>
                <a:path w="240027" h="331469">
                  <a:moveTo>
                    <a:pt x="144353" y="303657"/>
                  </a:moveTo>
                  <a:lnTo>
                    <a:pt x="106775" y="303657"/>
                  </a:lnTo>
                  <a:lnTo>
                    <a:pt x="115633" y="303085"/>
                  </a:lnTo>
                  <a:lnTo>
                    <a:pt x="123920" y="301371"/>
                  </a:lnTo>
                  <a:lnTo>
                    <a:pt x="156218" y="276082"/>
                  </a:lnTo>
                  <a:lnTo>
                    <a:pt x="167282" y="235520"/>
                  </a:lnTo>
                  <a:lnTo>
                    <a:pt x="167830" y="219741"/>
                  </a:lnTo>
                  <a:lnTo>
                    <a:pt x="167830" y="166306"/>
                  </a:lnTo>
                  <a:lnTo>
                    <a:pt x="127706" y="139446"/>
                  </a:lnTo>
                  <a:lnTo>
                    <a:pt x="102203" y="134302"/>
                  </a:lnTo>
                  <a:lnTo>
                    <a:pt x="204406" y="134302"/>
                  </a:lnTo>
                  <a:lnTo>
                    <a:pt x="204500" y="285369"/>
                  </a:lnTo>
                  <a:lnTo>
                    <a:pt x="167830" y="285369"/>
                  </a:lnTo>
                  <a:lnTo>
                    <a:pt x="157219" y="293060"/>
                  </a:lnTo>
                  <a:lnTo>
                    <a:pt x="145875" y="302323"/>
                  </a:lnTo>
                  <a:lnTo>
                    <a:pt x="144353" y="303657"/>
                  </a:lnTo>
                  <a:close/>
                </a:path>
                <a:path w="240027" h="331469">
                  <a:moveTo>
                    <a:pt x="164782" y="326517"/>
                  </a:moveTo>
                  <a:lnTo>
                    <a:pt x="165687" y="318801"/>
                  </a:lnTo>
                  <a:lnTo>
                    <a:pt x="166370" y="308229"/>
                  </a:lnTo>
                  <a:lnTo>
                    <a:pt x="166945" y="297942"/>
                  </a:lnTo>
                  <a:lnTo>
                    <a:pt x="167830" y="285369"/>
                  </a:lnTo>
                  <a:lnTo>
                    <a:pt x="204500" y="285369"/>
                  </a:lnTo>
                  <a:lnTo>
                    <a:pt x="204597" y="292417"/>
                  </a:lnTo>
                  <a:lnTo>
                    <a:pt x="205049" y="300251"/>
                  </a:lnTo>
                  <a:lnTo>
                    <a:pt x="239458" y="314324"/>
                  </a:lnTo>
                  <a:lnTo>
                    <a:pt x="239458" y="324993"/>
                  </a:lnTo>
                  <a:lnTo>
                    <a:pt x="192214" y="324993"/>
                  </a:lnTo>
                  <a:lnTo>
                    <a:pt x="188785" y="325016"/>
                  </a:lnTo>
                  <a:lnTo>
                    <a:pt x="183070" y="325183"/>
                  </a:lnTo>
                  <a:lnTo>
                    <a:pt x="175069" y="325635"/>
                  </a:lnTo>
                  <a:lnTo>
                    <a:pt x="164782" y="326517"/>
                  </a:lnTo>
                  <a:close/>
                </a:path>
                <a:path w="240027" h="331469">
                  <a:moveTo>
                    <a:pt x="239458" y="326517"/>
                  </a:moveTo>
                  <a:lnTo>
                    <a:pt x="226290" y="325635"/>
                  </a:lnTo>
                  <a:lnTo>
                    <a:pt x="214122" y="325183"/>
                  </a:lnTo>
                  <a:lnTo>
                    <a:pt x="202811" y="325016"/>
                  </a:lnTo>
                  <a:lnTo>
                    <a:pt x="192214" y="324993"/>
                  </a:lnTo>
                  <a:lnTo>
                    <a:pt x="239458" y="324993"/>
                  </a:lnTo>
                  <a:lnTo>
                    <a:pt x="239458" y="326517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pic>
        <p:nvPicPr>
          <p:cNvPr id="24" name="object 24"/>
          <p:cNvPicPr/>
          <p:nvPr/>
        </p:nvPicPr>
        <p:blipFill>
          <a:blip r:embed="rId10"/>
          <a:stretch>
            <a:fillRect/>
          </a:stretch>
        </p:blipFill>
        <p:spPr>
          <a:xfrm>
            <a:off x="6694366" y="1381264"/>
            <a:ext cx="1608436" cy="348699"/>
          </a:xfrm>
          <a:prstGeom prst="rect">
            <a:avLst/>
          </a:prstGeom>
        </p:spPr>
      </p:pic>
      <p:grpSp>
        <p:nvGrpSpPr>
          <p:cNvPr id="25" name="object 25"/>
          <p:cNvGrpSpPr/>
          <p:nvPr/>
        </p:nvGrpSpPr>
        <p:grpSpPr>
          <a:xfrm>
            <a:off x="8598891" y="1338150"/>
            <a:ext cx="333878" cy="290792"/>
            <a:chOff x="8598890" y="1338150"/>
            <a:chExt cx="333878" cy="290792"/>
          </a:xfrm>
        </p:grpSpPr>
        <p:pic>
          <p:nvPicPr>
            <p:cNvPr id="26" name="object 26"/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8598890" y="1439170"/>
              <a:ext cx="187082" cy="189771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8806142" y="1338150"/>
              <a:ext cx="126626" cy="286871"/>
            </a:xfrm>
            <a:custGeom>
              <a:avLst/>
              <a:gdLst/>
              <a:ahLst/>
              <a:cxnLst/>
              <a:rect l="l" t="t" r="r" b="b"/>
              <a:pathLst>
                <a:path w="143509" h="325119">
                  <a:moveTo>
                    <a:pt x="118967" y="324992"/>
                  </a:moveTo>
                  <a:lnTo>
                    <a:pt x="102965" y="324754"/>
                  </a:lnTo>
                  <a:lnTo>
                    <a:pt x="77819" y="323707"/>
                  </a:lnTo>
                  <a:lnTo>
                    <a:pt x="68675" y="323469"/>
                  </a:lnTo>
                  <a:lnTo>
                    <a:pt x="0" y="324992"/>
                  </a:lnTo>
                  <a:lnTo>
                    <a:pt x="0" y="312800"/>
                  </a:lnTo>
                  <a:lnTo>
                    <a:pt x="25908" y="312800"/>
                  </a:lnTo>
                  <a:lnTo>
                    <a:pt x="32004" y="311276"/>
                  </a:lnTo>
                  <a:lnTo>
                    <a:pt x="37814" y="264659"/>
                  </a:lnTo>
                  <a:lnTo>
                    <a:pt x="38100" y="238029"/>
                  </a:lnTo>
                  <a:lnTo>
                    <a:pt x="38100" y="152590"/>
                  </a:lnTo>
                  <a:lnTo>
                    <a:pt x="7620" y="154114"/>
                  </a:lnTo>
                  <a:lnTo>
                    <a:pt x="7620" y="144970"/>
                  </a:lnTo>
                  <a:lnTo>
                    <a:pt x="30122" y="134040"/>
                  </a:lnTo>
                  <a:lnTo>
                    <a:pt x="38100" y="129730"/>
                  </a:lnTo>
                  <a:lnTo>
                    <a:pt x="38100" y="102298"/>
                  </a:lnTo>
                  <a:lnTo>
                    <a:pt x="38409" y="91663"/>
                  </a:lnTo>
                  <a:lnTo>
                    <a:pt x="52197" y="52482"/>
                  </a:lnTo>
                  <a:lnTo>
                    <a:pt x="67056" y="36671"/>
                  </a:lnTo>
                  <a:lnTo>
                    <a:pt x="77969" y="25241"/>
                  </a:lnTo>
                  <a:lnTo>
                    <a:pt x="87713" y="16097"/>
                  </a:lnTo>
                  <a:lnTo>
                    <a:pt x="96296" y="9239"/>
                  </a:lnTo>
                  <a:lnTo>
                    <a:pt x="103727" y="4667"/>
                  </a:lnTo>
                  <a:lnTo>
                    <a:pt x="108299" y="1523"/>
                  </a:lnTo>
                  <a:lnTo>
                    <a:pt x="115919" y="0"/>
                  </a:lnTo>
                  <a:lnTo>
                    <a:pt x="137255" y="0"/>
                  </a:lnTo>
                  <a:lnTo>
                    <a:pt x="143351" y="1523"/>
                  </a:lnTo>
                  <a:lnTo>
                    <a:pt x="143351" y="38195"/>
                  </a:lnTo>
                  <a:lnTo>
                    <a:pt x="138779" y="41243"/>
                  </a:lnTo>
                  <a:lnTo>
                    <a:pt x="131873" y="36123"/>
                  </a:lnTo>
                  <a:lnTo>
                    <a:pt x="124682" y="32289"/>
                  </a:lnTo>
                  <a:lnTo>
                    <a:pt x="116919" y="29884"/>
                  </a:lnTo>
                  <a:lnTo>
                    <a:pt x="108299" y="29051"/>
                  </a:lnTo>
                  <a:lnTo>
                    <a:pt x="99964" y="29908"/>
                  </a:lnTo>
                  <a:lnTo>
                    <a:pt x="76866" y="63353"/>
                  </a:lnTo>
                  <a:lnTo>
                    <a:pt x="74771" y="102298"/>
                  </a:lnTo>
                  <a:lnTo>
                    <a:pt x="74771" y="131254"/>
                  </a:lnTo>
                  <a:lnTo>
                    <a:pt x="107156" y="131063"/>
                  </a:lnTo>
                  <a:lnTo>
                    <a:pt x="120634" y="130611"/>
                  </a:lnTo>
                  <a:lnTo>
                    <a:pt x="132683" y="129730"/>
                  </a:lnTo>
                  <a:lnTo>
                    <a:pt x="134207" y="131254"/>
                  </a:lnTo>
                  <a:lnTo>
                    <a:pt x="131159" y="152590"/>
                  </a:lnTo>
                  <a:lnTo>
                    <a:pt x="74771" y="152590"/>
                  </a:lnTo>
                  <a:lnTo>
                    <a:pt x="74771" y="238029"/>
                  </a:lnTo>
                  <a:lnTo>
                    <a:pt x="75723" y="284785"/>
                  </a:lnTo>
                  <a:lnTo>
                    <a:pt x="88487" y="312800"/>
                  </a:lnTo>
                  <a:lnTo>
                    <a:pt x="118967" y="312800"/>
                  </a:lnTo>
                  <a:lnTo>
                    <a:pt x="118967" y="324992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pic>
        <p:nvPicPr>
          <p:cNvPr id="28" name="object 28"/>
          <p:cNvPicPr/>
          <p:nvPr/>
        </p:nvPicPr>
        <p:blipFill>
          <a:blip r:embed="rId12"/>
          <a:stretch>
            <a:fillRect/>
          </a:stretch>
        </p:blipFill>
        <p:spPr>
          <a:xfrm>
            <a:off x="1010631" y="1812075"/>
            <a:ext cx="1427993" cy="290792"/>
          </a:xfrm>
          <a:prstGeom prst="rect">
            <a:avLst/>
          </a:prstGeom>
        </p:spPr>
      </p:pic>
      <p:grpSp>
        <p:nvGrpSpPr>
          <p:cNvPr id="29" name="object 29"/>
          <p:cNvGrpSpPr/>
          <p:nvPr/>
        </p:nvGrpSpPr>
        <p:grpSpPr>
          <a:xfrm>
            <a:off x="2553092" y="1812075"/>
            <a:ext cx="844111" cy="290792"/>
            <a:chOff x="2553092" y="1812075"/>
            <a:chExt cx="844111" cy="290792"/>
          </a:xfrm>
        </p:grpSpPr>
        <p:sp>
          <p:nvSpPr>
            <p:cNvPr id="30" name="object 30"/>
            <p:cNvSpPr/>
            <p:nvPr/>
          </p:nvSpPr>
          <p:spPr>
            <a:xfrm>
              <a:off x="2553092" y="1812075"/>
              <a:ext cx="126626" cy="286871"/>
            </a:xfrm>
            <a:custGeom>
              <a:avLst/>
              <a:gdLst/>
              <a:ahLst/>
              <a:cxnLst/>
              <a:rect l="l" t="t" r="r" b="b"/>
              <a:pathLst>
                <a:path w="143510" h="325119">
                  <a:moveTo>
                    <a:pt x="120491" y="324992"/>
                  </a:moveTo>
                  <a:lnTo>
                    <a:pt x="103593" y="324754"/>
                  </a:lnTo>
                  <a:lnTo>
                    <a:pt x="77762" y="323707"/>
                  </a:lnTo>
                  <a:lnTo>
                    <a:pt x="68579" y="323469"/>
                  </a:lnTo>
                  <a:lnTo>
                    <a:pt x="0" y="324992"/>
                  </a:lnTo>
                  <a:lnTo>
                    <a:pt x="0" y="312800"/>
                  </a:lnTo>
                  <a:lnTo>
                    <a:pt x="25907" y="312800"/>
                  </a:lnTo>
                  <a:lnTo>
                    <a:pt x="32003" y="311276"/>
                  </a:lnTo>
                  <a:lnTo>
                    <a:pt x="37838" y="264619"/>
                  </a:lnTo>
                  <a:lnTo>
                    <a:pt x="38099" y="238029"/>
                  </a:lnTo>
                  <a:lnTo>
                    <a:pt x="38099" y="152590"/>
                  </a:lnTo>
                  <a:lnTo>
                    <a:pt x="7619" y="155638"/>
                  </a:lnTo>
                  <a:lnTo>
                    <a:pt x="7619" y="146494"/>
                  </a:lnTo>
                  <a:lnTo>
                    <a:pt x="38099" y="129730"/>
                  </a:lnTo>
                  <a:lnTo>
                    <a:pt x="38099" y="102203"/>
                  </a:lnTo>
                  <a:lnTo>
                    <a:pt x="38623" y="92225"/>
                  </a:lnTo>
                  <a:lnTo>
                    <a:pt x="53339" y="53042"/>
                  </a:lnTo>
                  <a:lnTo>
                    <a:pt x="87677" y="16001"/>
                  </a:lnTo>
                  <a:lnTo>
                    <a:pt x="115919" y="0"/>
                  </a:lnTo>
                  <a:lnTo>
                    <a:pt x="137255" y="0"/>
                  </a:lnTo>
                  <a:lnTo>
                    <a:pt x="143351" y="3047"/>
                  </a:lnTo>
                  <a:lnTo>
                    <a:pt x="143351" y="38099"/>
                  </a:lnTo>
                  <a:lnTo>
                    <a:pt x="138779" y="41243"/>
                  </a:lnTo>
                  <a:lnTo>
                    <a:pt x="131897" y="36306"/>
                  </a:lnTo>
                  <a:lnTo>
                    <a:pt x="124872" y="32968"/>
                  </a:lnTo>
                  <a:lnTo>
                    <a:pt x="117562" y="31076"/>
                  </a:lnTo>
                  <a:lnTo>
                    <a:pt x="109823" y="30479"/>
                  </a:lnTo>
                  <a:lnTo>
                    <a:pt x="101235" y="31100"/>
                  </a:lnTo>
                  <a:lnTo>
                    <a:pt x="76771" y="63341"/>
                  </a:lnTo>
                  <a:lnTo>
                    <a:pt x="74675" y="102203"/>
                  </a:lnTo>
                  <a:lnTo>
                    <a:pt x="74675" y="131254"/>
                  </a:lnTo>
                  <a:lnTo>
                    <a:pt x="107144" y="131063"/>
                  </a:lnTo>
                  <a:lnTo>
                    <a:pt x="120632" y="130611"/>
                  </a:lnTo>
                  <a:lnTo>
                    <a:pt x="132683" y="129730"/>
                  </a:lnTo>
                  <a:lnTo>
                    <a:pt x="134207" y="131254"/>
                  </a:lnTo>
                  <a:lnTo>
                    <a:pt x="131159" y="152590"/>
                  </a:lnTo>
                  <a:lnTo>
                    <a:pt x="74675" y="152590"/>
                  </a:lnTo>
                  <a:lnTo>
                    <a:pt x="74675" y="238029"/>
                  </a:lnTo>
                  <a:lnTo>
                    <a:pt x="74961" y="264595"/>
                  </a:lnTo>
                  <a:lnTo>
                    <a:pt x="75818" y="284749"/>
                  </a:lnTo>
                  <a:lnTo>
                    <a:pt x="77247" y="298331"/>
                  </a:lnTo>
                  <a:lnTo>
                    <a:pt x="79247" y="305180"/>
                  </a:lnTo>
                  <a:lnTo>
                    <a:pt x="80771" y="311276"/>
                  </a:lnTo>
                  <a:lnTo>
                    <a:pt x="88391" y="312800"/>
                  </a:lnTo>
                  <a:lnTo>
                    <a:pt x="120491" y="312800"/>
                  </a:lnTo>
                  <a:lnTo>
                    <a:pt x="120491" y="324992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3"/>
            <a:stretch>
              <a:fillRect/>
            </a:stretch>
          </p:blipFill>
          <p:spPr>
            <a:xfrm>
              <a:off x="2686302" y="1913012"/>
              <a:ext cx="141362" cy="18582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4"/>
            <a:stretch>
              <a:fillRect/>
            </a:stretch>
          </p:blipFill>
          <p:spPr>
            <a:xfrm>
              <a:off x="2849180" y="1913012"/>
              <a:ext cx="187082" cy="189855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3060466" y="1913012"/>
              <a:ext cx="336737" cy="186018"/>
            </a:xfrm>
            <a:custGeom>
              <a:avLst/>
              <a:gdLst/>
              <a:ahLst/>
              <a:cxnLst/>
              <a:rect l="l" t="t" r="r" b="b"/>
              <a:pathLst>
                <a:path w="381635" h="210819">
                  <a:moveTo>
                    <a:pt x="381380" y="210597"/>
                  </a:moveTo>
                  <a:lnTo>
                    <a:pt x="370617" y="210597"/>
                  </a:lnTo>
                  <a:lnTo>
                    <a:pt x="359163" y="209716"/>
                  </a:lnTo>
                  <a:lnTo>
                    <a:pt x="349853" y="209264"/>
                  </a:lnTo>
                  <a:lnTo>
                    <a:pt x="337089" y="209073"/>
                  </a:lnTo>
                  <a:lnTo>
                    <a:pt x="329946" y="209311"/>
                  </a:lnTo>
                  <a:lnTo>
                    <a:pt x="313944" y="210359"/>
                  </a:lnTo>
                  <a:lnTo>
                    <a:pt x="305085" y="210597"/>
                  </a:lnTo>
                  <a:lnTo>
                    <a:pt x="306204" y="190270"/>
                  </a:lnTo>
                  <a:lnTo>
                    <a:pt x="307181" y="168068"/>
                  </a:lnTo>
                  <a:lnTo>
                    <a:pt x="307871" y="143866"/>
                  </a:lnTo>
                  <a:lnTo>
                    <a:pt x="308133" y="117538"/>
                  </a:lnTo>
                  <a:lnTo>
                    <a:pt x="307847" y="97480"/>
                  </a:lnTo>
                  <a:lnTo>
                    <a:pt x="303561" y="58007"/>
                  </a:lnTo>
                  <a:lnTo>
                    <a:pt x="276879" y="30575"/>
                  </a:lnTo>
                  <a:lnTo>
                    <a:pt x="260794" y="29051"/>
                  </a:lnTo>
                  <a:lnTo>
                    <a:pt x="251936" y="29622"/>
                  </a:lnTo>
                  <a:lnTo>
                    <a:pt x="217550" y="49815"/>
                  </a:lnTo>
                  <a:lnTo>
                    <a:pt x="209240" y="109165"/>
                  </a:lnTo>
                  <a:lnTo>
                    <a:pt x="208978" y="138874"/>
                  </a:lnTo>
                  <a:lnTo>
                    <a:pt x="209216" y="157177"/>
                  </a:lnTo>
                  <a:lnTo>
                    <a:pt x="209740" y="170926"/>
                  </a:lnTo>
                  <a:lnTo>
                    <a:pt x="210502" y="184689"/>
                  </a:lnTo>
                  <a:lnTo>
                    <a:pt x="210502" y="189261"/>
                  </a:lnTo>
                  <a:lnTo>
                    <a:pt x="247078" y="198405"/>
                  </a:lnTo>
                  <a:lnTo>
                    <a:pt x="247078" y="210597"/>
                  </a:lnTo>
                  <a:lnTo>
                    <a:pt x="229052" y="210359"/>
                  </a:lnTo>
                  <a:lnTo>
                    <a:pt x="201001" y="209311"/>
                  </a:lnTo>
                  <a:lnTo>
                    <a:pt x="190690" y="209073"/>
                  </a:lnTo>
                  <a:lnTo>
                    <a:pt x="154002" y="210359"/>
                  </a:lnTo>
                  <a:lnTo>
                    <a:pt x="134207" y="210597"/>
                  </a:lnTo>
                  <a:lnTo>
                    <a:pt x="134207" y="198405"/>
                  </a:lnTo>
                  <a:lnTo>
                    <a:pt x="158591" y="198405"/>
                  </a:lnTo>
                  <a:lnTo>
                    <a:pt x="163258" y="196881"/>
                  </a:lnTo>
                  <a:lnTo>
                    <a:pt x="166306" y="195357"/>
                  </a:lnTo>
                  <a:lnTo>
                    <a:pt x="169354" y="192309"/>
                  </a:lnTo>
                  <a:lnTo>
                    <a:pt x="170878" y="186213"/>
                  </a:lnTo>
                  <a:lnTo>
                    <a:pt x="170878" y="177069"/>
                  </a:lnTo>
                  <a:lnTo>
                    <a:pt x="171759" y="159345"/>
                  </a:lnTo>
                  <a:lnTo>
                    <a:pt x="172211" y="140791"/>
                  </a:lnTo>
                  <a:lnTo>
                    <a:pt x="172402" y="102298"/>
                  </a:lnTo>
                  <a:lnTo>
                    <a:pt x="172116" y="86503"/>
                  </a:lnTo>
                  <a:lnTo>
                    <a:pt x="165220" y="48625"/>
                  </a:lnTo>
                  <a:lnTo>
                    <a:pt x="132778" y="26550"/>
                  </a:lnTo>
                  <a:lnTo>
                    <a:pt x="125063" y="26003"/>
                  </a:lnTo>
                  <a:lnTo>
                    <a:pt x="117086" y="26598"/>
                  </a:lnTo>
                  <a:lnTo>
                    <a:pt x="83153" y="46767"/>
                  </a:lnTo>
                  <a:lnTo>
                    <a:pt x="73294" y="91051"/>
                  </a:lnTo>
                  <a:lnTo>
                    <a:pt x="73247" y="186213"/>
                  </a:lnTo>
                  <a:lnTo>
                    <a:pt x="74771" y="190785"/>
                  </a:lnTo>
                  <a:lnTo>
                    <a:pt x="111347" y="198405"/>
                  </a:lnTo>
                  <a:lnTo>
                    <a:pt x="111347" y="210597"/>
                  </a:lnTo>
                  <a:lnTo>
                    <a:pt x="97678" y="210359"/>
                  </a:lnTo>
                  <a:lnTo>
                    <a:pt x="71485" y="209311"/>
                  </a:lnTo>
                  <a:lnTo>
                    <a:pt x="59531" y="209073"/>
                  </a:lnTo>
                  <a:lnTo>
                    <a:pt x="45474" y="209311"/>
                  </a:lnTo>
                  <a:lnTo>
                    <a:pt x="15717" y="210359"/>
                  </a:lnTo>
                  <a:lnTo>
                    <a:pt x="0" y="210597"/>
                  </a:lnTo>
                  <a:lnTo>
                    <a:pt x="0" y="198405"/>
                  </a:lnTo>
                  <a:lnTo>
                    <a:pt x="25907" y="198405"/>
                  </a:lnTo>
                  <a:lnTo>
                    <a:pt x="30479" y="196881"/>
                  </a:lnTo>
                  <a:lnTo>
                    <a:pt x="36314" y="142485"/>
                  </a:lnTo>
                  <a:lnTo>
                    <a:pt x="36575" y="109918"/>
                  </a:lnTo>
                  <a:lnTo>
                    <a:pt x="36337" y="85265"/>
                  </a:lnTo>
                  <a:lnTo>
                    <a:pt x="35051" y="44291"/>
                  </a:lnTo>
                  <a:lnTo>
                    <a:pt x="35051" y="38195"/>
                  </a:lnTo>
                  <a:lnTo>
                    <a:pt x="33527" y="33623"/>
                  </a:lnTo>
                  <a:lnTo>
                    <a:pt x="32003" y="32099"/>
                  </a:lnTo>
                  <a:lnTo>
                    <a:pt x="28955" y="30575"/>
                  </a:lnTo>
                  <a:lnTo>
                    <a:pt x="0" y="30575"/>
                  </a:lnTo>
                  <a:lnTo>
                    <a:pt x="0" y="18383"/>
                  </a:lnTo>
                  <a:lnTo>
                    <a:pt x="42902" y="9556"/>
                  </a:lnTo>
                  <a:lnTo>
                    <a:pt x="70199" y="0"/>
                  </a:lnTo>
                  <a:lnTo>
                    <a:pt x="73247" y="0"/>
                  </a:lnTo>
                  <a:lnTo>
                    <a:pt x="74771" y="1523"/>
                  </a:lnTo>
                  <a:lnTo>
                    <a:pt x="74771" y="12287"/>
                  </a:lnTo>
                  <a:lnTo>
                    <a:pt x="73890" y="19145"/>
                  </a:lnTo>
                  <a:lnTo>
                    <a:pt x="73437" y="26003"/>
                  </a:lnTo>
                  <a:lnTo>
                    <a:pt x="73247" y="39719"/>
                  </a:lnTo>
                  <a:lnTo>
                    <a:pt x="102203" y="13811"/>
                  </a:lnTo>
                  <a:lnTo>
                    <a:pt x="106775" y="9239"/>
                  </a:lnTo>
                  <a:lnTo>
                    <a:pt x="112871" y="6095"/>
                  </a:lnTo>
                  <a:lnTo>
                    <a:pt x="117443" y="4571"/>
                  </a:lnTo>
                  <a:lnTo>
                    <a:pt x="125063" y="1523"/>
                  </a:lnTo>
                  <a:lnTo>
                    <a:pt x="132683" y="0"/>
                  </a:lnTo>
                  <a:lnTo>
                    <a:pt x="140303" y="0"/>
                  </a:lnTo>
                  <a:lnTo>
                    <a:pt x="152081" y="572"/>
                  </a:lnTo>
                  <a:lnTo>
                    <a:pt x="193738" y="21812"/>
                  </a:lnTo>
                  <a:lnTo>
                    <a:pt x="207454" y="41243"/>
                  </a:lnTo>
                  <a:lnTo>
                    <a:pt x="234886" y="15335"/>
                  </a:lnTo>
                  <a:lnTo>
                    <a:pt x="239458" y="10763"/>
                  </a:lnTo>
                  <a:lnTo>
                    <a:pt x="245554" y="7619"/>
                  </a:lnTo>
                  <a:lnTo>
                    <a:pt x="253174" y="6095"/>
                  </a:lnTo>
                  <a:lnTo>
                    <a:pt x="260023" y="3214"/>
                  </a:lnTo>
                  <a:lnTo>
                    <a:pt x="266747" y="1333"/>
                  </a:lnTo>
                  <a:lnTo>
                    <a:pt x="273185" y="309"/>
                  </a:lnTo>
                  <a:lnTo>
                    <a:pt x="279177" y="0"/>
                  </a:lnTo>
                  <a:lnTo>
                    <a:pt x="288940" y="572"/>
                  </a:lnTo>
                  <a:lnTo>
                    <a:pt x="328707" y="20288"/>
                  </a:lnTo>
                  <a:lnTo>
                    <a:pt x="345686" y="61269"/>
                  </a:lnTo>
                  <a:lnTo>
                    <a:pt x="346281" y="171266"/>
                  </a:lnTo>
                  <a:lnTo>
                    <a:pt x="346614" y="181248"/>
                  </a:lnTo>
                  <a:lnTo>
                    <a:pt x="347519" y="188355"/>
                  </a:lnTo>
                  <a:lnTo>
                    <a:pt x="350805" y="195357"/>
                  </a:lnTo>
                  <a:lnTo>
                    <a:pt x="356901" y="196881"/>
                  </a:lnTo>
                  <a:lnTo>
                    <a:pt x="366045" y="198405"/>
                  </a:lnTo>
                  <a:lnTo>
                    <a:pt x="381380" y="198405"/>
                  </a:lnTo>
                  <a:lnTo>
                    <a:pt x="381380" y="210597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34" name="object 34"/>
          <p:cNvGrpSpPr/>
          <p:nvPr/>
        </p:nvGrpSpPr>
        <p:grpSpPr>
          <a:xfrm>
            <a:off x="3512708" y="1913012"/>
            <a:ext cx="608311" cy="189855"/>
            <a:chOff x="3512708" y="1913012"/>
            <a:chExt cx="608311" cy="189855"/>
          </a:xfrm>
        </p:grpSpPr>
        <p:pic>
          <p:nvPicPr>
            <p:cNvPr id="35" name="object 35"/>
            <p:cNvPicPr/>
            <p:nvPr/>
          </p:nvPicPr>
          <p:blipFill>
            <a:blip r:embed="rId15"/>
            <a:stretch>
              <a:fillRect/>
            </a:stretch>
          </p:blipFill>
          <p:spPr>
            <a:xfrm>
              <a:off x="3512708" y="1913012"/>
              <a:ext cx="188426" cy="189855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3718616" y="1913012"/>
              <a:ext cx="225238" cy="186018"/>
            </a:xfrm>
            <a:custGeom>
              <a:avLst/>
              <a:gdLst/>
              <a:ahLst/>
              <a:cxnLst/>
              <a:rect l="l" t="t" r="r" b="b"/>
              <a:pathLst>
                <a:path w="255270" h="210819">
                  <a:moveTo>
                    <a:pt x="254698" y="210597"/>
                  </a:moveTo>
                  <a:lnTo>
                    <a:pt x="242911" y="210359"/>
                  </a:lnTo>
                  <a:lnTo>
                    <a:pt x="222765" y="209311"/>
                  </a:lnTo>
                  <a:lnTo>
                    <a:pt x="213550" y="209073"/>
                  </a:lnTo>
                  <a:lnTo>
                    <a:pt x="205287" y="209311"/>
                  </a:lnTo>
                  <a:lnTo>
                    <a:pt x="187618" y="210359"/>
                  </a:lnTo>
                  <a:lnTo>
                    <a:pt x="178498" y="210597"/>
                  </a:lnTo>
                  <a:lnTo>
                    <a:pt x="180498" y="188008"/>
                  </a:lnTo>
                  <a:lnTo>
                    <a:pt x="181927" y="161401"/>
                  </a:lnTo>
                  <a:lnTo>
                    <a:pt x="182784" y="130793"/>
                  </a:lnTo>
                  <a:lnTo>
                    <a:pt x="183070" y="96202"/>
                  </a:lnTo>
                  <a:lnTo>
                    <a:pt x="182760" y="82431"/>
                  </a:lnTo>
                  <a:lnTo>
                    <a:pt x="170295" y="43910"/>
                  </a:lnTo>
                  <a:lnTo>
                    <a:pt x="131159" y="27527"/>
                  </a:lnTo>
                  <a:lnTo>
                    <a:pt x="121157" y="28336"/>
                  </a:lnTo>
                  <a:lnTo>
                    <a:pt x="83153" y="49815"/>
                  </a:lnTo>
                  <a:lnTo>
                    <a:pt x="75009" y="90265"/>
                  </a:lnTo>
                  <a:lnTo>
                    <a:pt x="74771" y="106870"/>
                  </a:lnTo>
                  <a:lnTo>
                    <a:pt x="74771" y="180117"/>
                  </a:lnTo>
                  <a:lnTo>
                    <a:pt x="76295" y="187737"/>
                  </a:lnTo>
                  <a:lnTo>
                    <a:pt x="76295" y="192309"/>
                  </a:lnTo>
                  <a:lnTo>
                    <a:pt x="77819" y="193833"/>
                  </a:lnTo>
                  <a:lnTo>
                    <a:pt x="82391" y="196881"/>
                  </a:lnTo>
                  <a:lnTo>
                    <a:pt x="88487" y="198405"/>
                  </a:lnTo>
                  <a:lnTo>
                    <a:pt x="111347" y="198405"/>
                  </a:lnTo>
                  <a:lnTo>
                    <a:pt x="111347" y="210597"/>
                  </a:lnTo>
                  <a:lnTo>
                    <a:pt x="93938" y="210359"/>
                  </a:lnTo>
                  <a:lnTo>
                    <a:pt x="64801" y="209311"/>
                  </a:lnTo>
                  <a:lnTo>
                    <a:pt x="53339" y="209073"/>
                  </a:lnTo>
                  <a:lnTo>
                    <a:pt x="41362" y="209311"/>
                  </a:lnTo>
                  <a:lnTo>
                    <a:pt x="14549" y="210359"/>
                  </a:lnTo>
                  <a:lnTo>
                    <a:pt x="0" y="210597"/>
                  </a:lnTo>
                  <a:lnTo>
                    <a:pt x="0" y="198405"/>
                  </a:lnTo>
                  <a:lnTo>
                    <a:pt x="27431" y="198405"/>
                  </a:lnTo>
                  <a:lnTo>
                    <a:pt x="33527" y="196881"/>
                  </a:lnTo>
                  <a:lnTo>
                    <a:pt x="37838" y="137341"/>
                  </a:lnTo>
                  <a:lnTo>
                    <a:pt x="38099" y="100774"/>
                  </a:lnTo>
                  <a:lnTo>
                    <a:pt x="37909" y="67734"/>
                  </a:lnTo>
                  <a:lnTo>
                    <a:pt x="37457" y="54174"/>
                  </a:lnTo>
                  <a:lnTo>
                    <a:pt x="36575" y="42767"/>
                  </a:lnTo>
                  <a:lnTo>
                    <a:pt x="36575" y="38195"/>
                  </a:lnTo>
                  <a:lnTo>
                    <a:pt x="35051" y="33623"/>
                  </a:lnTo>
                  <a:lnTo>
                    <a:pt x="32003" y="30575"/>
                  </a:lnTo>
                  <a:lnTo>
                    <a:pt x="0" y="30575"/>
                  </a:lnTo>
                  <a:lnTo>
                    <a:pt x="0" y="16859"/>
                  </a:lnTo>
                  <a:lnTo>
                    <a:pt x="41554" y="9938"/>
                  </a:lnTo>
                  <a:lnTo>
                    <a:pt x="67151" y="0"/>
                  </a:lnTo>
                  <a:lnTo>
                    <a:pt x="73247" y="0"/>
                  </a:lnTo>
                  <a:lnTo>
                    <a:pt x="74771" y="1524"/>
                  </a:lnTo>
                  <a:lnTo>
                    <a:pt x="74771" y="42767"/>
                  </a:lnTo>
                  <a:lnTo>
                    <a:pt x="106775" y="12287"/>
                  </a:lnTo>
                  <a:lnTo>
                    <a:pt x="111347" y="9239"/>
                  </a:lnTo>
                  <a:lnTo>
                    <a:pt x="114395" y="7620"/>
                  </a:lnTo>
                  <a:lnTo>
                    <a:pt x="118967" y="4572"/>
                  </a:lnTo>
                  <a:lnTo>
                    <a:pt x="126706" y="2571"/>
                  </a:lnTo>
                  <a:lnTo>
                    <a:pt x="134016" y="1143"/>
                  </a:lnTo>
                  <a:lnTo>
                    <a:pt x="141041" y="285"/>
                  </a:lnTo>
                  <a:lnTo>
                    <a:pt x="147923" y="0"/>
                  </a:lnTo>
                  <a:lnTo>
                    <a:pt x="159082" y="596"/>
                  </a:lnTo>
                  <a:lnTo>
                    <a:pt x="196619" y="15644"/>
                  </a:lnTo>
                  <a:lnTo>
                    <a:pt x="218312" y="54197"/>
                  </a:lnTo>
                  <a:lnTo>
                    <a:pt x="219694" y="166552"/>
                  </a:lnTo>
                  <a:lnTo>
                    <a:pt x="220027" y="178581"/>
                  </a:lnTo>
                  <a:lnTo>
                    <a:pt x="220932" y="187164"/>
                  </a:lnTo>
                  <a:lnTo>
                    <a:pt x="222694" y="192309"/>
                  </a:lnTo>
                  <a:lnTo>
                    <a:pt x="225742" y="196881"/>
                  </a:lnTo>
                  <a:lnTo>
                    <a:pt x="230314" y="198405"/>
                  </a:lnTo>
                  <a:lnTo>
                    <a:pt x="254698" y="198405"/>
                  </a:lnTo>
                  <a:lnTo>
                    <a:pt x="254698" y="210597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6"/>
            <a:stretch>
              <a:fillRect/>
            </a:stretch>
          </p:blipFill>
          <p:spPr>
            <a:xfrm>
              <a:off x="3954107" y="1913012"/>
              <a:ext cx="166911" cy="189855"/>
            </a:xfrm>
            <a:prstGeom prst="rect">
              <a:avLst/>
            </a:prstGeom>
          </p:spPr>
        </p:pic>
      </p:grpSp>
      <p:grpSp>
        <p:nvGrpSpPr>
          <p:cNvPr id="38" name="object 38"/>
          <p:cNvGrpSpPr/>
          <p:nvPr/>
        </p:nvGrpSpPr>
        <p:grpSpPr>
          <a:xfrm>
            <a:off x="4242211" y="1812080"/>
            <a:ext cx="893640" cy="392206"/>
            <a:chOff x="4242211" y="1812080"/>
            <a:chExt cx="893640" cy="392206"/>
          </a:xfrm>
        </p:grpSpPr>
        <p:sp>
          <p:nvSpPr>
            <p:cNvPr id="39" name="object 39"/>
            <p:cNvSpPr/>
            <p:nvPr/>
          </p:nvSpPr>
          <p:spPr>
            <a:xfrm>
              <a:off x="4242211" y="1812080"/>
              <a:ext cx="333935" cy="392206"/>
            </a:xfrm>
            <a:custGeom>
              <a:avLst/>
              <a:gdLst/>
              <a:ahLst/>
              <a:cxnLst/>
              <a:rect l="l" t="t" r="r" b="b"/>
              <a:pathLst>
                <a:path w="378460" h="444500">
                  <a:moveTo>
                    <a:pt x="242506" y="201358"/>
                  </a:moveTo>
                  <a:lnTo>
                    <a:pt x="240830" y="182803"/>
                  </a:lnTo>
                  <a:lnTo>
                    <a:pt x="236029" y="166116"/>
                  </a:lnTo>
                  <a:lnTo>
                    <a:pt x="228358" y="151422"/>
                  </a:lnTo>
                  <a:lnTo>
                    <a:pt x="220599" y="141922"/>
                  </a:lnTo>
                  <a:lnTo>
                    <a:pt x="218122" y="138874"/>
                  </a:lnTo>
                  <a:lnTo>
                    <a:pt x="204863" y="128625"/>
                  </a:lnTo>
                  <a:lnTo>
                    <a:pt x="204304" y="128333"/>
                  </a:lnTo>
                  <a:lnTo>
                    <a:pt x="204304" y="219735"/>
                  </a:lnTo>
                  <a:lnTo>
                    <a:pt x="203161" y="237223"/>
                  </a:lnTo>
                  <a:lnTo>
                    <a:pt x="186016" y="282232"/>
                  </a:lnTo>
                  <a:lnTo>
                    <a:pt x="148945" y="306539"/>
                  </a:lnTo>
                  <a:lnTo>
                    <a:pt x="132676" y="308229"/>
                  </a:lnTo>
                  <a:lnTo>
                    <a:pt x="124917" y="307682"/>
                  </a:lnTo>
                  <a:lnTo>
                    <a:pt x="88392" y="292214"/>
                  </a:lnTo>
                  <a:lnTo>
                    <a:pt x="74676" y="279184"/>
                  </a:lnTo>
                  <a:lnTo>
                    <a:pt x="74714" y="208584"/>
                  </a:lnTo>
                  <a:lnTo>
                    <a:pt x="74904" y="199110"/>
                  </a:lnTo>
                  <a:lnTo>
                    <a:pt x="75438" y="189941"/>
                  </a:lnTo>
                  <a:lnTo>
                    <a:pt x="75958" y="183070"/>
                  </a:lnTo>
                  <a:lnTo>
                    <a:pt x="76200" y="178498"/>
                  </a:lnTo>
                  <a:lnTo>
                    <a:pt x="79248" y="173926"/>
                  </a:lnTo>
                  <a:lnTo>
                    <a:pt x="82296" y="167830"/>
                  </a:lnTo>
                  <a:lnTo>
                    <a:pt x="88392" y="161734"/>
                  </a:lnTo>
                  <a:lnTo>
                    <a:pt x="111340" y="148018"/>
                  </a:lnTo>
                  <a:lnTo>
                    <a:pt x="118960" y="143446"/>
                  </a:lnTo>
                  <a:lnTo>
                    <a:pt x="128104" y="141922"/>
                  </a:lnTo>
                  <a:lnTo>
                    <a:pt x="135724" y="141922"/>
                  </a:lnTo>
                  <a:lnTo>
                    <a:pt x="178447" y="157708"/>
                  </a:lnTo>
                  <a:lnTo>
                    <a:pt x="202018" y="197980"/>
                  </a:lnTo>
                  <a:lnTo>
                    <a:pt x="204304" y="219735"/>
                  </a:lnTo>
                  <a:lnTo>
                    <a:pt x="204304" y="128333"/>
                  </a:lnTo>
                  <a:lnTo>
                    <a:pt x="190220" y="120916"/>
                  </a:lnTo>
                  <a:lnTo>
                    <a:pt x="173875" y="116078"/>
                  </a:lnTo>
                  <a:lnTo>
                    <a:pt x="155536" y="114401"/>
                  </a:lnTo>
                  <a:lnTo>
                    <a:pt x="146913" y="114681"/>
                  </a:lnTo>
                  <a:lnTo>
                    <a:pt x="139153" y="115544"/>
                  </a:lnTo>
                  <a:lnTo>
                    <a:pt x="131965" y="116967"/>
                  </a:lnTo>
                  <a:lnTo>
                    <a:pt x="125056" y="118973"/>
                  </a:lnTo>
                  <a:lnTo>
                    <a:pt x="118960" y="120497"/>
                  </a:lnTo>
                  <a:lnTo>
                    <a:pt x="112864" y="125158"/>
                  </a:lnTo>
                  <a:lnTo>
                    <a:pt x="105156" y="131254"/>
                  </a:lnTo>
                  <a:lnTo>
                    <a:pt x="74676" y="158686"/>
                  </a:lnTo>
                  <a:lnTo>
                    <a:pt x="74764" y="141922"/>
                  </a:lnTo>
                  <a:lnTo>
                    <a:pt x="76161" y="120916"/>
                  </a:lnTo>
                  <a:lnTo>
                    <a:pt x="76200" y="115925"/>
                  </a:lnTo>
                  <a:lnTo>
                    <a:pt x="74676" y="114401"/>
                  </a:lnTo>
                  <a:lnTo>
                    <a:pt x="71628" y="114401"/>
                  </a:lnTo>
                  <a:lnTo>
                    <a:pt x="59436" y="118973"/>
                  </a:lnTo>
                  <a:lnTo>
                    <a:pt x="44577" y="123278"/>
                  </a:lnTo>
                  <a:lnTo>
                    <a:pt x="29718" y="126860"/>
                  </a:lnTo>
                  <a:lnTo>
                    <a:pt x="14859" y="129565"/>
                  </a:lnTo>
                  <a:lnTo>
                    <a:pt x="0" y="131254"/>
                  </a:lnTo>
                  <a:lnTo>
                    <a:pt x="0" y="144970"/>
                  </a:lnTo>
                  <a:lnTo>
                    <a:pt x="24384" y="144970"/>
                  </a:lnTo>
                  <a:lnTo>
                    <a:pt x="30480" y="146494"/>
                  </a:lnTo>
                  <a:lnTo>
                    <a:pt x="35052" y="151066"/>
                  </a:lnTo>
                  <a:lnTo>
                    <a:pt x="36576" y="154114"/>
                  </a:lnTo>
                  <a:lnTo>
                    <a:pt x="36576" y="160210"/>
                  </a:lnTo>
                  <a:lnTo>
                    <a:pt x="37452" y="170472"/>
                  </a:lnTo>
                  <a:lnTo>
                    <a:pt x="37896" y="182803"/>
                  </a:lnTo>
                  <a:lnTo>
                    <a:pt x="37985" y="189941"/>
                  </a:lnTo>
                  <a:lnTo>
                    <a:pt x="37896" y="371487"/>
                  </a:lnTo>
                  <a:lnTo>
                    <a:pt x="36169" y="416953"/>
                  </a:lnTo>
                  <a:lnTo>
                    <a:pt x="25908" y="431774"/>
                  </a:lnTo>
                  <a:lnTo>
                    <a:pt x="0" y="431774"/>
                  </a:lnTo>
                  <a:lnTo>
                    <a:pt x="0" y="443966"/>
                  </a:lnTo>
                  <a:lnTo>
                    <a:pt x="15405" y="443725"/>
                  </a:lnTo>
                  <a:lnTo>
                    <a:pt x="42214" y="442671"/>
                  </a:lnTo>
                  <a:lnTo>
                    <a:pt x="53340" y="442442"/>
                  </a:lnTo>
                  <a:lnTo>
                    <a:pt x="64147" y="442671"/>
                  </a:lnTo>
                  <a:lnTo>
                    <a:pt x="94945" y="443725"/>
                  </a:lnTo>
                  <a:lnTo>
                    <a:pt x="114388" y="443966"/>
                  </a:lnTo>
                  <a:lnTo>
                    <a:pt x="114388" y="442442"/>
                  </a:lnTo>
                  <a:lnTo>
                    <a:pt x="114388" y="431774"/>
                  </a:lnTo>
                  <a:lnTo>
                    <a:pt x="91440" y="431774"/>
                  </a:lnTo>
                  <a:lnTo>
                    <a:pt x="85344" y="430250"/>
                  </a:lnTo>
                  <a:lnTo>
                    <a:pt x="82296" y="428726"/>
                  </a:lnTo>
                  <a:lnTo>
                    <a:pt x="77724" y="425678"/>
                  </a:lnTo>
                  <a:lnTo>
                    <a:pt x="76200" y="421106"/>
                  </a:lnTo>
                  <a:lnTo>
                    <a:pt x="76200" y="416534"/>
                  </a:lnTo>
                  <a:lnTo>
                    <a:pt x="75311" y="404761"/>
                  </a:lnTo>
                  <a:lnTo>
                    <a:pt x="74866" y="389851"/>
                  </a:lnTo>
                  <a:lnTo>
                    <a:pt x="74764" y="379107"/>
                  </a:lnTo>
                  <a:lnTo>
                    <a:pt x="74676" y="318897"/>
                  </a:lnTo>
                  <a:lnTo>
                    <a:pt x="87439" y="323278"/>
                  </a:lnTo>
                  <a:lnTo>
                    <a:pt x="93319" y="325107"/>
                  </a:lnTo>
                  <a:lnTo>
                    <a:pt x="99060" y="326517"/>
                  </a:lnTo>
                  <a:lnTo>
                    <a:pt x="106768" y="329565"/>
                  </a:lnTo>
                  <a:lnTo>
                    <a:pt x="137248" y="329565"/>
                  </a:lnTo>
                  <a:lnTo>
                    <a:pt x="143344" y="326517"/>
                  </a:lnTo>
                  <a:lnTo>
                    <a:pt x="149136" y="323926"/>
                  </a:lnTo>
                  <a:lnTo>
                    <a:pt x="155346" y="320611"/>
                  </a:lnTo>
                  <a:lnTo>
                    <a:pt x="158254" y="318897"/>
                  </a:lnTo>
                  <a:lnTo>
                    <a:pt x="162420" y="316445"/>
                  </a:lnTo>
                  <a:lnTo>
                    <a:pt x="170776" y="311277"/>
                  </a:lnTo>
                  <a:lnTo>
                    <a:pt x="174586" y="308229"/>
                  </a:lnTo>
                  <a:lnTo>
                    <a:pt x="178396" y="305181"/>
                  </a:lnTo>
                  <a:lnTo>
                    <a:pt x="189331" y="298272"/>
                  </a:lnTo>
                  <a:lnTo>
                    <a:pt x="197205" y="293395"/>
                  </a:lnTo>
                  <a:lnTo>
                    <a:pt x="202615" y="290182"/>
                  </a:lnTo>
                  <a:lnTo>
                    <a:pt x="205828" y="288417"/>
                  </a:lnTo>
                  <a:lnTo>
                    <a:pt x="210388" y="283768"/>
                  </a:lnTo>
                  <a:lnTo>
                    <a:pt x="233832" y="246862"/>
                  </a:lnTo>
                  <a:lnTo>
                    <a:pt x="241973" y="210604"/>
                  </a:lnTo>
                  <a:lnTo>
                    <a:pt x="242506" y="201358"/>
                  </a:lnTo>
                  <a:close/>
                </a:path>
                <a:path w="378460" h="444500">
                  <a:moveTo>
                    <a:pt x="378231" y="312801"/>
                  </a:moveTo>
                  <a:lnTo>
                    <a:pt x="342607" y="281889"/>
                  </a:lnTo>
                  <a:lnTo>
                    <a:pt x="341655" y="228892"/>
                  </a:lnTo>
                  <a:lnTo>
                    <a:pt x="341655" y="117449"/>
                  </a:lnTo>
                  <a:lnTo>
                    <a:pt x="341934" y="90563"/>
                  </a:lnTo>
                  <a:lnTo>
                    <a:pt x="342798" y="62382"/>
                  </a:lnTo>
                  <a:lnTo>
                    <a:pt x="344220" y="32753"/>
                  </a:lnTo>
                  <a:lnTo>
                    <a:pt x="346227" y="1524"/>
                  </a:lnTo>
                  <a:lnTo>
                    <a:pt x="341655" y="0"/>
                  </a:lnTo>
                  <a:lnTo>
                    <a:pt x="327025" y="5410"/>
                  </a:lnTo>
                  <a:lnTo>
                    <a:pt x="310362" y="10096"/>
                  </a:lnTo>
                  <a:lnTo>
                    <a:pt x="291426" y="13931"/>
                  </a:lnTo>
                  <a:lnTo>
                    <a:pt x="269925" y="16764"/>
                  </a:lnTo>
                  <a:lnTo>
                    <a:pt x="269925" y="28956"/>
                  </a:lnTo>
                  <a:lnTo>
                    <a:pt x="294309" y="28956"/>
                  </a:lnTo>
                  <a:lnTo>
                    <a:pt x="300405" y="30480"/>
                  </a:lnTo>
                  <a:lnTo>
                    <a:pt x="301929" y="33528"/>
                  </a:lnTo>
                  <a:lnTo>
                    <a:pt x="303453" y="35052"/>
                  </a:lnTo>
                  <a:lnTo>
                    <a:pt x="304977" y="38100"/>
                  </a:lnTo>
                  <a:lnTo>
                    <a:pt x="304939" y="257949"/>
                  </a:lnTo>
                  <a:lnTo>
                    <a:pt x="304596" y="281127"/>
                  </a:lnTo>
                  <a:lnTo>
                    <a:pt x="303695" y="296875"/>
                  </a:lnTo>
                  <a:lnTo>
                    <a:pt x="301929" y="305181"/>
                  </a:lnTo>
                  <a:lnTo>
                    <a:pt x="301929" y="308229"/>
                  </a:lnTo>
                  <a:lnTo>
                    <a:pt x="295833" y="311277"/>
                  </a:lnTo>
                  <a:lnTo>
                    <a:pt x="288213" y="311277"/>
                  </a:lnTo>
                  <a:lnTo>
                    <a:pt x="269925" y="312801"/>
                  </a:lnTo>
                  <a:lnTo>
                    <a:pt x="269925" y="324993"/>
                  </a:lnTo>
                  <a:lnTo>
                    <a:pt x="288264" y="324751"/>
                  </a:lnTo>
                  <a:lnTo>
                    <a:pt x="319265" y="323710"/>
                  </a:lnTo>
                  <a:lnTo>
                    <a:pt x="332511" y="323469"/>
                  </a:lnTo>
                  <a:lnTo>
                    <a:pt x="343077" y="323710"/>
                  </a:lnTo>
                  <a:lnTo>
                    <a:pt x="365937" y="324751"/>
                  </a:lnTo>
                  <a:lnTo>
                    <a:pt x="378231" y="324993"/>
                  </a:lnTo>
                  <a:lnTo>
                    <a:pt x="378231" y="312801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7"/>
            <a:stretch>
              <a:fillRect/>
            </a:stretch>
          </p:blipFill>
          <p:spPr>
            <a:xfrm>
              <a:off x="4598810" y="1913012"/>
              <a:ext cx="174979" cy="189855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8"/>
            <a:stretch>
              <a:fillRect/>
            </a:stretch>
          </p:blipFill>
          <p:spPr>
            <a:xfrm>
              <a:off x="4792616" y="1913012"/>
              <a:ext cx="152119" cy="18985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9"/>
            <a:stretch>
              <a:fillRect/>
            </a:stretch>
          </p:blipFill>
          <p:spPr>
            <a:xfrm>
              <a:off x="4970285" y="1913012"/>
              <a:ext cx="165566" cy="189855"/>
            </a:xfrm>
            <a:prstGeom prst="rect">
              <a:avLst/>
            </a:prstGeom>
          </p:spPr>
        </p:pic>
      </p:grpSp>
      <p:grpSp>
        <p:nvGrpSpPr>
          <p:cNvPr id="43" name="object 43"/>
          <p:cNvGrpSpPr/>
          <p:nvPr/>
        </p:nvGrpSpPr>
        <p:grpSpPr>
          <a:xfrm>
            <a:off x="5255614" y="1855189"/>
            <a:ext cx="320375" cy="248210"/>
            <a:chOff x="5255614" y="1855189"/>
            <a:chExt cx="320375" cy="248210"/>
          </a:xfrm>
        </p:grpSpPr>
        <p:sp>
          <p:nvSpPr>
            <p:cNvPr id="44" name="object 44"/>
            <p:cNvSpPr/>
            <p:nvPr/>
          </p:nvSpPr>
          <p:spPr>
            <a:xfrm>
              <a:off x="5255614" y="1855189"/>
              <a:ext cx="115981" cy="248210"/>
            </a:xfrm>
            <a:custGeom>
              <a:avLst/>
              <a:gdLst/>
              <a:ahLst/>
              <a:cxnLst/>
              <a:rect l="l" t="t" r="r" b="b"/>
              <a:pathLst>
                <a:path w="131445" h="281305">
                  <a:moveTo>
                    <a:pt x="90011" y="280701"/>
                  </a:moveTo>
                  <a:lnTo>
                    <a:pt x="82391" y="280701"/>
                  </a:lnTo>
                  <a:lnTo>
                    <a:pt x="74675" y="280416"/>
                  </a:lnTo>
                  <a:lnTo>
                    <a:pt x="38099" y="260889"/>
                  </a:lnTo>
                  <a:lnTo>
                    <a:pt x="33527" y="231838"/>
                  </a:lnTo>
                  <a:lnTo>
                    <a:pt x="33527" y="106775"/>
                  </a:lnTo>
                  <a:lnTo>
                    <a:pt x="25503" y="107013"/>
                  </a:lnTo>
                  <a:lnTo>
                    <a:pt x="8882" y="108061"/>
                  </a:lnTo>
                  <a:lnTo>
                    <a:pt x="0" y="108299"/>
                  </a:lnTo>
                  <a:lnTo>
                    <a:pt x="0" y="99155"/>
                  </a:lnTo>
                  <a:lnTo>
                    <a:pt x="8882" y="95702"/>
                  </a:lnTo>
                  <a:lnTo>
                    <a:pt x="17335" y="92106"/>
                  </a:lnTo>
                  <a:lnTo>
                    <a:pt x="25503" y="88225"/>
                  </a:lnTo>
                  <a:lnTo>
                    <a:pt x="33527" y="83915"/>
                  </a:lnTo>
                  <a:lnTo>
                    <a:pt x="33337" y="52018"/>
                  </a:lnTo>
                  <a:lnTo>
                    <a:pt x="32885" y="34743"/>
                  </a:lnTo>
                  <a:lnTo>
                    <a:pt x="32003" y="16764"/>
                  </a:lnTo>
                  <a:lnTo>
                    <a:pt x="62101" y="3476"/>
                  </a:lnTo>
                  <a:lnTo>
                    <a:pt x="68675" y="0"/>
                  </a:lnTo>
                  <a:lnTo>
                    <a:pt x="74771" y="4572"/>
                  </a:lnTo>
                  <a:lnTo>
                    <a:pt x="73628" y="15670"/>
                  </a:lnTo>
                  <a:lnTo>
                    <a:pt x="72485" y="32777"/>
                  </a:lnTo>
                  <a:lnTo>
                    <a:pt x="71342" y="55618"/>
                  </a:lnTo>
                  <a:lnTo>
                    <a:pt x="70199" y="83915"/>
                  </a:lnTo>
                  <a:lnTo>
                    <a:pt x="114395" y="83915"/>
                  </a:lnTo>
                  <a:lnTo>
                    <a:pt x="131159" y="82391"/>
                  </a:lnTo>
                  <a:lnTo>
                    <a:pt x="129635" y="105251"/>
                  </a:lnTo>
                  <a:lnTo>
                    <a:pt x="70199" y="105251"/>
                  </a:lnTo>
                  <a:lnTo>
                    <a:pt x="70199" y="190690"/>
                  </a:lnTo>
                  <a:lnTo>
                    <a:pt x="73247" y="233362"/>
                  </a:lnTo>
                  <a:lnTo>
                    <a:pt x="91535" y="253269"/>
                  </a:lnTo>
                  <a:lnTo>
                    <a:pt x="106775" y="253269"/>
                  </a:lnTo>
                  <a:lnTo>
                    <a:pt x="111347" y="251745"/>
                  </a:lnTo>
                  <a:lnTo>
                    <a:pt x="114395" y="248697"/>
                  </a:lnTo>
                  <a:lnTo>
                    <a:pt x="118967" y="247173"/>
                  </a:lnTo>
                  <a:lnTo>
                    <a:pt x="123539" y="244125"/>
                  </a:lnTo>
                  <a:lnTo>
                    <a:pt x="129635" y="251745"/>
                  </a:lnTo>
                  <a:lnTo>
                    <a:pt x="108299" y="276129"/>
                  </a:lnTo>
                  <a:lnTo>
                    <a:pt x="99155" y="279177"/>
                  </a:lnTo>
                  <a:lnTo>
                    <a:pt x="94583" y="279177"/>
                  </a:lnTo>
                  <a:lnTo>
                    <a:pt x="90011" y="280701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5"/>
            <a:stretch>
              <a:fillRect/>
            </a:stretch>
          </p:blipFill>
          <p:spPr>
            <a:xfrm>
              <a:off x="5387563" y="1913012"/>
              <a:ext cx="188426" cy="189855"/>
            </a:xfrm>
            <a:prstGeom prst="rect">
              <a:avLst/>
            </a:prstGeom>
          </p:spPr>
        </p:pic>
      </p:grpSp>
      <p:pic>
        <p:nvPicPr>
          <p:cNvPr id="46" name="object 46"/>
          <p:cNvPicPr/>
          <p:nvPr/>
        </p:nvPicPr>
        <p:blipFill>
          <a:blip r:embed="rId20"/>
          <a:stretch>
            <a:fillRect/>
          </a:stretch>
        </p:blipFill>
        <p:spPr>
          <a:xfrm>
            <a:off x="5703822" y="1810730"/>
            <a:ext cx="1323022" cy="292136"/>
          </a:xfrm>
          <a:prstGeom prst="rect">
            <a:avLst/>
          </a:prstGeom>
        </p:spPr>
      </p:pic>
      <p:sp>
        <p:nvSpPr>
          <p:cNvPr id="47" name="object 47"/>
          <p:cNvSpPr/>
          <p:nvPr/>
        </p:nvSpPr>
        <p:spPr>
          <a:xfrm>
            <a:off x="700592" y="2467534"/>
            <a:ext cx="114299" cy="114299"/>
          </a:xfrm>
          <a:custGeom>
            <a:avLst/>
            <a:gdLst/>
            <a:ahLst/>
            <a:cxnLst/>
            <a:rect l="l" t="t" r="r" b="b"/>
            <a:pathLst>
              <a:path w="129538" h="129538">
                <a:moveTo>
                  <a:pt x="129539" y="129540"/>
                </a:moveTo>
                <a:lnTo>
                  <a:pt x="0" y="129540"/>
                </a:lnTo>
                <a:lnTo>
                  <a:pt x="0" y="0"/>
                </a:lnTo>
                <a:lnTo>
                  <a:pt x="129539" y="0"/>
                </a:lnTo>
                <a:lnTo>
                  <a:pt x="129539" y="129540"/>
                </a:lnTo>
                <a:close/>
              </a:path>
            </a:pathLst>
          </a:custGeom>
          <a:solidFill>
            <a:srgbClr val="568962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00592" y="3036345"/>
            <a:ext cx="114299" cy="114299"/>
          </a:xfrm>
          <a:custGeom>
            <a:avLst/>
            <a:gdLst/>
            <a:ahLst/>
            <a:cxnLst/>
            <a:rect l="l" t="t" r="r" b="b"/>
            <a:pathLst>
              <a:path w="129538" h="129538">
                <a:moveTo>
                  <a:pt x="129539" y="129540"/>
                </a:moveTo>
                <a:lnTo>
                  <a:pt x="0" y="129540"/>
                </a:lnTo>
                <a:lnTo>
                  <a:pt x="0" y="0"/>
                </a:lnTo>
                <a:lnTo>
                  <a:pt x="129539" y="0"/>
                </a:lnTo>
                <a:lnTo>
                  <a:pt x="129539" y="129540"/>
                </a:lnTo>
                <a:close/>
              </a:path>
            </a:pathLst>
          </a:custGeom>
          <a:solidFill>
            <a:srgbClr val="568962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pic>
        <p:nvPicPr>
          <p:cNvPr id="62" name="object 62"/>
          <p:cNvPicPr/>
          <p:nvPr/>
        </p:nvPicPr>
        <p:blipFill>
          <a:blip r:embed="rId21"/>
          <a:stretch>
            <a:fillRect/>
          </a:stretch>
        </p:blipFill>
        <p:spPr>
          <a:xfrm>
            <a:off x="1009286" y="2961799"/>
            <a:ext cx="1220741" cy="385006"/>
          </a:xfrm>
          <a:prstGeom prst="rect">
            <a:avLst/>
          </a:prstGeom>
        </p:spPr>
      </p:pic>
      <p:grpSp>
        <p:nvGrpSpPr>
          <p:cNvPr id="63" name="object 63"/>
          <p:cNvGrpSpPr/>
          <p:nvPr/>
        </p:nvGrpSpPr>
        <p:grpSpPr>
          <a:xfrm>
            <a:off x="2545024" y="2949695"/>
            <a:ext cx="334216" cy="292137"/>
            <a:chOff x="2545024" y="2949695"/>
            <a:chExt cx="334216" cy="292137"/>
          </a:xfrm>
        </p:grpSpPr>
        <p:pic>
          <p:nvPicPr>
            <p:cNvPr id="64" name="object 64"/>
            <p:cNvPicPr/>
            <p:nvPr/>
          </p:nvPicPr>
          <p:blipFill>
            <a:blip r:embed="rId22"/>
            <a:stretch>
              <a:fillRect/>
            </a:stretch>
          </p:blipFill>
          <p:spPr>
            <a:xfrm>
              <a:off x="2545024" y="3050633"/>
              <a:ext cx="187082" cy="191200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2750932" y="2949695"/>
              <a:ext cx="128307" cy="288551"/>
            </a:xfrm>
            <a:custGeom>
              <a:avLst/>
              <a:gdLst/>
              <a:ahLst/>
              <a:cxnLst/>
              <a:rect l="l" t="t" r="r" b="b"/>
              <a:pathLst>
                <a:path w="145414" h="327025">
                  <a:moveTo>
                    <a:pt x="120491" y="326516"/>
                  </a:moveTo>
                  <a:lnTo>
                    <a:pt x="104260" y="325635"/>
                  </a:lnTo>
                  <a:lnTo>
                    <a:pt x="90154" y="325183"/>
                  </a:lnTo>
                  <a:lnTo>
                    <a:pt x="70104" y="324992"/>
                  </a:lnTo>
                  <a:lnTo>
                    <a:pt x="0" y="326516"/>
                  </a:lnTo>
                  <a:lnTo>
                    <a:pt x="0" y="312800"/>
                  </a:lnTo>
                  <a:lnTo>
                    <a:pt x="25908" y="312800"/>
                  </a:lnTo>
                  <a:lnTo>
                    <a:pt x="33527" y="311276"/>
                  </a:lnTo>
                  <a:lnTo>
                    <a:pt x="39338" y="264604"/>
                  </a:lnTo>
                  <a:lnTo>
                    <a:pt x="39624" y="238029"/>
                  </a:lnTo>
                  <a:lnTo>
                    <a:pt x="39624" y="152590"/>
                  </a:lnTo>
                  <a:lnTo>
                    <a:pt x="7619" y="155638"/>
                  </a:lnTo>
                  <a:lnTo>
                    <a:pt x="7619" y="146399"/>
                  </a:lnTo>
                  <a:lnTo>
                    <a:pt x="15620" y="142065"/>
                  </a:lnTo>
                  <a:lnTo>
                    <a:pt x="31622" y="133969"/>
                  </a:lnTo>
                  <a:lnTo>
                    <a:pt x="39624" y="129635"/>
                  </a:lnTo>
                  <a:lnTo>
                    <a:pt x="39624" y="102203"/>
                  </a:lnTo>
                  <a:lnTo>
                    <a:pt x="39933" y="92225"/>
                  </a:lnTo>
                  <a:lnTo>
                    <a:pt x="53720" y="53542"/>
                  </a:lnTo>
                  <a:lnTo>
                    <a:pt x="79469" y="25145"/>
                  </a:lnTo>
                  <a:lnTo>
                    <a:pt x="109823" y="1523"/>
                  </a:lnTo>
                  <a:lnTo>
                    <a:pt x="117443" y="0"/>
                  </a:lnTo>
                  <a:lnTo>
                    <a:pt x="137255" y="0"/>
                  </a:lnTo>
                  <a:lnTo>
                    <a:pt x="144875" y="3047"/>
                  </a:lnTo>
                  <a:lnTo>
                    <a:pt x="144875" y="10667"/>
                  </a:lnTo>
                  <a:lnTo>
                    <a:pt x="143351" y="15239"/>
                  </a:lnTo>
                  <a:lnTo>
                    <a:pt x="143351" y="24383"/>
                  </a:lnTo>
                  <a:lnTo>
                    <a:pt x="144875" y="30479"/>
                  </a:lnTo>
                  <a:lnTo>
                    <a:pt x="144875" y="39623"/>
                  </a:lnTo>
                  <a:lnTo>
                    <a:pt x="138779" y="41147"/>
                  </a:lnTo>
                  <a:lnTo>
                    <a:pt x="132540" y="36266"/>
                  </a:lnTo>
                  <a:lnTo>
                    <a:pt x="125444" y="32956"/>
                  </a:lnTo>
                  <a:lnTo>
                    <a:pt x="117776" y="31075"/>
                  </a:lnTo>
                  <a:lnTo>
                    <a:pt x="109823" y="30479"/>
                  </a:lnTo>
                  <a:lnTo>
                    <a:pt x="101274" y="31099"/>
                  </a:lnTo>
                  <a:lnTo>
                    <a:pt x="78307" y="63484"/>
                  </a:lnTo>
                  <a:lnTo>
                    <a:pt x="76200" y="103727"/>
                  </a:lnTo>
                  <a:lnTo>
                    <a:pt x="76200" y="132683"/>
                  </a:lnTo>
                  <a:lnTo>
                    <a:pt x="92804" y="132421"/>
                  </a:lnTo>
                  <a:lnTo>
                    <a:pt x="108096" y="131730"/>
                  </a:lnTo>
                  <a:lnTo>
                    <a:pt x="121942" y="130754"/>
                  </a:lnTo>
                  <a:lnTo>
                    <a:pt x="134207" y="129635"/>
                  </a:lnTo>
                  <a:lnTo>
                    <a:pt x="135731" y="132683"/>
                  </a:lnTo>
                  <a:lnTo>
                    <a:pt x="131159" y="152590"/>
                  </a:lnTo>
                  <a:lnTo>
                    <a:pt x="76200" y="152590"/>
                  </a:lnTo>
                  <a:lnTo>
                    <a:pt x="76200" y="238029"/>
                  </a:lnTo>
                  <a:lnTo>
                    <a:pt x="77152" y="286035"/>
                  </a:lnTo>
                  <a:lnTo>
                    <a:pt x="90011" y="312800"/>
                  </a:lnTo>
                  <a:lnTo>
                    <a:pt x="120491" y="312800"/>
                  </a:lnTo>
                  <a:lnTo>
                    <a:pt x="120491" y="326516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pic>
        <p:nvPicPr>
          <p:cNvPr id="66" name="object 66"/>
          <p:cNvPicPr/>
          <p:nvPr/>
        </p:nvPicPr>
        <p:blipFill>
          <a:blip r:embed="rId23"/>
          <a:stretch>
            <a:fillRect/>
          </a:stretch>
        </p:blipFill>
        <p:spPr>
          <a:xfrm>
            <a:off x="3176196" y="2965833"/>
            <a:ext cx="1278647" cy="276000"/>
          </a:xfrm>
          <a:prstGeom prst="rect">
            <a:avLst/>
          </a:prstGeom>
        </p:spPr>
      </p:pic>
      <p:grpSp>
        <p:nvGrpSpPr>
          <p:cNvPr id="67" name="object 67"/>
          <p:cNvGrpSpPr/>
          <p:nvPr/>
        </p:nvGrpSpPr>
        <p:grpSpPr>
          <a:xfrm>
            <a:off x="4753620" y="3050633"/>
            <a:ext cx="519476" cy="191200"/>
            <a:chOff x="4753620" y="3050633"/>
            <a:chExt cx="519476" cy="191200"/>
          </a:xfrm>
        </p:grpSpPr>
        <p:pic>
          <p:nvPicPr>
            <p:cNvPr id="68" name="object 68"/>
            <p:cNvPicPr/>
            <p:nvPr/>
          </p:nvPicPr>
          <p:blipFill>
            <a:blip r:embed="rId24"/>
            <a:stretch>
              <a:fillRect/>
            </a:stretch>
          </p:blipFill>
          <p:spPr>
            <a:xfrm>
              <a:off x="4753620" y="3050633"/>
              <a:ext cx="333739" cy="191200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25"/>
            <a:stretch>
              <a:fillRect/>
            </a:stretch>
          </p:blipFill>
          <p:spPr>
            <a:xfrm>
              <a:off x="5106268" y="3050633"/>
              <a:ext cx="166827" cy="191200"/>
            </a:xfrm>
            <a:prstGeom prst="rect">
              <a:avLst/>
            </a:prstGeom>
          </p:spPr>
        </p:pic>
      </p:grpSp>
      <p:grpSp>
        <p:nvGrpSpPr>
          <p:cNvPr id="70" name="object 70"/>
          <p:cNvGrpSpPr/>
          <p:nvPr/>
        </p:nvGrpSpPr>
        <p:grpSpPr>
          <a:xfrm>
            <a:off x="5575980" y="2949696"/>
            <a:ext cx="994589" cy="343235"/>
            <a:chOff x="5575980" y="2949696"/>
            <a:chExt cx="994589" cy="343235"/>
          </a:xfrm>
        </p:grpSpPr>
        <p:sp>
          <p:nvSpPr>
            <p:cNvPr id="71" name="object 71"/>
            <p:cNvSpPr/>
            <p:nvPr/>
          </p:nvSpPr>
          <p:spPr>
            <a:xfrm>
              <a:off x="5575980" y="2965838"/>
              <a:ext cx="432547" cy="273424"/>
            </a:xfrm>
            <a:custGeom>
              <a:avLst/>
              <a:gdLst/>
              <a:ahLst/>
              <a:cxnLst/>
              <a:rect l="l" t="t" r="r" b="b"/>
              <a:pathLst>
                <a:path w="490220" h="309879">
                  <a:moveTo>
                    <a:pt x="358432" y="100685"/>
                  </a:moveTo>
                  <a:lnTo>
                    <a:pt x="349288" y="101561"/>
                  </a:lnTo>
                  <a:lnTo>
                    <a:pt x="340144" y="102019"/>
                  </a:lnTo>
                  <a:lnTo>
                    <a:pt x="331000" y="102184"/>
                  </a:lnTo>
                  <a:lnTo>
                    <a:pt x="297611" y="102019"/>
                  </a:lnTo>
                  <a:lnTo>
                    <a:pt x="284276" y="101561"/>
                  </a:lnTo>
                  <a:lnTo>
                    <a:pt x="269938" y="100685"/>
                  </a:lnTo>
                  <a:lnTo>
                    <a:pt x="269938" y="112877"/>
                  </a:lnTo>
                  <a:lnTo>
                    <a:pt x="291274" y="112877"/>
                  </a:lnTo>
                  <a:lnTo>
                    <a:pt x="295846" y="114401"/>
                  </a:lnTo>
                  <a:lnTo>
                    <a:pt x="298894" y="115925"/>
                  </a:lnTo>
                  <a:lnTo>
                    <a:pt x="301942" y="118973"/>
                  </a:lnTo>
                  <a:lnTo>
                    <a:pt x="303466" y="122021"/>
                  </a:lnTo>
                  <a:lnTo>
                    <a:pt x="303466" y="129730"/>
                  </a:lnTo>
                  <a:lnTo>
                    <a:pt x="301942" y="132778"/>
                  </a:lnTo>
                  <a:lnTo>
                    <a:pt x="300253" y="140474"/>
                  </a:lnTo>
                  <a:lnTo>
                    <a:pt x="297561" y="149733"/>
                  </a:lnTo>
                  <a:lnTo>
                    <a:pt x="294017" y="160426"/>
                  </a:lnTo>
                  <a:lnTo>
                    <a:pt x="289750" y="172402"/>
                  </a:lnTo>
                  <a:lnTo>
                    <a:pt x="256222" y="262420"/>
                  </a:lnTo>
                  <a:lnTo>
                    <a:pt x="212026" y="148018"/>
                  </a:lnTo>
                  <a:lnTo>
                    <a:pt x="206578" y="136067"/>
                  </a:lnTo>
                  <a:lnTo>
                    <a:pt x="201549" y="123393"/>
                  </a:lnTo>
                  <a:lnTo>
                    <a:pt x="192125" y="97637"/>
                  </a:lnTo>
                  <a:lnTo>
                    <a:pt x="181457" y="97637"/>
                  </a:lnTo>
                  <a:lnTo>
                    <a:pt x="168694" y="129489"/>
                  </a:lnTo>
                  <a:lnTo>
                    <a:pt x="162814" y="143357"/>
                  </a:lnTo>
                  <a:lnTo>
                    <a:pt x="157073" y="155638"/>
                  </a:lnTo>
                  <a:lnTo>
                    <a:pt x="109829" y="259372"/>
                  </a:lnTo>
                  <a:lnTo>
                    <a:pt x="93776" y="203822"/>
                  </a:lnTo>
                  <a:lnTo>
                    <a:pt x="82308" y="162877"/>
                  </a:lnTo>
                  <a:lnTo>
                    <a:pt x="75450" y="136220"/>
                  </a:lnTo>
                  <a:lnTo>
                    <a:pt x="73152" y="123545"/>
                  </a:lnTo>
                  <a:lnTo>
                    <a:pt x="73152" y="117449"/>
                  </a:lnTo>
                  <a:lnTo>
                    <a:pt x="79248" y="114401"/>
                  </a:lnTo>
                  <a:lnTo>
                    <a:pt x="85344" y="112877"/>
                  </a:lnTo>
                  <a:lnTo>
                    <a:pt x="106781" y="112877"/>
                  </a:lnTo>
                  <a:lnTo>
                    <a:pt x="106781" y="100685"/>
                  </a:lnTo>
                  <a:lnTo>
                    <a:pt x="90462" y="101561"/>
                  </a:lnTo>
                  <a:lnTo>
                    <a:pt x="76022" y="102019"/>
                  </a:lnTo>
                  <a:lnTo>
                    <a:pt x="63614" y="102184"/>
                  </a:lnTo>
                  <a:lnTo>
                    <a:pt x="30670" y="102019"/>
                  </a:lnTo>
                  <a:lnTo>
                    <a:pt x="16268" y="101561"/>
                  </a:lnTo>
                  <a:lnTo>
                    <a:pt x="0" y="100685"/>
                  </a:lnTo>
                  <a:lnTo>
                    <a:pt x="0" y="112877"/>
                  </a:lnTo>
                  <a:lnTo>
                    <a:pt x="15240" y="112877"/>
                  </a:lnTo>
                  <a:lnTo>
                    <a:pt x="19812" y="114401"/>
                  </a:lnTo>
                  <a:lnTo>
                    <a:pt x="56870" y="208457"/>
                  </a:lnTo>
                  <a:lnTo>
                    <a:pt x="77444" y="277126"/>
                  </a:lnTo>
                  <a:lnTo>
                    <a:pt x="86868" y="309753"/>
                  </a:lnTo>
                  <a:lnTo>
                    <a:pt x="109829" y="309753"/>
                  </a:lnTo>
                  <a:lnTo>
                    <a:pt x="136575" y="242303"/>
                  </a:lnTo>
                  <a:lnTo>
                    <a:pt x="175361" y="155638"/>
                  </a:lnTo>
                  <a:lnTo>
                    <a:pt x="202882" y="227368"/>
                  </a:lnTo>
                  <a:lnTo>
                    <a:pt x="213461" y="253085"/>
                  </a:lnTo>
                  <a:lnTo>
                    <a:pt x="222313" y="275374"/>
                  </a:lnTo>
                  <a:lnTo>
                    <a:pt x="229463" y="294271"/>
                  </a:lnTo>
                  <a:lnTo>
                    <a:pt x="234886" y="309753"/>
                  </a:lnTo>
                  <a:lnTo>
                    <a:pt x="256222" y="309753"/>
                  </a:lnTo>
                  <a:lnTo>
                    <a:pt x="263944" y="284861"/>
                  </a:lnTo>
                  <a:lnTo>
                    <a:pt x="273367" y="258419"/>
                  </a:lnTo>
                  <a:lnTo>
                    <a:pt x="284518" y="230543"/>
                  </a:lnTo>
                  <a:lnTo>
                    <a:pt x="297370" y="201358"/>
                  </a:lnTo>
                  <a:lnTo>
                    <a:pt x="310857" y="169024"/>
                  </a:lnTo>
                  <a:lnTo>
                    <a:pt x="329184" y="129489"/>
                  </a:lnTo>
                  <a:lnTo>
                    <a:pt x="343192" y="112877"/>
                  </a:lnTo>
                  <a:lnTo>
                    <a:pt x="358432" y="112877"/>
                  </a:lnTo>
                  <a:lnTo>
                    <a:pt x="358432" y="100685"/>
                  </a:lnTo>
                  <a:close/>
                </a:path>
                <a:path w="490220" h="309879">
                  <a:moveTo>
                    <a:pt x="457682" y="16764"/>
                  </a:moveTo>
                  <a:lnTo>
                    <a:pt x="456158" y="10668"/>
                  </a:lnTo>
                  <a:lnTo>
                    <a:pt x="447014" y="1524"/>
                  </a:lnTo>
                  <a:lnTo>
                    <a:pt x="440829" y="0"/>
                  </a:lnTo>
                  <a:lnTo>
                    <a:pt x="427113" y="0"/>
                  </a:lnTo>
                  <a:lnTo>
                    <a:pt x="421017" y="1524"/>
                  </a:lnTo>
                  <a:lnTo>
                    <a:pt x="416445" y="6096"/>
                  </a:lnTo>
                  <a:lnTo>
                    <a:pt x="411873" y="12192"/>
                  </a:lnTo>
                  <a:lnTo>
                    <a:pt x="408825" y="16764"/>
                  </a:lnTo>
                  <a:lnTo>
                    <a:pt x="408825" y="30480"/>
                  </a:lnTo>
                  <a:lnTo>
                    <a:pt x="411873" y="36576"/>
                  </a:lnTo>
                  <a:lnTo>
                    <a:pt x="421017" y="45720"/>
                  </a:lnTo>
                  <a:lnTo>
                    <a:pt x="427113" y="48869"/>
                  </a:lnTo>
                  <a:lnTo>
                    <a:pt x="440829" y="48869"/>
                  </a:lnTo>
                  <a:lnTo>
                    <a:pt x="447014" y="45720"/>
                  </a:lnTo>
                  <a:lnTo>
                    <a:pt x="456158" y="36576"/>
                  </a:lnTo>
                  <a:lnTo>
                    <a:pt x="457682" y="30480"/>
                  </a:lnTo>
                  <a:lnTo>
                    <a:pt x="457682" y="16764"/>
                  </a:lnTo>
                  <a:close/>
                </a:path>
                <a:path w="490220" h="309879">
                  <a:moveTo>
                    <a:pt x="489686" y="294513"/>
                  </a:moveTo>
                  <a:lnTo>
                    <a:pt x="454634" y="277660"/>
                  </a:lnTo>
                  <a:lnTo>
                    <a:pt x="453136" y="242938"/>
                  </a:lnTo>
                  <a:lnTo>
                    <a:pt x="453136" y="211734"/>
                  </a:lnTo>
                  <a:lnTo>
                    <a:pt x="453301" y="190322"/>
                  </a:lnTo>
                  <a:lnTo>
                    <a:pt x="453758" y="164922"/>
                  </a:lnTo>
                  <a:lnTo>
                    <a:pt x="454634" y="135826"/>
                  </a:lnTo>
                  <a:lnTo>
                    <a:pt x="454875" y="125768"/>
                  </a:lnTo>
                  <a:lnTo>
                    <a:pt x="455942" y="106781"/>
                  </a:lnTo>
                  <a:lnTo>
                    <a:pt x="456158" y="99161"/>
                  </a:lnTo>
                  <a:lnTo>
                    <a:pt x="451586" y="96113"/>
                  </a:lnTo>
                  <a:lnTo>
                    <a:pt x="441820" y="99491"/>
                  </a:lnTo>
                  <a:lnTo>
                    <a:pt x="433209" y="102590"/>
                  </a:lnTo>
                  <a:lnTo>
                    <a:pt x="425780" y="105105"/>
                  </a:lnTo>
                  <a:lnTo>
                    <a:pt x="412013" y="108826"/>
                  </a:lnTo>
                  <a:lnTo>
                    <a:pt x="403110" y="110591"/>
                  </a:lnTo>
                  <a:lnTo>
                    <a:pt x="379869" y="114401"/>
                  </a:lnTo>
                  <a:lnTo>
                    <a:pt x="379869" y="126593"/>
                  </a:lnTo>
                  <a:lnTo>
                    <a:pt x="404253" y="126593"/>
                  </a:lnTo>
                  <a:lnTo>
                    <a:pt x="408825" y="128117"/>
                  </a:lnTo>
                  <a:lnTo>
                    <a:pt x="411873" y="129730"/>
                  </a:lnTo>
                  <a:lnTo>
                    <a:pt x="413397" y="131254"/>
                  </a:lnTo>
                  <a:lnTo>
                    <a:pt x="414921" y="135826"/>
                  </a:lnTo>
                  <a:lnTo>
                    <a:pt x="414921" y="138874"/>
                  </a:lnTo>
                  <a:lnTo>
                    <a:pt x="415798" y="149136"/>
                  </a:lnTo>
                  <a:lnTo>
                    <a:pt x="416255" y="161544"/>
                  </a:lnTo>
                  <a:lnTo>
                    <a:pt x="416420" y="175945"/>
                  </a:lnTo>
                  <a:lnTo>
                    <a:pt x="416306" y="228892"/>
                  </a:lnTo>
                  <a:lnTo>
                    <a:pt x="416255" y="235546"/>
                  </a:lnTo>
                  <a:lnTo>
                    <a:pt x="415798" y="253390"/>
                  </a:lnTo>
                  <a:lnTo>
                    <a:pt x="414997" y="267030"/>
                  </a:lnTo>
                  <a:lnTo>
                    <a:pt x="414921" y="280708"/>
                  </a:lnTo>
                  <a:lnTo>
                    <a:pt x="413397" y="286804"/>
                  </a:lnTo>
                  <a:lnTo>
                    <a:pt x="411873" y="288328"/>
                  </a:lnTo>
                  <a:lnTo>
                    <a:pt x="410349" y="291376"/>
                  </a:lnTo>
                  <a:lnTo>
                    <a:pt x="405777" y="292989"/>
                  </a:lnTo>
                  <a:lnTo>
                    <a:pt x="398157" y="292989"/>
                  </a:lnTo>
                  <a:lnTo>
                    <a:pt x="379869" y="294513"/>
                  </a:lnTo>
                  <a:lnTo>
                    <a:pt x="379869" y="308229"/>
                  </a:lnTo>
                  <a:lnTo>
                    <a:pt x="392671" y="307352"/>
                  </a:lnTo>
                  <a:lnTo>
                    <a:pt x="405777" y="306895"/>
                  </a:lnTo>
                  <a:lnTo>
                    <a:pt x="418871" y="306730"/>
                  </a:lnTo>
                  <a:lnTo>
                    <a:pt x="431685" y="306705"/>
                  </a:lnTo>
                  <a:lnTo>
                    <a:pt x="459003" y="306895"/>
                  </a:lnTo>
                  <a:lnTo>
                    <a:pt x="473989" y="307352"/>
                  </a:lnTo>
                  <a:lnTo>
                    <a:pt x="489686" y="308229"/>
                  </a:lnTo>
                  <a:lnTo>
                    <a:pt x="489686" y="306705"/>
                  </a:lnTo>
                  <a:lnTo>
                    <a:pt x="489686" y="294513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72" name="object 72"/>
            <p:cNvPicPr/>
            <p:nvPr/>
          </p:nvPicPr>
          <p:blipFill>
            <a:blip r:embed="rId26"/>
            <a:stretch>
              <a:fillRect/>
            </a:stretch>
          </p:blipFill>
          <p:spPr>
            <a:xfrm>
              <a:off x="6024114" y="3050633"/>
              <a:ext cx="223473" cy="187166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6265070" y="2949696"/>
              <a:ext cx="210110" cy="292474"/>
            </a:xfrm>
            <a:custGeom>
              <a:avLst/>
              <a:gdLst/>
              <a:ahLst/>
              <a:cxnLst/>
              <a:rect l="l" t="t" r="r" b="b"/>
              <a:pathLst>
                <a:path w="238125" h="331470">
                  <a:moveTo>
                    <a:pt x="202882" y="128111"/>
                  </a:moveTo>
                  <a:lnTo>
                    <a:pt x="166306" y="128111"/>
                  </a:lnTo>
                  <a:lnTo>
                    <a:pt x="166306" y="39624"/>
                  </a:lnTo>
                  <a:lnTo>
                    <a:pt x="164687" y="35052"/>
                  </a:lnTo>
                  <a:lnTo>
                    <a:pt x="163163" y="32004"/>
                  </a:lnTo>
                  <a:lnTo>
                    <a:pt x="161639" y="30480"/>
                  </a:lnTo>
                  <a:lnTo>
                    <a:pt x="157067" y="28956"/>
                  </a:lnTo>
                  <a:lnTo>
                    <a:pt x="129635" y="28956"/>
                  </a:lnTo>
                  <a:lnTo>
                    <a:pt x="129635" y="15240"/>
                  </a:lnTo>
                  <a:lnTo>
                    <a:pt x="148795" y="13501"/>
                  </a:lnTo>
                  <a:lnTo>
                    <a:pt x="167401" y="10477"/>
                  </a:lnTo>
                  <a:lnTo>
                    <a:pt x="185436" y="6024"/>
                  </a:lnTo>
                  <a:lnTo>
                    <a:pt x="202882" y="0"/>
                  </a:lnTo>
                  <a:lnTo>
                    <a:pt x="205930" y="1524"/>
                  </a:lnTo>
                  <a:lnTo>
                    <a:pt x="205692" y="13525"/>
                  </a:lnTo>
                  <a:lnTo>
                    <a:pt x="204644" y="40957"/>
                  </a:lnTo>
                  <a:lnTo>
                    <a:pt x="204406" y="56388"/>
                  </a:lnTo>
                  <a:lnTo>
                    <a:pt x="202882" y="114395"/>
                  </a:lnTo>
                  <a:lnTo>
                    <a:pt x="202882" y="128111"/>
                  </a:lnTo>
                  <a:close/>
                </a:path>
                <a:path w="238125" h="331470">
                  <a:moveTo>
                    <a:pt x="85439" y="331089"/>
                  </a:moveTo>
                  <a:lnTo>
                    <a:pt x="37567" y="314975"/>
                  </a:lnTo>
                  <a:lnTo>
                    <a:pt x="5905" y="270033"/>
                  </a:lnTo>
                  <a:lnTo>
                    <a:pt x="0" y="228885"/>
                  </a:lnTo>
                  <a:lnTo>
                    <a:pt x="571" y="214543"/>
                  </a:lnTo>
                  <a:lnTo>
                    <a:pt x="14001" y="169044"/>
                  </a:lnTo>
                  <a:lnTo>
                    <a:pt x="49160" y="138981"/>
                  </a:lnTo>
                  <a:lnTo>
                    <a:pt x="84153" y="120824"/>
                  </a:lnTo>
                  <a:lnTo>
                    <a:pt x="112871" y="114395"/>
                  </a:lnTo>
                  <a:lnTo>
                    <a:pt x="119491" y="114681"/>
                  </a:lnTo>
                  <a:lnTo>
                    <a:pt x="125825" y="115538"/>
                  </a:lnTo>
                  <a:lnTo>
                    <a:pt x="132159" y="116967"/>
                  </a:lnTo>
                  <a:lnTo>
                    <a:pt x="138779" y="118967"/>
                  </a:lnTo>
                  <a:lnTo>
                    <a:pt x="145638" y="120396"/>
                  </a:lnTo>
                  <a:lnTo>
                    <a:pt x="152507" y="122396"/>
                  </a:lnTo>
                  <a:lnTo>
                    <a:pt x="159393" y="124968"/>
                  </a:lnTo>
                  <a:lnTo>
                    <a:pt x="166306" y="128111"/>
                  </a:lnTo>
                  <a:lnTo>
                    <a:pt x="202882" y="128111"/>
                  </a:lnTo>
                  <a:lnTo>
                    <a:pt x="202882" y="134207"/>
                  </a:lnTo>
                  <a:lnTo>
                    <a:pt x="100679" y="134207"/>
                  </a:lnTo>
                  <a:lnTo>
                    <a:pt x="87533" y="135375"/>
                  </a:lnTo>
                  <a:lnTo>
                    <a:pt x="47101" y="165782"/>
                  </a:lnTo>
                  <a:lnTo>
                    <a:pt x="38099" y="215074"/>
                  </a:lnTo>
                  <a:lnTo>
                    <a:pt x="39266" y="234560"/>
                  </a:lnTo>
                  <a:lnTo>
                    <a:pt x="57911" y="279177"/>
                  </a:lnTo>
                  <a:lnTo>
                    <a:pt x="91867" y="300609"/>
                  </a:lnTo>
                  <a:lnTo>
                    <a:pt x="105251" y="302037"/>
                  </a:lnTo>
                  <a:lnTo>
                    <a:pt x="143618" y="302037"/>
                  </a:lnTo>
                  <a:lnTo>
                    <a:pt x="132351" y="312079"/>
                  </a:lnTo>
                  <a:lnTo>
                    <a:pt x="118967" y="324993"/>
                  </a:lnTo>
                  <a:lnTo>
                    <a:pt x="110085" y="327231"/>
                  </a:lnTo>
                  <a:lnTo>
                    <a:pt x="101631" y="329184"/>
                  </a:lnTo>
                  <a:lnTo>
                    <a:pt x="93464" y="330565"/>
                  </a:lnTo>
                  <a:lnTo>
                    <a:pt x="85439" y="331089"/>
                  </a:lnTo>
                  <a:close/>
                </a:path>
                <a:path w="238125" h="331470">
                  <a:moveTo>
                    <a:pt x="143618" y="302037"/>
                  </a:moveTo>
                  <a:lnTo>
                    <a:pt x="105251" y="302037"/>
                  </a:lnTo>
                  <a:lnTo>
                    <a:pt x="114109" y="301466"/>
                  </a:lnTo>
                  <a:lnTo>
                    <a:pt x="122396" y="299751"/>
                  </a:lnTo>
                  <a:lnTo>
                    <a:pt x="154828" y="275320"/>
                  </a:lnTo>
                  <a:lnTo>
                    <a:pt x="165743" y="234822"/>
                  </a:lnTo>
                  <a:lnTo>
                    <a:pt x="166306" y="219646"/>
                  </a:lnTo>
                  <a:lnTo>
                    <a:pt x="166306" y="166306"/>
                  </a:lnTo>
                  <a:lnTo>
                    <a:pt x="134207" y="141827"/>
                  </a:lnTo>
                  <a:lnTo>
                    <a:pt x="100679" y="134207"/>
                  </a:lnTo>
                  <a:lnTo>
                    <a:pt x="202882" y="134207"/>
                  </a:lnTo>
                  <a:lnTo>
                    <a:pt x="202974" y="283749"/>
                  </a:lnTo>
                  <a:lnTo>
                    <a:pt x="166306" y="283749"/>
                  </a:lnTo>
                  <a:lnTo>
                    <a:pt x="156297" y="291466"/>
                  </a:lnTo>
                  <a:lnTo>
                    <a:pt x="144887" y="300906"/>
                  </a:lnTo>
                  <a:lnTo>
                    <a:pt x="143618" y="302037"/>
                  </a:lnTo>
                  <a:close/>
                </a:path>
                <a:path w="238125" h="331470">
                  <a:moveTo>
                    <a:pt x="163163" y="326517"/>
                  </a:moveTo>
                  <a:lnTo>
                    <a:pt x="164069" y="317905"/>
                  </a:lnTo>
                  <a:lnTo>
                    <a:pt x="164777" y="306609"/>
                  </a:lnTo>
                  <a:lnTo>
                    <a:pt x="165370" y="296322"/>
                  </a:lnTo>
                  <a:lnTo>
                    <a:pt x="166306" y="283749"/>
                  </a:lnTo>
                  <a:lnTo>
                    <a:pt x="202974" y="283749"/>
                  </a:lnTo>
                  <a:lnTo>
                    <a:pt x="203099" y="291466"/>
                  </a:lnTo>
                  <a:lnTo>
                    <a:pt x="203525" y="299275"/>
                  </a:lnTo>
                  <a:lnTo>
                    <a:pt x="237934" y="312800"/>
                  </a:lnTo>
                  <a:lnTo>
                    <a:pt x="237934" y="323469"/>
                  </a:lnTo>
                  <a:lnTo>
                    <a:pt x="190690" y="323469"/>
                  </a:lnTo>
                  <a:lnTo>
                    <a:pt x="188117" y="323730"/>
                  </a:lnTo>
                  <a:lnTo>
                    <a:pt x="174362" y="325397"/>
                  </a:lnTo>
                  <a:lnTo>
                    <a:pt x="163163" y="326517"/>
                  </a:lnTo>
                  <a:close/>
                </a:path>
                <a:path w="238125" h="331470">
                  <a:moveTo>
                    <a:pt x="237934" y="326517"/>
                  </a:moveTo>
                  <a:lnTo>
                    <a:pt x="213169" y="324421"/>
                  </a:lnTo>
                  <a:lnTo>
                    <a:pt x="201501" y="323730"/>
                  </a:lnTo>
                  <a:lnTo>
                    <a:pt x="190690" y="323469"/>
                  </a:lnTo>
                  <a:lnTo>
                    <a:pt x="237934" y="323469"/>
                  </a:lnTo>
                  <a:lnTo>
                    <a:pt x="237934" y="326517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27"/>
            <a:stretch>
              <a:fillRect/>
            </a:stretch>
          </p:blipFill>
          <p:spPr>
            <a:xfrm>
              <a:off x="6491148" y="3182581"/>
              <a:ext cx="79421" cy="110350"/>
            </a:xfrm>
            <a:prstGeom prst="rect">
              <a:avLst/>
            </a:prstGeom>
          </p:spPr>
        </p:pic>
      </p:grpSp>
      <p:grpSp>
        <p:nvGrpSpPr>
          <p:cNvPr id="75" name="object 75"/>
          <p:cNvGrpSpPr/>
          <p:nvPr/>
        </p:nvGrpSpPr>
        <p:grpSpPr>
          <a:xfrm>
            <a:off x="6880103" y="2992727"/>
            <a:ext cx="1078116" cy="300205"/>
            <a:chOff x="6880103" y="2992727"/>
            <a:chExt cx="1078116" cy="300205"/>
          </a:xfrm>
        </p:grpSpPr>
        <p:sp>
          <p:nvSpPr>
            <p:cNvPr id="76" name="object 76"/>
            <p:cNvSpPr/>
            <p:nvPr/>
          </p:nvSpPr>
          <p:spPr>
            <a:xfrm>
              <a:off x="6880103" y="3051978"/>
              <a:ext cx="315446" cy="187699"/>
            </a:xfrm>
            <a:custGeom>
              <a:avLst/>
              <a:gdLst/>
              <a:ahLst/>
              <a:cxnLst/>
              <a:rect l="l" t="t" r="r" b="b"/>
              <a:pathLst>
                <a:path w="357504" h="212725">
                  <a:moveTo>
                    <a:pt x="256317" y="212121"/>
                  </a:moveTo>
                  <a:lnTo>
                    <a:pt x="234981" y="212121"/>
                  </a:lnTo>
                  <a:lnTo>
                    <a:pt x="229551" y="196636"/>
                  </a:lnTo>
                  <a:lnTo>
                    <a:pt x="222396" y="177748"/>
                  </a:lnTo>
                  <a:lnTo>
                    <a:pt x="213510" y="155449"/>
                  </a:lnTo>
                  <a:lnTo>
                    <a:pt x="202882" y="129730"/>
                  </a:lnTo>
                  <a:lnTo>
                    <a:pt x="175450" y="58007"/>
                  </a:lnTo>
                  <a:lnTo>
                    <a:pt x="160520" y="89740"/>
                  </a:lnTo>
                  <a:lnTo>
                    <a:pt x="135802" y="144669"/>
                  </a:lnTo>
                  <a:lnTo>
                    <a:pt x="125158" y="167830"/>
                  </a:lnTo>
                  <a:lnTo>
                    <a:pt x="121466" y="178180"/>
                  </a:lnTo>
                  <a:lnTo>
                    <a:pt x="108299" y="212121"/>
                  </a:lnTo>
                  <a:lnTo>
                    <a:pt x="86963" y="212121"/>
                  </a:lnTo>
                  <a:lnTo>
                    <a:pt x="77533" y="179489"/>
                  </a:lnTo>
                  <a:lnTo>
                    <a:pt x="67532" y="145732"/>
                  </a:lnTo>
                  <a:lnTo>
                    <a:pt x="32099" y="30479"/>
                  </a:lnTo>
                  <a:lnTo>
                    <a:pt x="15335" y="15239"/>
                  </a:lnTo>
                  <a:lnTo>
                    <a:pt x="0" y="15239"/>
                  </a:lnTo>
                  <a:lnTo>
                    <a:pt x="0" y="3047"/>
                  </a:lnTo>
                  <a:lnTo>
                    <a:pt x="16080" y="3929"/>
                  </a:lnTo>
                  <a:lnTo>
                    <a:pt x="29991" y="4381"/>
                  </a:lnTo>
                  <a:lnTo>
                    <a:pt x="62174" y="4548"/>
                  </a:lnTo>
                  <a:lnTo>
                    <a:pt x="74580" y="4381"/>
                  </a:lnTo>
                  <a:lnTo>
                    <a:pt x="88987" y="3929"/>
                  </a:lnTo>
                  <a:lnTo>
                    <a:pt x="105251" y="3047"/>
                  </a:lnTo>
                  <a:lnTo>
                    <a:pt x="105251" y="15239"/>
                  </a:lnTo>
                  <a:lnTo>
                    <a:pt x="85439" y="15239"/>
                  </a:lnTo>
                  <a:lnTo>
                    <a:pt x="79343" y="16763"/>
                  </a:lnTo>
                  <a:lnTo>
                    <a:pt x="73247" y="19811"/>
                  </a:lnTo>
                  <a:lnTo>
                    <a:pt x="71723" y="22859"/>
                  </a:lnTo>
                  <a:lnTo>
                    <a:pt x="71723" y="25908"/>
                  </a:lnTo>
                  <a:lnTo>
                    <a:pt x="74009" y="38585"/>
                  </a:lnTo>
                  <a:lnTo>
                    <a:pt x="80867" y="65246"/>
                  </a:lnTo>
                  <a:lnTo>
                    <a:pt x="92297" y="106194"/>
                  </a:lnTo>
                  <a:lnTo>
                    <a:pt x="108299" y="161734"/>
                  </a:lnTo>
                  <a:lnTo>
                    <a:pt x="155638" y="58007"/>
                  </a:lnTo>
                  <a:lnTo>
                    <a:pt x="161377" y="45728"/>
                  </a:lnTo>
                  <a:lnTo>
                    <a:pt x="167259" y="31861"/>
                  </a:lnTo>
                  <a:lnTo>
                    <a:pt x="180022" y="0"/>
                  </a:lnTo>
                  <a:lnTo>
                    <a:pt x="190690" y="0"/>
                  </a:lnTo>
                  <a:lnTo>
                    <a:pt x="196143" y="12802"/>
                  </a:lnTo>
                  <a:lnTo>
                    <a:pt x="210502" y="50387"/>
                  </a:lnTo>
                  <a:lnTo>
                    <a:pt x="256317" y="164782"/>
                  </a:lnTo>
                  <a:lnTo>
                    <a:pt x="289845" y="74771"/>
                  </a:lnTo>
                  <a:lnTo>
                    <a:pt x="293893" y="62793"/>
                  </a:lnTo>
                  <a:lnTo>
                    <a:pt x="302037" y="35147"/>
                  </a:lnTo>
                  <a:lnTo>
                    <a:pt x="302037" y="24384"/>
                  </a:lnTo>
                  <a:lnTo>
                    <a:pt x="300513" y="21335"/>
                  </a:lnTo>
                  <a:lnTo>
                    <a:pt x="295941" y="16763"/>
                  </a:lnTo>
                  <a:lnTo>
                    <a:pt x="291369" y="15239"/>
                  </a:lnTo>
                  <a:lnTo>
                    <a:pt x="270033" y="15239"/>
                  </a:lnTo>
                  <a:lnTo>
                    <a:pt x="270033" y="3047"/>
                  </a:lnTo>
                  <a:lnTo>
                    <a:pt x="283464" y="3929"/>
                  </a:lnTo>
                  <a:lnTo>
                    <a:pt x="296322" y="4381"/>
                  </a:lnTo>
                  <a:lnTo>
                    <a:pt x="329739" y="4548"/>
                  </a:lnTo>
                  <a:lnTo>
                    <a:pt x="339268" y="4381"/>
                  </a:lnTo>
                  <a:lnTo>
                    <a:pt x="348494" y="3929"/>
                  </a:lnTo>
                  <a:lnTo>
                    <a:pt x="356997" y="3047"/>
                  </a:lnTo>
                  <a:lnTo>
                    <a:pt x="356997" y="15239"/>
                  </a:lnTo>
                  <a:lnTo>
                    <a:pt x="343281" y="15239"/>
                  </a:lnTo>
                  <a:lnTo>
                    <a:pt x="338709" y="18287"/>
                  </a:lnTo>
                  <a:lnTo>
                    <a:pt x="309625" y="71398"/>
                  </a:lnTo>
                  <a:lnTo>
                    <a:pt x="283964" y="132906"/>
                  </a:lnTo>
                  <a:lnTo>
                    <a:pt x="264009" y="187228"/>
                  </a:lnTo>
                  <a:lnTo>
                    <a:pt x="256317" y="21212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28"/>
            <a:stretch>
              <a:fillRect/>
            </a:stretch>
          </p:blipFill>
          <p:spPr>
            <a:xfrm>
              <a:off x="7217961" y="3050633"/>
              <a:ext cx="174979" cy="191200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7410422" y="2992727"/>
              <a:ext cx="117101" cy="249331"/>
            </a:xfrm>
            <a:custGeom>
              <a:avLst/>
              <a:gdLst/>
              <a:ahLst/>
              <a:cxnLst/>
              <a:rect l="l" t="t" r="r" b="b"/>
              <a:pathLst>
                <a:path w="132715" h="282575">
                  <a:moveTo>
                    <a:pt x="86963" y="282321"/>
                  </a:moveTo>
                  <a:lnTo>
                    <a:pt x="82391" y="282321"/>
                  </a:lnTo>
                  <a:lnTo>
                    <a:pt x="74699" y="281797"/>
                  </a:lnTo>
                  <a:lnTo>
                    <a:pt x="39624" y="260889"/>
                  </a:lnTo>
                  <a:lnTo>
                    <a:pt x="35052" y="233457"/>
                  </a:lnTo>
                  <a:lnTo>
                    <a:pt x="35052" y="108394"/>
                  </a:lnTo>
                  <a:lnTo>
                    <a:pt x="18097" y="108585"/>
                  </a:lnTo>
                  <a:lnTo>
                    <a:pt x="9120" y="109037"/>
                  </a:lnTo>
                  <a:lnTo>
                    <a:pt x="0" y="109918"/>
                  </a:lnTo>
                  <a:lnTo>
                    <a:pt x="0" y="99250"/>
                  </a:lnTo>
                  <a:lnTo>
                    <a:pt x="9763" y="95766"/>
                  </a:lnTo>
                  <a:lnTo>
                    <a:pt x="18669" y="92309"/>
                  </a:lnTo>
                  <a:lnTo>
                    <a:pt x="35052" y="85439"/>
                  </a:lnTo>
                  <a:lnTo>
                    <a:pt x="34861" y="52292"/>
                  </a:lnTo>
                  <a:lnTo>
                    <a:pt x="34409" y="34861"/>
                  </a:lnTo>
                  <a:lnTo>
                    <a:pt x="33528" y="16859"/>
                  </a:lnTo>
                  <a:lnTo>
                    <a:pt x="45298" y="12255"/>
                  </a:lnTo>
                  <a:lnTo>
                    <a:pt x="55328" y="7822"/>
                  </a:lnTo>
                  <a:lnTo>
                    <a:pt x="63625" y="3692"/>
                  </a:lnTo>
                  <a:lnTo>
                    <a:pt x="70199" y="0"/>
                  </a:lnTo>
                  <a:lnTo>
                    <a:pt x="76295" y="4572"/>
                  </a:lnTo>
                  <a:lnTo>
                    <a:pt x="75152" y="15707"/>
                  </a:lnTo>
                  <a:lnTo>
                    <a:pt x="74009" y="33004"/>
                  </a:lnTo>
                  <a:lnTo>
                    <a:pt x="72866" y="56301"/>
                  </a:lnTo>
                  <a:lnTo>
                    <a:pt x="71723" y="85439"/>
                  </a:lnTo>
                  <a:lnTo>
                    <a:pt x="84629" y="85201"/>
                  </a:lnTo>
                  <a:lnTo>
                    <a:pt x="106441" y="84153"/>
                  </a:lnTo>
                  <a:lnTo>
                    <a:pt x="115919" y="83915"/>
                  </a:lnTo>
                  <a:lnTo>
                    <a:pt x="132683" y="83915"/>
                  </a:lnTo>
                  <a:lnTo>
                    <a:pt x="131159" y="105346"/>
                  </a:lnTo>
                  <a:lnTo>
                    <a:pt x="71723" y="105346"/>
                  </a:lnTo>
                  <a:lnTo>
                    <a:pt x="71723" y="190785"/>
                  </a:lnTo>
                  <a:lnTo>
                    <a:pt x="74771" y="233457"/>
                  </a:lnTo>
                  <a:lnTo>
                    <a:pt x="93059" y="253269"/>
                  </a:lnTo>
                  <a:lnTo>
                    <a:pt x="108299" y="253269"/>
                  </a:lnTo>
                  <a:lnTo>
                    <a:pt x="112871" y="251745"/>
                  </a:lnTo>
                  <a:lnTo>
                    <a:pt x="115919" y="250221"/>
                  </a:lnTo>
                  <a:lnTo>
                    <a:pt x="120491" y="247173"/>
                  </a:lnTo>
                  <a:lnTo>
                    <a:pt x="123539" y="244125"/>
                  </a:lnTo>
                  <a:lnTo>
                    <a:pt x="131159" y="251745"/>
                  </a:lnTo>
                  <a:lnTo>
                    <a:pt x="109823" y="276225"/>
                  </a:lnTo>
                  <a:lnTo>
                    <a:pt x="96107" y="280797"/>
                  </a:lnTo>
                  <a:lnTo>
                    <a:pt x="91535" y="280797"/>
                  </a:lnTo>
                  <a:lnTo>
                    <a:pt x="86963" y="28232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29"/>
            <a:stretch>
              <a:fillRect/>
            </a:stretch>
          </p:blipFill>
          <p:spPr>
            <a:xfrm>
              <a:off x="7542287" y="3050633"/>
              <a:ext cx="165566" cy="191200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30"/>
            <a:stretch>
              <a:fillRect/>
            </a:stretch>
          </p:blipFill>
          <p:spPr>
            <a:xfrm>
              <a:off x="7726679" y="3050633"/>
              <a:ext cx="231541" cy="242299"/>
            </a:xfrm>
            <a:prstGeom prst="rect">
              <a:avLst/>
            </a:prstGeom>
          </p:spPr>
        </p:pic>
      </p:grpSp>
      <p:grpSp>
        <p:nvGrpSpPr>
          <p:cNvPr id="81" name="object 81"/>
          <p:cNvGrpSpPr/>
          <p:nvPr/>
        </p:nvGrpSpPr>
        <p:grpSpPr>
          <a:xfrm>
            <a:off x="8275824" y="2949702"/>
            <a:ext cx="641134" cy="292474"/>
            <a:chOff x="8275824" y="2949702"/>
            <a:chExt cx="641134" cy="292474"/>
          </a:xfrm>
        </p:grpSpPr>
        <p:pic>
          <p:nvPicPr>
            <p:cNvPr id="82" name="object 82"/>
            <p:cNvPicPr/>
            <p:nvPr/>
          </p:nvPicPr>
          <p:blipFill>
            <a:blip r:embed="rId31"/>
            <a:stretch>
              <a:fillRect/>
            </a:stretch>
          </p:blipFill>
          <p:spPr>
            <a:xfrm>
              <a:off x="8275824" y="3050633"/>
              <a:ext cx="174979" cy="191200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8464240" y="2949702"/>
              <a:ext cx="452718" cy="292474"/>
            </a:xfrm>
            <a:custGeom>
              <a:avLst/>
              <a:gdLst/>
              <a:ahLst/>
              <a:cxnLst/>
              <a:rect l="l" t="t" r="r" b="b"/>
              <a:pathLst>
                <a:path w="513079" h="331470">
                  <a:moveTo>
                    <a:pt x="254800" y="312801"/>
                  </a:moveTo>
                  <a:lnTo>
                    <a:pt x="230314" y="312801"/>
                  </a:lnTo>
                  <a:lnTo>
                    <a:pt x="225742" y="311277"/>
                  </a:lnTo>
                  <a:lnTo>
                    <a:pt x="219646" y="265468"/>
                  </a:lnTo>
                  <a:lnTo>
                    <a:pt x="221170" y="196786"/>
                  </a:lnTo>
                  <a:lnTo>
                    <a:pt x="220624" y="181686"/>
                  </a:lnTo>
                  <a:lnTo>
                    <a:pt x="208673" y="142036"/>
                  </a:lnTo>
                  <a:lnTo>
                    <a:pt x="169735" y="117449"/>
                  </a:lnTo>
                  <a:lnTo>
                    <a:pt x="148018" y="114401"/>
                  </a:lnTo>
                  <a:lnTo>
                    <a:pt x="141122" y="114922"/>
                  </a:lnTo>
                  <a:lnTo>
                    <a:pt x="106781" y="128117"/>
                  </a:lnTo>
                  <a:lnTo>
                    <a:pt x="74777" y="157162"/>
                  </a:lnTo>
                  <a:lnTo>
                    <a:pt x="74777" y="115925"/>
                  </a:lnTo>
                  <a:lnTo>
                    <a:pt x="73253" y="114401"/>
                  </a:lnTo>
                  <a:lnTo>
                    <a:pt x="67157" y="114401"/>
                  </a:lnTo>
                  <a:lnTo>
                    <a:pt x="58280" y="118440"/>
                  </a:lnTo>
                  <a:lnTo>
                    <a:pt x="49822" y="121640"/>
                  </a:lnTo>
                  <a:lnTo>
                    <a:pt x="41656" y="124256"/>
                  </a:lnTo>
                  <a:lnTo>
                    <a:pt x="33629" y="126593"/>
                  </a:lnTo>
                  <a:lnTo>
                    <a:pt x="9740" y="131305"/>
                  </a:lnTo>
                  <a:lnTo>
                    <a:pt x="0" y="132689"/>
                  </a:lnTo>
                  <a:lnTo>
                    <a:pt x="0" y="144881"/>
                  </a:lnTo>
                  <a:lnTo>
                    <a:pt x="32105" y="144881"/>
                  </a:lnTo>
                  <a:lnTo>
                    <a:pt x="33629" y="146405"/>
                  </a:lnTo>
                  <a:lnTo>
                    <a:pt x="36677" y="152590"/>
                  </a:lnTo>
                  <a:lnTo>
                    <a:pt x="36677" y="157162"/>
                  </a:lnTo>
                  <a:lnTo>
                    <a:pt x="37553" y="168567"/>
                  </a:lnTo>
                  <a:lnTo>
                    <a:pt x="38011" y="182118"/>
                  </a:lnTo>
                  <a:lnTo>
                    <a:pt x="38201" y="215074"/>
                  </a:lnTo>
                  <a:lnTo>
                    <a:pt x="37934" y="251675"/>
                  </a:lnTo>
                  <a:lnTo>
                    <a:pt x="36271" y="296824"/>
                  </a:lnTo>
                  <a:lnTo>
                    <a:pt x="27432" y="312801"/>
                  </a:lnTo>
                  <a:lnTo>
                    <a:pt x="0" y="312801"/>
                  </a:lnTo>
                  <a:lnTo>
                    <a:pt x="0" y="326517"/>
                  </a:lnTo>
                  <a:lnTo>
                    <a:pt x="14566" y="325640"/>
                  </a:lnTo>
                  <a:lnTo>
                    <a:pt x="28435" y="325183"/>
                  </a:lnTo>
                  <a:lnTo>
                    <a:pt x="41452" y="325018"/>
                  </a:lnTo>
                  <a:lnTo>
                    <a:pt x="78397" y="325183"/>
                  </a:lnTo>
                  <a:lnTo>
                    <a:pt x="93941" y="325640"/>
                  </a:lnTo>
                  <a:lnTo>
                    <a:pt x="111353" y="326517"/>
                  </a:lnTo>
                  <a:lnTo>
                    <a:pt x="111353" y="312801"/>
                  </a:lnTo>
                  <a:lnTo>
                    <a:pt x="74777" y="302044"/>
                  </a:lnTo>
                  <a:lnTo>
                    <a:pt x="74968" y="192214"/>
                  </a:lnTo>
                  <a:lnTo>
                    <a:pt x="94589" y="152590"/>
                  </a:lnTo>
                  <a:lnTo>
                    <a:pt x="131165" y="141833"/>
                  </a:lnTo>
                  <a:lnTo>
                    <a:pt x="139179" y="142379"/>
                  </a:lnTo>
                  <a:lnTo>
                    <a:pt x="174142" y="163906"/>
                  </a:lnTo>
                  <a:lnTo>
                    <a:pt x="183070" y="210502"/>
                  </a:lnTo>
                  <a:lnTo>
                    <a:pt x="182791" y="245160"/>
                  </a:lnTo>
                  <a:lnTo>
                    <a:pt x="181927" y="275945"/>
                  </a:lnTo>
                  <a:lnTo>
                    <a:pt x="180505" y="303009"/>
                  </a:lnTo>
                  <a:lnTo>
                    <a:pt x="178498" y="326517"/>
                  </a:lnTo>
                  <a:lnTo>
                    <a:pt x="187629" y="325640"/>
                  </a:lnTo>
                  <a:lnTo>
                    <a:pt x="196596" y="325183"/>
                  </a:lnTo>
                  <a:lnTo>
                    <a:pt x="205295" y="325018"/>
                  </a:lnTo>
                  <a:lnTo>
                    <a:pt x="232994" y="325183"/>
                  </a:lnTo>
                  <a:lnTo>
                    <a:pt x="243598" y="325640"/>
                  </a:lnTo>
                  <a:lnTo>
                    <a:pt x="254800" y="326517"/>
                  </a:lnTo>
                  <a:lnTo>
                    <a:pt x="254800" y="312801"/>
                  </a:lnTo>
                  <a:close/>
                </a:path>
                <a:path w="513079" h="331470">
                  <a:moveTo>
                    <a:pt x="512546" y="312801"/>
                  </a:moveTo>
                  <a:lnTo>
                    <a:pt x="476923" y="290995"/>
                  </a:lnTo>
                  <a:lnTo>
                    <a:pt x="475970" y="134213"/>
                  </a:lnTo>
                  <a:lnTo>
                    <a:pt x="475983" y="132524"/>
                  </a:lnTo>
                  <a:lnTo>
                    <a:pt x="476351" y="128117"/>
                  </a:lnTo>
                  <a:lnTo>
                    <a:pt x="477393" y="115544"/>
                  </a:lnTo>
                  <a:lnTo>
                    <a:pt x="477494" y="56388"/>
                  </a:lnTo>
                  <a:lnTo>
                    <a:pt x="478396" y="40957"/>
                  </a:lnTo>
                  <a:lnTo>
                    <a:pt x="478853" y="30480"/>
                  </a:lnTo>
                  <a:lnTo>
                    <a:pt x="479640" y="13500"/>
                  </a:lnTo>
                  <a:lnTo>
                    <a:pt x="480542" y="1524"/>
                  </a:lnTo>
                  <a:lnTo>
                    <a:pt x="475970" y="0"/>
                  </a:lnTo>
                  <a:lnTo>
                    <a:pt x="459371" y="6019"/>
                  </a:lnTo>
                  <a:lnTo>
                    <a:pt x="441782" y="10477"/>
                  </a:lnTo>
                  <a:lnTo>
                    <a:pt x="423367" y="13500"/>
                  </a:lnTo>
                  <a:lnTo>
                    <a:pt x="404241" y="15240"/>
                  </a:lnTo>
                  <a:lnTo>
                    <a:pt x="404241" y="28956"/>
                  </a:lnTo>
                  <a:lnTo>
                    <a:pt x="430149" y="28956"/>
                  </a:lnTo>
                  <a:lnTo>
                    <a:pt x="434721" y="30480"/>
                  </a:lnTo>
                  <a:lnTo>
                    <a:pt x="439293" y="35052"/>
                  </a:lnTo>
                  <a:lnTo>
                    <a:pt x="439293" y="128117"/>
                  </a:lnTo>
                  <a:lnTo>
                    <a:pt x="439293" y="166306"/>
                  </a:lnTo>
                  <a:lnTo>
                    <a:pt x="439293" y="219646"/>
                  </a:lnTo>
                  <a:lnTo>
                    <a:pt x="438988" y="234823"/>
                  </a:lnTo>
                  <a:lnTo>
                    <a:pt x="429221" y="275323"/>
                  </a:lnTo>
                  <a:lnTo>
                    <a:pt x="397002" y="299758"/>
                  </a:lnTo>
                  <a:lnTo>
                    <a:pt x="379857" y="302044"/>
                  </a:lnTo>
                  <a:lnTo>
                    <a:pt x="365798" y="300609"/>
                  </a:lnTo>
                  <a:lnTo>
                    <a:pt x="331000" y="279184"/>
                  </a:lnTo>
                  <a:lnTo>
                    <a:pt x="312356" y="234556"/>
                  </a:lnTo>
                  <a:lnTo>
                    <a:pt x="311188" y="215074"/>
                  </a:lnTo>
                  <a:lnTo>
                    <a:pt x="312331" y="196545"/>
                  </a:lnTo>
                  <a:lnTo>
                    <a:pt x="329476" y="154114"/>
                  </a:lnTo>
                  <a:lnTo>
                    <a:pt x="375285" y="134213"/>
                  </a:lnTo>
                  <a:lnTo>
                    <a:pt x="383527" y="134543"/>
                  </a:lnTo>
                  <a:lnTo>
                    <a:pt x="424624" y="151777"/>
                  </a:lnTo>
                  <a:lnTo>
                    <a:pt x="439293" y="166306"/>
                  </a:lnTo>
                  <a:lnTo>
                    <a:pt x="439293" y="128117"/>
                  </a:lnTo>
                  <a:lnTo>
                    <a:pt x="432460" y="124968"/>
                  </a:lnTo>
                  <a:lnTo>
                    <a:pt x="425767" y="122402"/>
                  </a:lnTo>
                  <a:lnTo>
                    <a:pt x="419366" y="120396"/>
                  </a:lnTo>
                  <a:lnTo>
                    <a:pt x="413385" y="118973"/>
                  </a:lnTo>
                  <a:lnTo>
                    <a:pt x="406552" y="116967"/>
                  </a:lnTo>
                  <a:lnTo>
                    <a:pt x="399859" y="115544"/>
                  </a:lnTo>
                  <a:lnTo>
                    <a:pt x="393458" y="114681"/>
                  </a:lnTo>
                  <a:lnTo>
                    <a:pt x="387477" y="114401"/>
                  </a:lnTo>
                  <a:lnTo>
                    <a:pt x="378079" y="115201"/>
                  </a:lnTo>
                  <a:lnTo>
                    <a:pt x="334048" y="132524"/>
                  </a:lnTo>
                  <a:lnTo>
                    <a:pt x="300037" y="154711"/>
                  </a:lnTo>
                  <a:lnTo>
                    <a:pt x="278879" y="189357"/>
                  </a:lnTo>
                  <a:lnTo>
                    <a:pt x="273088" y="228892"/>
                  </a:lnTo>
                  <a:lnTo>
                    <a:pt x="274777" y="250609"/>
                  </a:lnTo>
                  <a:lnTo>
                    <a:pt x="287870" y="287185"/>
                  </a:lnTo>
                  <a:lnTo>
                    <a:pt x="326059" y="324027"/>
                  </a:lnTo>
                  <a:lnTo>
                    <a:pt x="360045" y="331089"/>
                  </a:lnTo>
                  <a:lnTo>
                    <a:pt x="367195" y="330568"/>
                  </a:lnTo>
                  <a:lnTo>
                    <a:pt x="374904" y="329184"/>
                  </a:lnTo>
                  <a:lnTo>
                    <a:pt x="383197" y="327228"/>
                  </a:lnTo>
                  <a:lnTo>
                    <a:pt x="392049" y="324993"/>
                  </a:lnTo>
                  <a:lnTo>
                    <a:pt x="406082" y="312077"/>
                  </a:lnTo>
                  <a:lnTo>
                    <a:pt x="417271" y="302044"/>
                  </a:lnTo>
                  <a:lnTo>
                    <a:pt x="418528" y="300901"/>
                  </a:lnTo>
                  <a:lnTo>
                    <a:pt x="429564" y="291465"/>
                  </a:lnTo>
                  <a:lnTo>
                    <a:pt x="439293" y="283756"/>
                  </a:lnTo>
                  <a:lnTo>
                    <a:pt x="439178" y="303568"/>
                  </a:lnTo>
                  <a:lnTo>
                    <a:pt x="439102" y="307987"/>
                  </a:lnTo>
                  <a:lnTo>
                    <a:pt x="438658" y="317906"/>
                  </a:lnTo>
                  <a:lnTo>
                    <a:pt x="437769" y="326517"/>
                  </a:lnTo>
                  <a:lnTo>
                    <a:pt x="448081" y="325399"/>
                  </a:lnTo>
                  <a:lnTo>
                    <a:pt x="461860" y="323735"/>
                  </a:lnTo>
                  <a:lnTo>
                    <a:pt x="465302" y="323469"/>
                  </a:lnTo>
                  <a:lnTo>
                    <a:pt x="475894" y="323735"/>
                  </a:lnTo>
                  <a:lnTo>
                    <a:pt x="487210" y="324421"/>
                  </a:lnTo>
                  <a:lnTo>
                    <a:pt x="512546" y="326517"/>
                  </a:lnTo>
                  <a:lnTo>
                    <a:pt x="512546" y="323469"/>
                  </a:lnTo>
                  <a:lnTo>
                    <a:pt x="512546" y="31280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pic>
        <p:nvPicPr>
          <p:cNvPr id="84" name="object 84"/>
          <p:cNvPicPr/>
          <p:nvPr/>
        </p:nvPicPr>
        <p:blipFill>
          <a:blip r:embed="rId32"/>
          <a:stretch>
            <a:fillRect/>
          </a:stretch>
        </p:blipFill>
        <p:spPr>
          <a:xfrm>
            <a:off x="1018698" y="3423537"/>
            <a:ext cx="1305541" cy="398537"/>
          </a:xfrm>
          <a:prstGeom prst="rect">
            <a:avLst/>
          </a:prstGeom>
        </p:spPr>
      </p:pic>
      <p:grpSp>
        <p:nvGrpSpPr>
          <p:cNvPr id="85" name="object 85"/>
          <p:cNvGrpSpPr/>
          <p:nvPr/>
        </p:nvGrpSpPr>
        <p:grpSpPr>
          <a:xfrm>
            <a:off x="2454088" y="3528508"/>
            <a:ext cx="6541153" cy="3014831"/>
            <a:chOff x="2454088" y="3528508"/>
            <a:chExt cx="6541153" cy="3014831"/>
          </a:xfrm>
        </p:grpSpPr>
        <p:pic>
          <p:nvPicPr>
            <p:cNvPr id="86" name="object 86"/>
            <p:cNvPicPr/>
            <p:nvPr/>
          </p:nvPicPr>
          <p:blipFill>
            <a:blip r:embed="rId33"/>
            <a:stretch>
              <a:fillRect/>
            </a:stretch>
          </p:blipFill>
          <p:spPr>
            <a:xfrm>
              <a:off x="2454088" y="3528508"/>
              <a:ext cx="4565276" cy="3014831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34"/>
            <a:stretch>
              <a:fillRect/>
            </a:stretch>
          </p:blipFill>
          <p:spPr>
            <a:xfrm>
              <a:off x="6909098" y="3671971"/>
              <a:ext cx="2086143" cy="1995123"/>
            </a:xfrm>
            <a:prstGeom prst="rect">
              <a:avLst/>
            </a:prstGeom>
          </p:spPr>
        </p:pic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21138257-1593-160F-1609-15EE54F20A24}"/>
              </a:ext>
            </a:extLst>
          </p:cNvPr>
          <p:cNvSpPr txBox="1"/>
          <p:nvPr/>
        </p:nvSpPr>
        <p:spPr>
          <a:xfrm>
            <a:off x="938604" y="2234112"/>
            <a:ext cx="7424710" cy="570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176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Gravity is a huge erosion force</a:t>
            </a:r>
          </a:p>
        </p:txBody>
      </p:sp>
      <p:sp>
        <p:nvSpPr>
          <p:cNvPr id="48" name="Slide Number Placeholder 47">
            <a:extLst>
              <a:ext uri="{FF2B5EF4-FFF2-40B4-BE49-F238E27FC236}">
                <a16:creationId xmlns:a16="http://schemas.microsoft.com/office/drawing/2014/main" id="{3B9DCC57-DE27-0CEE-09BF-6D9FE9CA8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1600" smtClean="0"/>
              <a:t>62</a:t>
            </a:fld>
            <a:endParaRPr lang="en-US" sz="1600" dirty="0"/>
          </a:p>
        </p:txBody>
      </p:sp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353817" y="639483"/>
            <a:ext cx="1274629" cy="39309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/>
          <a:stretch>
            <a:fillRect/>
          </a:stretch>
        </p:blipFill>
        <p:spPr>
          <a:xfrm>
            <a:off x="1728022" y="639483"/>
            <a:ext cx="1803519" cy="48864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3680963" y="725637"/>
            <a:ext cx="398902" cy="299393"/>
            <a:chOff x="3680963" y="725637"/>
            <a:chExt cx="398902" cy="299393"/>
          </a:xfrm>
        </p:grpSpPr>
        <p:sp>
          <p:nvSpPr>
            <p:cNvPr id="5" name="object 5"/>
            <p:cNvSpPr/>
            <p:nvPr/>
          </p:nvSpPr>
          <p:spPr>
            <a:xfrm>
              <a:off x="3680963" y="725637"/>
              <a:ext cx="149599" cy="299197"/>
            </a:xfrm>
            <a:custGeom>
              <a:avLst/>
              <a:gdLst/>
              <a:ahLst/>
              <a:cxnLst/>
              <a:rect l="l" t="t" r="r" b="b"/>
              <a:pathLst>
                <a:path w="169545" h="339090">
                  <a:moveTo>
                    <a:pt x="97536" y="338708"/>
                  </a:moveTo>
                  <a:lnTo>
                    <a:pt x="54887" y="330993"/>
                  </a:lnTo>
                  <a:lnTo>
                    <a:pt x="35052" y="306705"/>
                  </a:lnTo>
                  <a:lnTo>
                    <a:pt x="33289" y="301012"/>
                  </a:lnTo>
                  <a:lnTo>
                    <a:pt x="32385" y="293167"/>
                  </a:lnTo>
                  <a:lnTo>
                    <a:pt x="32051" y="283304"/>
                  </a:lnTo>
                  <a:lnTo>
                    <a:pt x="32004" y="90011"/>
                  </a:lnTo>
                  <a:lnTo>
                    <a:pt x="0" y="90011"/>
                  </a:lnTo>
                  <a:lnTo>
                    <a:pt x="0" y="83915"/>
                  </a:lnTo>
                  <a:lnTo>
                    <a:pt x="9120" y="80533"/>
                  </a:lnTo>
                  <a:lnTo>
                    <a:pt x="18097" y="75152"/>
                  </a:lnTo>
                  <a:lnTo>
                    <a:pt x="26789" y="68056"/>
                  </a:lnTo>
                  <a:lnTo>
                    <a:pt x="35052" y="59531"/>
                  </a:lnTo>
                  <a:lnTo>
                    <a:pt x="40243" y="54695"/>
                  </a:lnTo>
                  <a:lnTo>
                    <a:pt x="59959" y="17740"/>
                  </a:lnTo>
                  <a:lnTo>
                    <a:pt x="62484" y="9144"/>
                  </a:lnTo>
                  <a:lnTo>
                    <a:pt x="65532" y="0"/>
                  </a:lnTo>
                  <a:lnTo>
                    <a:pt x="76200" y="0"/>
                  </a:lnTo>
                  <a:lnTo>
                    <a:pt x="76200" y="77819"/>
                  </a:lnTo>
                  <a:lnTo>
                    <a:pt x="154019" y="77819"/>
                  </a:lnTo>
                  <a:lnTo>
                    <a:pt x="154019" y="90011"/>
                  </a:lnTo>
                  <a:lnTo>
                    <a:pt x="76200" y="90011"/>
                  </a:lnTo>
                  <a:lnTo>
                    <a:pt x="76200" y="263937"/>
                  </a:lnTo>
                  <a:lnTo>
                    <a:pt x="77033" y="278787"/>
                  </a:lnTo>
                  <a:lnTo>
                    <a:pt x="79438" y="291226"/>
                  </a:lnTo>
                  <a:lnTo>
                    <a:pt x="83272" y="301094"/>
                  </a:lnTo>
                  <a:lnTo>
                    <a:pt x="88392" y="308229"/>
                  </a:lnTo>
                  <a:lnTo>
                    <a:pt x="91440" y="314325"/>
                  </a:lnTo>
                  <a:lnTo>
                    <a:pt x="96012" y="317373"/>
                  </a:lnTo>
                  <a:lnTo>
                    <a:pt x="108299" y="323469"/>
                  </a:lnTo>
                  <a:lnTo>
                    <a:pt x="115919" y="324993"/>
                  </a:lnTo>
                  <a:lnTo>
                    <a:pt x="131159" y="324993"/>
                  </a:lnTo>
                  <a:lnTo>
                    <a:pt x="138779" y="323469"/>
                  </a:lnTo>
                  <a:lnTo>
                    <a:pt x="144875" y="318896"/>
                  </a:lnTo>
                  <a:lnTo>
                    <a:pt x="149685" y="315801"/>
                  </a:lnTo>
                  <a:lnTo>
                    <a:pt x="154781" y="311277"/>
                  </a:lnTo>
                  <a:lnTo>
                    <a:pt x="159877" y="305609"/>
                  </a:lnTo>
                  <a:lnTo>
                    <a:pt x="164687" y="299085"/>
                  </a:lnTo>
                  <a:lnTo>
                    <a:pt x="169259" y="303656"/>
                  </a:lnTo>
                  <a:lnTo>
                    <a:pt x="132348" y="333565"/>
                  </a:lnTo>
                  <a:lnTo>
                    <a:pt x="110497" y="338137"/>
                  </a:lnTo>
                  <a:lnTo>
                    <a:pt x="97536" y="33870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680964" y="725637"/>
              <a:ext cx="149599" cy="299197"/>
            </a:xfrm>
            <a:custGeom>
              <a:avLst/>
              <a:gdLst/>
              <a:ahLst/>
              <a:cxnLst/>
              <a:rect l="l" t="t" r="r" b="b"/>
              <a:pathLst>
                <a:path w="169545" h="339090">
                  <a:moveTo>
                    <a:pt x="76200" y="77819"/>
                  </a:moveTo>
                  <a:lnTo>
                    <a:pt x="154019" y="77819"/>
                  </a:lnTo>
                  <a:lnTo>
                    <a:pt x="154019" y="90011"/>
                  </a:lnTo>
                  <a:lnTo>
                    <a:pt x="76200" y="90011"/>
                  </a:lnTo>
                  <a:lnTo>
                    <a:pt x="76200" y="263937"/>
                  </a:lnTo>
                  <a:lnTo>
                    <a:pt x="77033" y="278787"/>
                  </a:lnTo>
                  <a:lnTo>
                    <a:pt x="79438" y="291226"/>
                  </a:lnTo>
                  <a:lnTo>
                    <a:pt x="83272" y="301094"/>
                  </a:lnTo>
                  <a:lnTo>
                    <a:pt x="88392" y="308229"/>
                  </a:lnTo>
                  <a:lnTo>
                    <a:pt x="91440" y="314325"/>
                  </a:lnTo>
                  <a:lnTo>
                    <a:pt x="96012" y="317373"/>
                  </a:lnTo>
                  <a:lnTo>
                    <a:pt x="102203" y="320420"/>
                  </a:lnTo>
                  <a:lnTo>
                    <a:pt x="108299" y="323469"/>
                  </a:lnTo>
                  <a:lnTo>
                    <a:pt x="115919" y="324993"/>
                  </a:lnTo>
                  <a:lnTo>
                    <a:pt x="123539" y="324993"/>
                  </a:lnTo>
                  <a:lnTo>
                    <a:pt x="131159" y="324993"/>
                  </a:lnTo>
                  <a:lnTo>
                    <a:pt x="138779" y="323469"/>
                  </a:lnTo>
                  <a:lnTo>
                    <a:pt x="144875" y="318896"/>
                  </a:lnTo>
                  <a:lnTo>
                    <a:pt x="149685" y="315801"/>
                  </a:lnTo>
                  <a:lnTo>
                    <a:pt x="154781" y="311277"/>
                  </a:lnTo>
                  <a:lnTo>
                    <a:pt x="159877" y="305609"/>
                  </a:lnTo>
                  <a:lnTo>
                    <a:pt x="164687" y="299085"/>
                  </a:lnTo>
                  <a:lnTo>
                    <a:pt x="169259" y="303656"/>
                  </a:lnTo>
                  <a:lnTo>
                    <a:pt x="132348" y="333565"/>
                  </a:lnTo>
                  <a:lnTo>
                    <a:pt x="97536" y="338708"/>
                  </a:lnTo>
                  <a:lnTo>
                    <a:pt x="80652" y="337851"/>
                  </a:lnTo>
                  <a:lnTo>
                    <a:pt x="39624" y="320420"/>
                  </a:lnTo>
                  <a:lnTo>
                    <a:pt x="35052" y="306705"/>
                  </a:lnTo>
                  <a:lnTo>
                    <a:pt x="33289" y="301012"/>
                  </a:lnTo>
                  <a:lnTo>
                    <a:pt x="32385" y="293167"/>
                  </a:lnTo>
                  <a:lnTo>
                    <a:pt x="32051" y="283304"/>
                  </a:lnTo>
                  <a:lnTo>
                    <a:pt x="32004" y="271557"/>
                  </a:lnTo>
                  <a:lnTo>
                    <a:pt x="32004" y="90011"/>
                  </a:lnTo>
                  <a:lnTo>
                    <a:pt x="0" y="90011"/>
                  </a:lnTo>
                  <a:lnTo>
                    <a:pt x="0" y="83915"/>
                  </a:lnTo>
                  <a:lnTo>
                    <a:pt x="9120" y="80533"/>
                  </a:lnTo>
                  <a:lnTo>
                    <a:pt x="18097" y="75152"/>
                  </a:lnTo>
                  <a:lnTo>
                    <a:pt x="26789" y="68056"/>
                  </a:lnTo>
                  <a:lnTo>
                    <a:pt x="35052" y="59531"/>
                  </a:lnTo>
                  <a:lnTo>
                    <a:pt x="40243" y="54695"/>
                  </a:lnTo>
                  <a:lnTo>
                    <a:pt x="59959" y="17740"/>
                  </a:lnTo>
                  <a:lnTo>
                    <a:pt x="62484" y="9144"/>
                  </a:lnTo>
                  <a:lnTo>
                    <a:pt x="65532" y="0"/>
                  </a:lnTo>
                  <a:lnTo>
                    <a:pt x="76200" y="0"/>
                  </a:lnTo>
                  <a:lnTo>
                    <a:pt x="76200" y="77819"/>
                  </a:lnTo>
                  <a:close/>
                </a:path>
              </a:pathLst>
            </a:custGeom>
            <a:ln w="18307">
              <a:solidFill>
                <a:srgbClr val="FF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831655" y="790266"/>
              <a:ext cx="248210" cy="234763"/>
            </a:xfrm>
            <a:custGeom>
              <a:avLst/>
              <a:gdLst/>
              <a:ahLst/>
              <a:cxnLst/>
              <a:rect l="l" t="t" r="r" b="b"/>
              <a:pathLst>
                <a:path w="281304" h="266065">
                  <a:moveTo>
                    <a:pt x="140303" y="265461"/>
                  </a:moveTo>
                  <a:lnTo>
                    <a:pt x="81236" y="253841"/>
                  </a:lnTo>
                  <a:lnTo>
                    <a:pt x="33528" y="218217"/>
                  </a:lnTo>
                  <a:lnTo>
                    <a:pt x="7620" y="178498"/>
                  </a:lnTo>
                  <a:lnTo>
                    <a:pt x="0" y="132778"/>
                  </a:lnTo>
                  <a:lnTo>
                    <a:pt x="2047" y="109290"/>
                  </a:lnTo>
                  <a:lnTo>
                    <a:pt x="19288" y="65779"/>
                  </a:lnTo>
                  <a:lnTo>
                    <a:pt x="57967" y="25717"/>
                  </a:lnTo>
                  <a:lnTo>
                    <a:pt x="110583" y="2857"/>
                  </a:lnTo>
                  <a:lnTo>
                    <a:pt x="140303" y="0"/>
                  </a:lnTo>
                  <a:lnTo>
                    <a:pt x="169195" y="2857"/>
                  </a:lnTo>
                  <a:lnTo>
                    <a:pt x="179398" y="6096"/>
                  </a:lnTo>
                  <a:lnTo>
                    <a:pt x="137255" y="6096"/>
                  </a:lnTo>
                  <a:lnTo>
                    <a:pt x="120705" y="8382"/>
                  </a:lnTo>
                  <a:lnTo>
                    <a:pt x="79343" y="42672"/>
                  </a:lnTo>
                  <a:lnTo>
                    <a:pt x="60102" y="81617"/>
                  </a:lnTo>
                  <a:lnTo>
                    <a:pt x="53435" y="129635"/>
                  </a:lnTo>
                  <a:lnTo>
                    <a:pt x="54887" y="154861"/>
                  </a:lnTo>
                  <a:lnTo>
                    <a:pt x="66964" y="199041"/>
                  </a:lnTo>
                  <a:lnTo>
                    <a:pt x="91249" y="236220"/>
                  </a:lnTo>
                  <a:lnTo>
                    <a:pt x="141827" y="259365"/>
                  </a:lnTo>
                  <a:lnTo>
                    <a:pt x="181139" y="259365"/>
                  </a:lnTo>
                  <a:lnTo>
                    <a:pt x="170933" y="262580"/>
                  </a:lnTo>
                  <a:lnTo>
                    <a:pt x="140303" y="265461"/>
                  </a:lnTo>
                  <a:close/>
                </a:path>
                <a:path w="281304" h="266065">
                  <a:moveTo>
                    <a:pt x="181139" y="259365"/>
                  </a:moveTo>
                  <a:lnTo>
                    <a:pt x="141827" y="259365"/>
                  </a:lnTo>
                  <a:lnTo>
                    <a:pt x="149883" y="258794"/>
                  </a:lnTo>
                  <a:lnTo>
                    <a:pt x="157912" y="257079"/>
                  </a:lnTo>
                  <a:lnTo>
                    <a:pt x="193857" y="232005"/>
                  </a:lnTo>
                  <a:lnTo>
                    <a:pt x="214407" y="195086"/>
                  </a:lnTo>
                  <a:lnTo>
                    <a:pt x="223647" y="157924"/>
                  </a:lnTo>
                  <a:lnTo>
                    <a:pt x="225742" y="132778"/>
                  </a:lnTo>
                  <a:lnTo>
                    <a:pt x="225194" y="121031"/>
                  </a:lnTo>
                  <a:lnTo>
                    <a:pt x="214145" y="71888"/>
                  </a:lnTo>
                  <a:lnTo>
                    <a:pt x="184497" y="26027"/>
                  </a:lnTo>
                  <a:lnTo>
                    <a:pt x="137255" y="6096"/>
                  </a:lnTo>
                  <a:lnTo>
                    <a:pt x="179398" y="6096"/>
                  </a:lnTo>
                  <a:lnTo>
                    <a:pt x="221192" y="25717"/>
                  </a:lnTo>
                  <a:lnTo>
                    <a:pt x="260087" y="65779"/>
                  </a:lnTo>
                  <a:lnTo>
                    <a:pt x="278414" y="109290"/>
                  </a:lnTo>
                  <a:lnTo>
                    <a:pt x="280701" y="132778"/>
                  </a:lnTo>
                  <a:lnTo>
                    <a:pt x="278438" y="156187"/>
                  </a:lnTo>
                  <a:lnTo>
                    <a:pt x="260730" y="199041"/>
                  </a:lnTo>
                  <a:lnTo>
                    <a:pt x="223550" y="239101"/>
                  </a:lnTo>
                  <a:lnTo>
                    <a:pt x="198679" y="253841"/>
                  </a:lnTo>
                  <a:lnTo>
                    <a:pt x="181139" y="259365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31655" y="790266"/>
              <a:ext cx="248210" cy="234763"/>
            </a:xfrm>
            <a:custGeom>
              <a:avLst/>
              <a:gdLst/>
              <a:ahLst/>
              <a:cxnLst/>
              <a:rect l="l" t="t" r="r" b="b"/>
              <a:pathLst>
                <a:path w="281304" h="266065">
                  <a:moveTo>
                    <a:pt x="0" y="132778"/>
                  </a:moveTo>
                  <a:lnTo>
                    <a:pt x="8382" y="86963"/>
                  </a:lnTo>
                  <a:lnTo>
                    <a:pt x="35052" y="45720"/>
                  </a:lnTo>
                  <a:lnTo>
                    <a:pt x="83141" y="11430"/>
                  </a:lnTo>
                  <a:lnTo>
                    <a:pt x="140303" y="0"/>
                  </a:lnTo>
                  <a:lnTo>
                    <a:pt x="169195" y="2857"/>
                  </a:lnTo>
                  <a:lnTo>
                    <a:pt x="221192" y="25717"/>
                  </a:lnTo>
                  <a:lnTo>
                    <a:pt x="260087" y="65779"/>
                  </a:lnTo>
                  <a:lnTo>
                    <a:pt x="278414" y="109290"/>
                  </a:lnTo>
                  <a:lnTo>
                    <a:pt x="280701" y="132778"/>
                  </a:lnTo>
                  <a:lnTo>
                    <a:pt x="278438" y="156187"/>
                  </a:lnTo>
                  <a:lnTo>
                    <a:pt x="260730" y="199041"/>
                  </a:lnTo>
                  <a:lnTo>
                    <a:pt x="223550" y="239101"/>
                  </a:lnTo>
                  <a:lnTo>
                    <a:pt x="170933" y="262580"/>
                  </a:lnTo>
                  <a:lnTo>
                    <a:pt x="140303" y="265461"/>
                  </a:lnTo>
                  <a:lnTo>
                    <a:pt x="109488" y="262580"/>
                  </a:lnTo>
                  <a:lnTo>
                    <a:pt x="55823" y="239101"/>
                  </a:lnTo>
                  <a:lnTo>
                    <a:pt x="25836" y="209613"/>
                  </a:lnTo>
                  <a:lnTo>
                    <a:pt x="3857" y="167068"/>
                  </a:lnTo>
                  <a:lnTo>
                    <a:pt x="0" y="132778"/>
                  </a:lnTo>
                  <a:close/>
                </a:path>
                <a:path w="281304" h="266065">
                  <a:moveTo>
                    <a:pt x="53435" y="129635"/>
                  </a:moveTo>
                  <a:lnTo>
                    <a:pt x="59340" y="177927"/>
                  </a:lnTo>
                  <a:lnTo>
                    <a:pt x="77819" y="218217"/>
                  </a:lnTo>
                  <a:lnTo>
                    <a:pt x="106394" y="249078"/>
                  </a:lnTo>
                  <a:lnTo>
                    <a:pt x="141827" y="259365"/>
                  </a:lnTo>
                  <a:lnTo>
                    <a:pt x="149883" y="258794"/>
                  </a:lnTo>
                  <a:lnTo>
                    <a:pt x="187451" y="238982"/>
                  </a:lnTo>
                  <a:lnTo>
                    <a:pt x="210121" y="205978"/>
                  </a:lnTo>
                  <a:lnTo>
                    <a:pt x="223647" y="157924"/>
                  </a:lnTo>
                  <a:lnTo>
                    <a:pt x="225742" y="132778"/>
                  </a:lnTo>
                  <a:lnTo>
                    <a:pt x="225194" y="121031"/>
                  </a:lnTo>
                  <a:lnTo>
                    <a:pt x="214145" y="71888"/>
                  </a:lnTo>
                  <a:lnTo>
                    <a:pt x="184497" y="26027"/>
                  </a:lnTo>
                  <a:lnTo>
                    <a:pt x="137255" y="6096"/>
                  </a:lnTo>
                  <a:lnTo>
                    <a:pt x="120705" y="8382"/>
                  </a:lnTo>
                  <a:lnTo>
                    <a:pt x="79343" y="42672"/>
                  </a:lnTo>
                  <a:lnTo>
                    <a:pt x="60102" y="81617"/>
                  </a:lnTo>
                  <a:lnTo>
                    <a:pt x="53435" y="129635"/>
                  </a:lnTo>
                  <a:close/>
                </a:path>
              </a:pathLst>
            </a:custGeom>
            <a:ln w="18307">
              <a:solidFill>
                <a:srgbClr val="FF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4235403" y="647560"/>
            <a:ext cx="646189" cy="377470"/>
            <a:chOff x="4235402" y="647560"/>
            <a:chExt cx="646189" cy="377470"/>
          </a:xfrm>
        </p:grpSpPr>
        <p:sp>
          <p:nvSpPr>
            <p:cNvPr id="10" name="object 10"/>
            <p:cNvSpPr/>
            <p:nvPr/>
          </p:nvSpPr>
          <p:spPr>
            <a:xfrm>
              <a:off x="4235402" y="725637"/>
              <a:ext cx="151279" cy="299197"/>
            </a:xfrm>
            <a:custGeom>
              <a:avLst/>
              <a:gdLst/>
              <a:ahLst/>
              <a:cxnLst/>
              <a:rect l="l" t="t" r="r" b="b"/>
              <a:pathLst>
                <a:path w="171450" h="339090">
                  <a:moveTo>
                    <a:pt x="99155" y="338708"/>
                  </a:moveTo>
                  <a:lnTo>
                    <a:pt x="56507" y="330993"/>
                  </a:lnTo>
                  <a:lnTo>
                    <a:pt x="33051" y="293167"/>
                  </a:lnTo>
                  <a:lnTo>
                    <a:pt x="32099" y="271557"/>
                  </a:lnTo>
                  <a:lnTo>
                    <a:pt x="32099" y="90011"/>
                  </a:lnTo>
                  <a:lnTo>
                    <a:pt x="0" y="90011"/>
                  </a:lnTo>
                  <a:lnTo>
                    <a:pt x="0" y="83915"/>
                  </a:lnTo>
                  <a:lnTo>
                    <a:pt x="10056" y="80533"/>
                  </a:lnTo>
                  <a:lnTo>
                    <a:pt x="19514" y="75152"/>
                  </a:lnTo>
                  <a:lnTo>
                    <a:pt x="49101" y="43846"/>
                  </a:lnTo>
                  <a:lnTo>
                    <a:pt x="51911" y="38100"/>
                  </a:lnTo>
                  <a:lnTo>
                    <a:pt x="55316" y="32075"/>
                  </a:lnTo>
                  <a:lnTo>
                    <a:pt x="58578" y="25336"/>
                  </a:lnTo>
                  <a:lnTo>
                    <a:pt x="61555" y="17740"/>
                  </a:lnTo>
                  <a:lnTo>
                    <a:pt x="64103" y="9144"/>
                  </a:lnTo>
                  <a:lnTo>
                    <a:pt x="67151" y="0"/>
                  </a:lnTo>
                  <a:lnTo>
                    <a:pt x="77819" y="0"/>
                  </a:lnTo>
                  <a:lnTo>
                    <a:pt x="77819" y="77819"/>
                  </a:lnTo>
                  <a:lnTo>
                    <a:pt x="154114" y="77819"/>
                  </a:lnTo>
                  <a:lnTo>
                    <a:pt x="154114" y="90011"/>
                  </a:lnTo>
                  <a:lnTo>
                    <a:pt x="77819" y="90011"/>
                  </a:lnTo>
                  <a:lnTo>
                    <a:pt x="77819" y="263937"/>
                  </a:lnTo>
                  <a:lnTo>
                    <a:pt x="88487" y="308229"/>
                  </a:lnTo>
                  <a:lnTo>
                    <a:pt x="116014" y="324993"/>
                  </a:lnTo>
                  <a:lnTo>
                    <a:pt x="132778" y="324993"/>
                  </a:lnTo>
                  <a:lnTo>
                    <a:pt x="140398" y="323469"/>
                  </a:lnTo>
                  <a:lnTo>
                    <a:pt x="146494" y="318896"/>
                  </a:lnTo>
                  <a:lnTo>
                    <a:pt x="151090" y="315801"/>
                  </a:lnTo>
                  <a:lnTo>
                    <a:pt x="155828" y="311277"/>
                  </a:lnTo>
                  <a:lnTo>
                    <a:pt x="160853" y="305609"/>
                  </a:lnTo>
                  <a:lnTo>
                    <a:pt x="166306" y="299085"/>
                  </a:lnTo>
                  <a:lnTo>
                    <a:pt x="170878" y="303656"/>
                  </a:lnTo>
                  <a:lnTo>
                    <a:pt x="133753" y="333565"/>
                  </a:lnTo>
                  <a:lnTo>
                    <a:pt x="111473" y="338137"/>
                  </a:lnTo>
                  <a:lnTo>
                    <a:pt x="99155" y="33870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235402" y="725637"/>
              <a:ext cx="151279" cy="299197"/>
            </a:xfrm>
            <a:custGeom>
              <a:avLst/>
              <a:gdLst/>
              <a:ahLst/>
              <a:cxnLst/>
              <a:rect l="l" t="t" r="r" b="b"/>
              <a:pathLst>
                <a:path w="171450" h="339090">
                  <a:moveTo>
                    <a:pt x="77819" y="77819"/>
                  </a:moveTo>
                  <a:lnTo>
                    <a:pt x="154114" y="77819"/>
                  </a:lnTo>
                  <a:lnTo>
                    <a:pt x="154114" y="90011"/>
                  </a:lnTo>
                  <a:lnTo>
                    <a:pt x="77819" y="90011"/>
                  </a:lnTo>
                  <a:lnTo>
                    <a:pt x="77819" y="263937"/>
                  </a:lnTo>
                  <a:lnTo>
                    <a:pt x="88487" y="308229"/>
                  </a:lnTo>
                  <a:lnTo>
                    <a:pt x="103727" y="320420"/>
                  </a:lnTo>
                  <a:lnTo>
                    <a:pt x="109823" y="323469"/>
                  </a:lnTo>
                  <a:lnTo>
                    <a:pt x="116014" y="324993"/>
                  </a:lnTo>
                  <a:lnTo>
                    <a:pt x="123634" y="324993"/>
                  </a:lnTo>
                  <a:lnTo>
                    <a:pt x="132778" y="324993"/>
                  </a:lnTo>
                  <a:lnTo>
                    <a:pt x="140398" y="323469"/>
                  </a:lnTo>
                  <a:lnTo>
                    <a:pt x="146494" y="318896"/>
                  </a:lnTo>
                  <a:lnTo>
                    <a:pt x="151090" y="315801"/>
                  </a:lnTo>
                  <a:lnTo>
                    <a:pt x="155828" y="311277"/>
                  </a:lnTo>
                  <a:lnTo>
                    <a:pt x="160853" y="305609"/>
                  </a:lnTo>
                  <a:lnTo>
                    <a:pt x="166306" y="299085"/>
                  </a:lnTo>
                  <a:lnTo>
                    <a:pt x="170878" y="303656"/>
                  </a:lnTo>
                  <a:lnTo>
                    <a:pt x="133753" y="333565"/>
                  </a:lnTo>
                  <a:lnTo>
                    <a:pt x="99155" y="338708"/>
                  </a:lnTo>
                  <a:lnTo>
                    <a:pt x="82272" y="337851"/>
                  </a:lnTo>
                  <a:lnTo>
                    <a:pt x="41243" y="320420"/>
                  </a:lnTo>
                  <a:lnTo>
                    <a:pt x="32361" y="283304"/>
                  </a:lnTo>
                  <a:lnTo>
                    <a:pt x="32099" y="271557"/>
                  </a:lnTo>
                  <a:lnTo>
                    <a:pt x="32099" y="90011"/>
                  </a:lnTo>
                  <a:lnTo>
                    <a:pt x="0" y="90011"/>
                  </a:lnTo>
                  <a:lnTo>
                    <a:pt x="0" y="83915"/>
                  </a:lnTo>
                  <a:lnTo>
                    <a:pt x="10056" y="80533"/>
                  </a:lnTo>
                  <a:lnTo>
                    <a:pt x="19514" y="75152"/>
                  </a:lnTo>
                  <a:lnTo>
                    <a:pt x="49101" y="43846"/>
                  </a:lnTo>
                  <a:lnTo>
                    <a:pt x="51911" y="38100"/>
                  </a:lnTo>
                  <a:lnTo>
                    <a:pt x="55316" y="32075"/>
                  </a:lnTo>
                  <a:lnTo>
                    <a:pt x="58578" y="25336"/>
                  </a:lnTo>
                  <a:lnTo>
                    <a:pt x="61555" y="17740"/>
                  </a:lnTo>
                  <a:lnTo>
                    <a:pt x="64103" y="9144"/>
                  </a:lnTo>
                  <a:lnTo>
                    <a:pt x="67151" y="0"/>
                  </a:lnTo>
                  <a:lnTo>
                    <a:pt x="77819" y="0"/>
                  </a:lnTo>
                  <a:lnTo>
                    <a:pt x="77819" y="77819"/>
                  </a:lnTo>
                  <a:close/>
                </a:path>
              </a:pathLst>
            </a:custGeom>
            <a:ln w="18307">
              <a:solidFill>
                <a:srgbClr val="FF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376765" y="647560"/>
              <a:ext cx="272303" cy="372035"/>
            </a:xfrm>
            <a:custGeom>
              <a:avLst/>
              <a:gdLst/>
              <a:ahLst/>
              <a:cxnLst/>
              <a:rect l="l" t="t" r="r" b="b"/>
              <a:pathLst>
                <a:path w="308610" h="421640">
                  <a:moveTo>
                    <a:pt x="308133" y="421100"/>
                  </a:moveTo>
                  <a:lnTo>
                    <a:pt x="175450" y="421100"/>
                  </a:lnTo>
                  <a:lnTo>
                    <a:pt x="175450" y="415004"/>
                  </a:lnTo>
                  <a:lnTo>
                    <a:pt x="186118" y="413480"/>
                  </a:lnTo>
                  <a:lnTo>
                    <a:pt x="193738" y="411956"/>
                  </a:lnTo>
                  <a:lnTo>
                    <a:pt x="218122" y="379952"/>
                  </a:lnTo>
                  <a:lnTo>
                    <a:pt x="219646" y="341757"/>
                  </a:lnTo>
                  <a:lnTo>
                    <a:pt x="219598" y="236553"/>
                  </a:lnTo>
                  <a:lnTo>
                    <a:pt x="219265" y="227361"/>
                  </a:lnTo>
                  <a:lnTo>
                    <a:pt x="218360" y="219313"/>
                  </a:lnTo>
                  <a:lnTo>
                    <a:pt x="216598" y="212121"/>
                  </a:lnTo>
                  <a:lnTo>
                    <a:pt x="215074" y="204406"/>
                  </a:lnTo>
                  <a:lnTo>
                    <a:pt x="187440" y="176974"/>
                  </a:lnTo>
                  <a:lnTo>
                    <a:pt x="163163" y="172402"/>
                  </a:lnTo>
                  <a:lnTo>
                    <a:pt x="131159" y="179561"/>
                  </a:lnTo>
                  <a:lnTo>
                    <a:pt x="108299" y="201025"/>
                  </a:lnTo>
                  <a:lnTo>
                    <a:pt x="94583" y="236776"/>
                  </a:lnTo>
                  <a:lnTo>
                    <a:pt x="90011" y="286797"/>
                  </a:lnTo>
                  <a:lnTo>
                    <a:pt x="90011" y="356997"/>
                  </a:lnTo>
                  <a:lnTo>
                    <a:pt x="97631" y="398240"/>
                  </a:lnTo>
                  <a:lnTo>
                    <a:pt x="132683" y="415004"/>
                  </a:lnTo>
                  <a:lnTo>
                    <a:pt x="132683" y="421100"/>
                  </a:lnTo>
                  <a:lnTo>
                    <a:pt x="0" y="421100"/>
                  </a:lnTo>
                  <a:lnTo>
                    <a:pt x="0" y="415004"/>
                  </a:lnTo>
                  <a:lnTo>
                    <a:pt x="8548" y="413837"/>
                  </a:lnTo>
                  <a:lnTo>
                    <a:pt x="15811" y="412527"/>
                  </a:lnTo>
                  <a:lnTo>
                    <a:pt x="42671" y="383000"/>
                  </a:lnTo>
                  <a:lnTo>
                    <a:pt x="44434" y="364759"/>
                  </a:lnTo>
                  <a:lnTo>
                    <a:pt x="45481" y="345233"/>
                  </a:lnTo>
                  <a:lnTo>
                    <a:pt x="45719" y="332612"/>
                  </a:lnTo>
                  <a:lnTo>
                    <a:pt x="45719" y="97631"/>
                  </a:lnTo>
                  <a:lnTo>
                    <a:pt x="45481" y="83010"/>
                  </a:lnTo>
                  <a:lnTo>
                    <a:pt x="44434" y="61198"/>
                  </a:lnTo>
                  <a:lnTo>
                    <a:pt x="44195" y="53435"/>
                  </a:lnTo>
                  <a:lnTo>
                    <a:pt x="41147" y="38100"/>
                  </a:lnTo>
                  <a:lnTo>
                    <a:pt x="36575" y="33528"/>
                  </a:lnTo>
                  <a:lnTo>
                    <a:pt x="33527" y="27432"/>
                  </a:lnTo>
                  <a:lnTo>
                    <a:pt x="24383" y="21336"/>
                  </a:lnTo>
                  <a:lnTo>
                    <a:pt x="19811" y="19812"/>
                  </a:lnTo>
                  <a:lnTo>
                    <a:pt x="13715" y="18288"/>
                  </a:lnTo>
                  <a:lnTo>
                    <a:pt x="4571" y="16764"/>
                  </a:lnTo>
                  <a:lnTo>
                    <a:pt x="4571" y="10668"/>
                  </a:lnTo>
                  <a:lnTo>
                    <a:pt x="90011" y="0"/>
                  </a:lnTo>
                  <a:lnTo>
                    <a:pt x="90011" y="205930"/>
                  </a:lnTo>
                  <a:lnTo>
                    <a:pt x="104584" y="189214"/>
                  </a:lnTo>
                  <a:lnTo>
                    <a:pt x="108299" y="184594"/>
                  </a:lnTo>
                  <a:lnTo>
                    <a:pt x="114395" y="180022"/>
                  </a:lnTo>
                  <a:lnTo>
                    <a:pt x="120491" y="176974"/>
                  </a:lnTo>
                  <a:lnTo>
                    <a:pt x="128111" y="172402"/>
                  </a:lnTo>
                  <a:lnTo>
                    <a:pt x="139614" y="167520"/>
                  </a:lnTo>
                  <a:lnTo>
                    <a:pt x="151554" y="164210"/>
                  </a:lnTo>
                  <a:lnTo>
                    <a:pt x="164370" y="162329"/>
                  </a:lnTo>
                  <a:lnTo>
                    <a:pt x="178498" y="161734"/>
                  </a:lnTo>
                  <a:lnTo>
                    <a:pt x="195048" y="162591"/>
                  </a:lnTo>
                  <a:lnTo>
                    <a:pt x="236410" y="175450"/>
                  </a:lnTo>
                  <a:lnTo>
                    <a:pt x="262151" y="210271"/>
                  </a:lnTo>
                  <a:lnTo>
                    <a:pt x="265366" y="247173"/>
                  </a:lnTo>
                  <a:lnTo>
                    <a:pt x="265366" y="356997"/>
                  </a:lnTo>
                  <a:lnTo>
                    <a:pt x="265628" y="366703"/>
                  </a:lnTo>
                  <a:lnTo>
                    <a:pt x="282201" y="406860"/>
                  </a:lnTo>
                  <a:lnTo>
                    <a:pt x="308133" y="415004"/>
                  </a:lnTo>
                  <a:lnTo>
                    <a:pt x="308133" y="42110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376765" y="647560"/>
              <a:ext cx="272303" cy="372035"/>
            </a:xfrm>
            <a:custGeom>
              <a:avLst/>
              <a:gdLst/>
              <a:ahLst/>
              <a:cxnLst/>
              <a:rect l="l" t="t" r="r" b="b"/>
              <a:pathLst>
                <a:path w="308610" h="421640">
                  <a:moveTo>
                    <a:pt x="90011" y="0"/>
                  </a:moveTo>
                  <a:lnTo>
                    <a:pt x="90011" y="205930"/>
                  </a:lnTo>
                  <a:lnTo>
                    <a:pt x="95440" y="199596"/>
                  </a:lnTo>
                  <a:lnTo>
                    <a:pt x="100298" y="194119"/>
                  </a:lnTo>
                  <a:lnTo>
                    <a:pt x="104584" y="189214"/>
                  </a:lnTo>
                  <a:lnTo>
                    <a:pt x="108299" y="184594"/>
                  </a:lnTo>
                  <a:lnTo>
                    <a:pt x="114395" y="180022"/>
                  </a:lnTo>
                  <a:lnTo>
                    <a:pt x="120491" y="176974"/>
                  </a:lnTo>
                  <a:lnTo>
                    <a:pt x="128111" y="172402"/>
                  </a:lnTo>
                  <a:lnTo>
                    <a:pt x="139614" y="167520"/>
                  </a:lnTo>
                  <a:lnTo>
                    <a:pt x="151554" y="164210"/>
                  </a:lnTo>
                  <a:lnTo>
                    <a:pt x="164370" y="162329"/>
                  </a:lnTo>
                  <a:lnTo>
                    <a:pt x="178498" y="161734"/>
                  </a:lnTo>
                  <a:lnTo>
                    <a:pt x="195048" y="162591"/>
                  </a:lnTo>
                  <a:lnTo>
                    <a:pt x="236410" y="175450"/>
                  </a:lnTo>
                  <a:lnTo>
                    <a:pt x="262151" y="210271"/>
                  </a:lnTo>
                  <a:lnTo>
                    <a:pt x="265366" y="247173"/>
                  </a:lnTo>
                  <a:lnTo>
                    <a:pt x="265366" y="334137"/>
                  </a:lnTo>
                  <a:lnTo>
                    <a:pt x="265366" y="356997"/>
                  </a:lnTo>
                  <a:lnTo>
                    <a:pt x="272986" y="398240"/>
                  </a:lnTo>
                  <a:lnTo>
                    <a:pt x="308133" y="415004"/>
                  </a:lnTo>
                  <a:lnTo>
                    <a:pt x="308133" y="421100"/>
                  </a:lnTo>
                  <a:lnTo>
                    <a:pt x="175450" y="421100"/>
                  </a:lnTo>
                  <a:lnTo>
                    <a:pt x="175450" y="415004"/>
                  </a:lnTo>
                  <a:lnTo>
                    <a:pt x="186118" y="413480"/>
                  </a:lnTo>
                  <a:lnTo>
                    <a:pt x="193738" y="411956"/>
                  </a:lnTo>
                  <a:lnTo>
                    <a:pt x="198310" y="410432"/>
                  </a:lnTo>
                  <a:lnTo>
                    <a:pt x="202882" y="408908"/>
                  </a:lnTo>
                  <a:lnTo>
                    <a:pt x="207454" y="404336"/>
                  </a:lnTo>
                  <a:lnTo>
                    <a:pt x="210502" y="399764"/>
                  </a:lnTo>
                  <a:lnTo>
                    <a:pt x="213550" y="395192"/>
                  </a:lnTo>
                  <a:lnTo>
                    <a:pt x="219622" y="353498"/>
                  </a:lnTo>
                  <a:lnTo>
                    <a:pt x="219646" y="341757"/>
                  </a:lnTo>
                  <a:lnTo>
                    <a:pt x="219646" y="247173"/>
                  </a:lnTo>
                  <a:lnTo>
                    <a:pt x="219598" y="236553"/>
                  </a:lnTo>
                  <a:lnTo>
                    <a:pt x="219265" y="227361"/>
                  </a:lnTo>
                  <a:lnTo>
                    <a:pt x="218360" y="219313"/>
                  </a:lnTo>
                  <a:lnTo>
                    <a:pt x="216598" y="212121"/>
                  </a:lnTo>
                  <a:lnTo>
                    <a:pt x="215074" y="204406"/>
                  </a:lnTo>
                  <a:lnTo>
                    <a:pt x="187440" y="176974"/>
                  </a:lnTo>
                  <a:lnTo>
                    <a:pt x="163163" y="172402"/>
                  </a:lnTo>
                  <a:lnTo>
                    <a:pt x="131159" y="179561"/>
                  </a:lnTo>
                  <a:lnTo>
                    <a:pt x="108299" y="201025"/>
                  </a:lnTo>
                  <a:lnTo>
                    <a:pt x="94583" y="236776"/>
                  </a:lnTo>
                  <a:lnTo>
                    <a:pt x="90011" y="286797"/>
                  </a:lnTo>
                  <a:lnTo>
                    <a:pt x="90011" y="335661"/>
                  </a:lnTo>
                  <a:lnTo>
                    <a:pt x="90011" y="356997"/>
                  </a:lnTo>
                  <a:lnTo>
                    <a:pt x="97631" y="398240"/>
                  </a:lnTo>
                  <a:lnTo>
                    <a:pt x="132683" y="415004"/>
                  </a:lnTo>
                  <a:lnTo>
                    <a:pt x="132683" y="421100"/>
                  </a:lnTo>
                  <a:lnTo>
                    <a:pt x="0" y="421100"/>
                  </a:lnTo>
                  <a:lnTo>
                    <a:pt x="0" y="415004"/>
                  </a:lnTo>
                  <a:lnTo>
                    <a:pt x="8548" y="413837"/>
                  </a:lnTo>
                  <a:lnTo>
                    <a:pt x="15811" y="412527"/>
                  </a:lnTo>
                  <a:lnTo>
                    <a:pt x="42671" y="383000"/>
                  </a:lnTo>
                  <a:lnTo>
                    <a:pt x="44434" y="364759"/>
                  </a:lnTo>
                  <a:lnTo>
                    <a:pt x="44957" y="355853"/>
                  </a:lnTo>
                  <a:lnTo>
                    <a:pt x="45481" y="345233"/>
                  </a:lnTo>
                  <a:lnTo>
                    <a:pt x="45719" y="332612"/>
                  </a:lnTo>
                  <a:lnTo>
                    <a:pt x="45719" y="97631"/>
                  </a:lnTo>
                  <a:lnTo>
                    <a:pt x="45481" y="83010"/>
                  </a:lnTo>
                  <a:lnTo>
                    <a:pt x="44957" y="70961"/>
                  </a:lnTo>
                  <a:lnTo>
                    <a:pt x="44434" y="61198"/>
                  </a:lnTo>
                  <a:lnTo>
                    <a:pt x="44195" y="53435"/>
                  </a:lnTo>
                  <a:lnTo>
                    <a:pt x="42671" y="45719"/>
                  </a:lnTo>
                  <a:lnTo>
                    <a:pt x="41147" y="38100"/>
                  </a:lnTo>
                  <a:lnTo>
                    <a:pt x="36575" y="33528"/>
                  </a:lnTo>
                  <a:lnTo>
                    <a:pt x="33527" y="27432"/>
                  </a:lnTo>
                  <a:lnTo>
                    <a:pt x="28955" y="24384"/>
                  </a:lnTo>
                  <a:lnTo>
                    <a:pt x="24383" y="21336"/>
                  </a:lnTo>
                  <a:lnTo>
                    <a:pt x="19811" y="19812"/>
                  </a:lnTo>
                  <a:lnTo>
                    <a:pt x="13715" y="18288"/>
                  </a:lnTo>
                  <a:lnTo>
                    <a:pt x="4571" y="16764"/>
                  </a:lnTo>
                  <a:lnTo>
                    <a:pt x="4571" y="10668"/>
                  </a:lnTo>
                  <a:lnTo>
                    <a:pt x="90011" y="0"/>
                  </a:lnTo>
                  <a:close/>
                </a:path>
              </a:pathLst>
            </a:custGeom>
            <a:ln w="18307">
              <a:solidFill>
                <a:srgbClr val="FF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674281" y="790266"/>
              <a:ext cx="207309" cy="234763"/>
            </a:xfrm>
            <a:custGeom>
              <a:avLst/>
              <a:gdLst/>
              <a:ahLst/>
              <a:cxnLst/>
              <a:rect l="l" t="t" r="r" b="b"/>
              <a:pathLst>
                <a:path w="234950" h="266065">
                  <a:moveTo>
                    <a:pt x="132683" y="265461"/>
                  </a:moveTo>
                  <a:lnTo>
                    <a:pt x="83525" y="258389"/>
                  </a:lnTo>
                  <a:lnTo>
                    <a:pt x="44958" y="238410"/>
                  </a:lnTo>
                  <a:lnTo>
                    <a:pt x="13501" y="199279"/>
                  </a:lnTo>
                  <a:lnTo>
                    <a:pt x="1452" y="157664"/>
                  </a:lnTo>
                  <a:lnTo>
                    <a:pt x="0" y="134302"/>
                  </a:lnTo>
                  <a:lnTo>
                    <a:pt x="2881" y="101932"/>
                  </a:lnTo>
                  <a:lnTo>
                    <a:pt x="26360" y="48657"/>
                  </a:lnTo>
                  <a:lnTo>
                    <a:pt x="65880" y="15430"/>
                  </a:lnTo>
                  <a:lnTo>
                    <a:pt x="106045" y="1714"/>
                  </a:lnTo>
                  <a:lnTo>
                    <a:pt x="128111" y="0"/>
                  </a:lnTo>
                  <a:lnTo>
                    <a:pt x="139517" y="571"/>
                  </a:lnTo>
                  <a:lnTo>
                    <a:pt x="150780" y="2286"/>
                  </a:lnTo>
                  <a:lnTo>
                    <a:pt x="161758" y="5143"/>
                  </a:lnTo>
                  <a:lnTo>
                    <a:pt x="164269" y="6096"/>
                  </a:lnTo>
                  <a:lnTo>
                    <a:pt x="122015" y="6096"/>
                  </a:lnTo>
                  <a:lnTo>
                    <a:pt x="109750" y="7524"/>
                  </a:lnTo>
                  <a:lnTo>
                    <a:pt x="77724" y="28956"/>
                  </a:lnTo>
                  <a:lnTo>
                    <a:pt x="57150" y="69112"/>
                  </a:lnTo>
                  <a:lnTo>
                    <a:pt x="54864" y="85439"/>
                  </a:lnTo>
                  <a:lnTo>
                    <a:pt x="227929" y="85439"/>
                  </a:lnTo>
                  <a:lnTo>
                    <a:pt x="228790" y="96107"/>
                  </a:lnTo>
                  <a:lnTo>
                    <a:pt x="51816" y="96107"/>
                  </a:lnTo>
                  <a:lnTo>
                    <a:pt x="51816" y="117443"/>
                  </a:lnTo>
                  <a:lnTo>
                    <a:pt x="55673" y="156756"/>
                  </a:lnTo>
                  <a:lnTo>
                    <a:pt x="72937" y="201072"/>
                  </a:lnTo>
                  <a:lnTo>
                    <a:pt x="103130" y="231384"/>
                  </a:lnTo>
                  <a:lnTo>
                    <a:pt x="144375" y="245078"/>
                  </a:lnTo>
                  <a:lnTo>
                    <a:pt x="155543" y="245649"/>
                  </a:lnTo>
                  <a:lnTo>
                    <a:pt x="203095" y="245649"/>
                  </a:lnTo>
                  <a:lnTo>
                    <a:pt x="201358" y="247173"/>
                  </a:lnTo>
                  <a:lnTo>
                    <a:pt x="187587" y="255174"/>
                  </a:lnTo>
                  <a:lnTo>
                    <a:pt x="171557" y="260889"/>
                  </a:lnTo>
                  <a:lnTo>
                    <a:pt x="153258" y="264318"/>
                  </a:lnTo>
                  <a:lnTo>
                    <a:pt x="132683" y="265461"/>
                  </a:lnTo>
                  <a:close/>
                </a:path>
                <a:path w="234950" h="266065">
                  <a:moveTo>
                    <a:pt x="227929" y="85439"/>
                  </a:moveTo>
                  <a:lnTo>
                    <a:pt x="182975" y="85439"/>
                  </a:lnTo>
                  <a:lnTo>
                    <a:pt x="182165" y="71197"/>
                  </a:lnTo>
                  <a:lnTo>
                    <a:pt x="179927" y="58376"/>
                  </a:lnTo>
                  <a:lnTo>
                    <a:pt x="157519" y="20097"/>
                  </a:lnTo>
                  <a:lnTo>
                    <a:pt x="122015" y="6096"/>
                  </a:lnTo>
                  <a:lnTo>
                    <a:pt x="164269" y="6096"/>
                  </a:lnTo>
                  <a:lnTo>
                    <a:pt x="198748" y="25860"/>
                  </a:lnTo>
                  <a:lnTo>
                    <a:pt x="223075" y="61995"/>
                  </a:lnTo>
                  <a:lnTo>
                    <a:pt x="227361" y="78413"/>
                  </a:lnTo>
                  <a:lnTo>
                    <a:pt x="227929" y="85439"/>
                  </a:lnTo>
                  <a:close/>
                </a:path>
                <a:path w="234950" h="266065">
                  <a:moveTo>
                    <a:pt x="203095" y="245649"/>
                  </a:moveTo>
                  <a:lnTo>
                    <a:pt x="155543" y="245649"/>
                  </a:lnTo>
                  <a:lnTo>
                    <a:pt x="163306" y="245364"/>
                  </a:lnTo>
                  <a:lnTo>
                    <a:pt x="170783" y="244506"/>
                  </a:lnTo>
                  <a:lnTo>
                    <a:pt x="210502" y="225837"/>
                  </a:lnTo>
                  <a:lnTo>
                    <a:pt x="228790" y="192214"/>
                  </a:lnTo>
                  <a:lnTo>
                    <a:pt x="234886" y="193738"/>
                  </a:lnTo>
                  <a:lnTo>
                    <a:pt x="229433" y="210700"/>
                  </a:lnTo>
                  <a:lnTo>
                    <a:pt x="222123" y="225063"/>
                  </a:lnTo>
                  <a:lnTo>
                    <a:pt x="212812" y="237123"/>
                  </a:lnTo>
                  <a:lnTo>
                    <a:pt x="203095" y="24564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674283" y="790266"/>
              <a:ext cx="207309" cy="234763"/>
            </a:xfrm>
            <a:custGeom>
              <a:avLst/>
              <a:gdLst/>
              <a:ahLst/>
              <a:cxnLst/>
              <a:rect l="l" t="t" r="r" b="b"/>
              <a:pathLst>
                <a:path w="234950" h="266065">
                  <a:moveTo>
                    <a:pt x="51815" y="96107"/>
                  </a:moveTo>
                  <a:lnTo>
                    <a:pt x="51815" y="106775"/>
                  </a:lnTo>
                  <a:lnTo>
                    <a:pt x="51815" y="112871"/>
                  </a:lnTo>
                  <a:lnTo>
                    <a:pt x="51815" y="117443"/>
                  </a:lnTo>
                  <a:lnTo>
                    <a:pt x="52149" y="130952"/>
                  </a:lnTo>
                  <a:lnTo>
                    <a:pt x="59435" y="169354"/>
                  </a:lnTo>
                  <a:lnTo>
                    <a:pt x="79247" y="210502"/>
                  </a:lnTo>
                  <a:lnTo>
                    <a:pt x="112871" y="236505"/>
                  </a:lnTo>
                  <a:lnTo>
                    <a:pt x="155543" y="245649"/>
                  </a:lnTo>
                  <a:lnTo>
                    <a:pt x="163306" y="245363"/>
                  </a:lnTo>
                  <a:lnTo>
                    <a:pt x="204748" y="230147"/>
                  </a:lnTo>
                  <a:lnTo>
                    <a:pt x="228790" y="192214"/>
                  </a:lnTo>
                  <a:lnTo>
                    <a:pt x="234886" y="193738"/>
                  </a:lnTo>
                  <a:lnTo>
                    <a:pt x="212812" y="237123"/>
                  </a:lnTo>
                  <a:lnTo>
                    <a:pt x="171557" y="260889"/>
                  </a:lnTo>
                  <a:lnTo>
                    <a:pt x="132683" y="265461"/>
                  </a:lnTo>
                  <a:lnTo>
                    <a:pt x="114975" y="264628"/>
                  </a:lnTo>
                  <a:lnTo>
                    <a:pt x="70103" y="253269"/>
                  </a:lnTo>
                  <a:lnTo>
                    <a:pt x="34099" y="228409"/>
                  </a:lnTo>
                  <a:lnTo>
                    <a:pt x="5905" y="179462"/>
                  </a:lnTo>
                  <a:lnTo>
                    <a:pt x="0" y="134302"/>
                  </a:lnTo>
                  <a:lnTo>
                    <a:pt x="2881" y="101932"/>
                  </a:lnTo>
                  <a:lnTo>
                    <a:pt x="26360" y="48657"/>
                  </a:lnTo>
                  <a:lnTo>
                    <a:pt x="65880" y="15430"/>
                  </a:lnTo>
                  <a:lnTo>
                    <a:pt x="106045" y="1714"/>
                  </a:lnTo>
                  <a:lnTo>
                    <a:pt x="128111" y="0"/>
                  </a:lnTo>
                  <a:lnTo>
                    <a:pt x="139517" y="571"/>
                  </a:lnTo>
                  <a:lnTo>
                    <a:pt x="182061" y="13382"/>
                  </a:lnTo>
                  <a:lnTo>
                    <a:pt x="215931" y="46989"/>
                  </a:lnTo>
                  <a:lnTo>
                    <a:pt x="228790" y="96107"/>
                  </a:lnTo>
                  <a:lnTo>
                    <a:pt x="51815" y="96107"/>
                  </a:lnTo>
                  <a:close/>
                </a:path>
              </a:pathLst>
            </a:custGeom>
            <a:ln w="18307">
              <a:solidFill>
                <a:srgbClr val="FF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4714613" y="787569"/>
              <a:ext cx="129192" cy="86162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5"/>
          <a:stretch>
            <a:fillRect/>
          </a:stretch>
        </p:blipFill>
        <p:spPr>
          <a:xfrm>
            <a:off x="5049698" y="640827"/>
            <a:ext cx="2378213" cy="394436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696557" y="1403872"/>
            <a:ext cx="100853" cy="100853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300" y="114300"/>
                </a:moveTo>
                <a:lnTo>
                  <a:pt x="0" y="114300"/>
                </a:lnTo>
                <a:lnTo>
                  <a:pt x="0" y="0"/>
                </a:lnTo>
                <a:lnTo>
                  <a:pt x="114300" y="0"/>
                </a:lnTo>
                <a:lnTo>
                  <a:pt x="114300" y="114300"/>
                </a:lnTo>
                <a:close/>
              </a:path>
            </a:pathLst>
          </a:custGeom>
          <a:solidFill>
            <a:srgbClr val="568962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997177" y="1328737"/>
            <a:ext cx="942140" cy="255830"/>
            <a:chOff x="997177" y="1328737"/>
            <a:chExt cx="942140" cy="255830"/>
          </a:xfrm>
        </p:grpSpPr>
        <p:sp>
          <p:nvSpPr>
            <p:cNvPr id="20" name="object 20"/>
            <p:cNvSpPr/>
            <p:nvPr/>
          </p:nvSpPr>
          <p:spPr>
            <a:xfrm>
              <a:off x="997177" y="1328737"/>
              <a:ext cx="557493" cy="253253"/>
            </a:xfrm>
            <a:custGeom>
              <a:avLst/>
              <a:gdLst/>
              <a:ahLst/>
              <a:cxnLst/>
              <a:rect l="l" t="t" r="r" b="b"/>
              <a:pathLst>
                <a:path w="631825" h="287019">
                  <a:moveTo>
                    <a:pt x="404241" y="16865"/>
                  </a:moveTo>
                  <a:lnTo>
                    <a:pt x="390525" y="17106"/>
                  </a:lnTo>
                  <a:lnTo>
                    <a:pt x="363093" y="18389"/>
                  </a:lnTo>
                  <a:lnTo>
                    <a:pt x="334492" y="17106"/>
                  </a:lnTo>
                  <a:lnTo>
                    <a:pt x="318808" y="16865"/>
                  </a:lnTo>
                  <a:lnTo>
                    <a:pt x="318808" y="32105"/>
                  </a:lnTo>
                  <a:lnTo>
                    <a:pt x="336905" y="33629"/>
                  </a:lnTo>
                  <a:lnTo>
                    <a:pt x="342163" y="34251"/>
                  </a:lnTo>
                  <a:lnTo>
                    <a:pt x="344716" y="35153"/>
                  </a:lnTo>
                  <a:lnTo>
                    <a:pt x="347764" y="36677"/>
                  </a:lnTo>
                  <a:lnTo>
                    <a:pt x="349288" y="39725"/>
                  </a:lnTo>
                  <a:lnTo>
                    <a:pt x="349288" y="42773"/>
                  </a:lnTo>
                  <a:lnTo>
                    <a:pt x="348691" y="51968"/>
                  </a:lnTo>
                  <a:lnTo>
                    <a:pt x="346811" y="63741"/>
                  </a:lnTo>
                  <a:lnTo>
                    <a:pt x="343496" y="78384"/>
                  </a:lnTo>
                  <a:lnTo>
                    <a:pt x="306616" y="215176"/>
                  </a:lnTo>
                  <a:lnTo>
                    <a:pt x="227266" y="16865"/>
                  </a:lnTo>
                  <a:lnTo>
                    <a:pt x="210502" y="16865"/>
                  </a:lnTo>
                  <a:lnTo>
                    <a:pt x="202793" y="32588"/>
                  </a:lnTo>
                  <a:lnTo>
                    <a:pt x="193357" y="52311"/>
                  </a:lnTo>
                  <a:lnTo>
                    <a:pt x="169354" y="103835"/>
                  </a:lnTo>
                  <a:lnTo>
                    <a:pt x="118973" y="206032"/>
                  </a:lnTo>
                  <a:lnTo>
                    <a:pt x="97637" y="105359"/>
                  </a:lnTo>
                  <a:lnTo>
                    <a:pt x="86271" y="49961"/>
                  </a:lnTo>
                  <a:lnTo>
                    <a:pt x="85445" y="44297"/>
                  </a:lnTo>
                  <a:lnTo>
                    <a:pt x="85445" y="39725"/>
                  </a:lnTo>
                  <a:lnTo>
                    <a:pt x="86969" y="36677"/>
                  </a:lnTo>
                  <a:lnTo>
                    <a:pt x="93065" y="33629"/>
                  </a:lnTo>
                  <a:lnTo>
                    <a:pt x="100685" y="33629"/>
                  </a:lnTo>
                  <a:lnTo>
                    <a:pt x="114401" y="32105"/>
                  </a:lnTo>
                  <a:lnTo>
                    <a:pt x="114401" y="16865"/>
                  </a:lnTo>
                  <a:lnTo>
                    <a:pt x="98679" y="17106"/>
                  </a:lnTo>
                  <a:lnTo>
                    <a:pt x="68961" y="18148"/>
                  </a:lnTo>
                  <a:lnTo>
                    <a:pt x="54965" y="18389"/>
                  </a:lnTo>
                  <a:lnTo>
                    <a:pt x="42938" y="18148"/>
                  </a:lnTo>
                  <a:lnTo>
                    <a:pt x="15443" y="17106"/>
                  </a:lnTo>
                  <a:lnTo>
                    <a:pt x="0" y="16865"/>
                  </a:lnTo>
                  <a:lnTo>
                    <a:pt x="0" y="32105"/>
                  </a:lnTo>
                  <a:lnTo>
                    <a:pt x="12192" y="33629"/>
                  </a:lnTo>
                  <a:lnTo>
                    <a:pt x="19812" y="35153"/>
                  </a:lnTo>
                  <a:lnTo>
                    <a:pt x="24384" y="39725"/>
                  </a:lnTo>
                  <a:lnTo>
                    <a:pt x="28956" y="53441"/>
                  </a:lnTo>
                  <a:lnTo>
                    <a:pt x="48869" y="143459"/>
                  </a:lnTo>
                  <a:lnTo>
                    <a:pt x="61150" y="197192"/>
                  </a:lnTo>
                  <a:lnTo>
                    <a:pt x="77152" y="269214"/>
                  </a:lnTo>
                  <a:lnTo>
                    <a:pt x="80873" y="286905"/>
                  </a:lnTo>
                  <a:lnTo>
                    <a:pt x="108305" y="286905"/>
                  </a:lnTo>
                  <a:lnTo>
                    <a:pt x="117729" y="265722"/>
                  </a:lnTo>
                  <a:lnTo>
                    <a:pt x="138341" y="220586"/>
                  </a:lnTo>
                  <a:lnTo>
                    <a:pt x="198310" y="93065"/>
                  </a:lnTo>
                  <a:lnTo>
                    <a:pt x="274612" y="286905"/>
                  </a:lnTo>
                  <a:lnTo>
                    <a:pt x="311188" y="286905"/>
                  </a:lnTo>
                  <a:lnTo>
                    <a:pt x="341668" y="175463"/>
                  </a:lnTo>
                  <a:lnTo>
                    <a:pt x="370687" y="70154"/>
                  </a:lnTo>
                  <a:lnTo>
                    <a:pt x="384429" y="38201"/>
                  </a:lnTo>
                  <a:lnTo>
                    <a:pt x="387477" y="35153"/>
                  </a:lnTo>
                  <a:lnTo>
                    <a:pt x="395097" y="33629"/>
                  </a:lnTo>
                  <a:lnTo>
                    <a:pt x="404241" y="32105"/>
                  </a:lnTo>
                  <a:lnTo>
                    <a:pt x="404241" y="16865"/>
                  </a:lnTo>
                  <a:close/>
                </a:path>
                <a:path w="631825" h="287019">
                  <a:moveTo>
                    <a:pt x="631507" y="270129"/>
                  </a:moveTo>
                  <a:lnTo>
                    <a:pt x="619315" y="268605"/>
                  </a:lnTo>
                  <a:lnTo>
                    <a:pt x="611695" y="268605"/>
                  </a:lnTo>
                  <a:lnTo>
                    <a:pt x="610171" y="267081"/>
                  </a:lnTo>
                  <a:lnTo>
                    <a:pt x="607123" y="265557"/>
                  </a:lnTo>
                  <a:lnTo>
                    <a:pt x="605599" y="264033"/>
                  </a:lnTo>
                  <a:lnTo>
                    <a:pt x="605599" y="262509"/>
                  </a:lnTo>
                  <a:lnTo>
                    <a:pt x="604723" y="259054"/>
                  </a:lnTo>
                  <a:lnTo>
                    <a:pt x="604266" y="253479"/>
                  </a:lnTo>
                  <a:lnTo>
                    <a:pt x="604100" y="245922"/>
                  </a:lnTo>
                  <a:lnTo>
                    <a:pt x="604075" y="161734"/>
                  </a:lnTo>
                  <a:lnTo>
                    <a:pt x="603224" y="145999"/>
                  </a:lnTo>
                  <a:lnTo>
                    <a:pt x="582371" y="107619"/>
                  </a:lnTo>
                  <a:lnTo>
                    <a:pt x="546074" y="99250"/>
                  </a:lnTo>
                  <a:lnTo>
                    <a:pt x="536930" y="99250"/>
                  </a:lnTo>
                  <a:lnTo>
                    <a:pt x="521690" y="102298"/>
                  </a:lnTo>
                  <a:lnTo>
                    <a:pt x="520166" y="103822"/>
                  </a:lnTo>
                  <a:lnTo>
                    <a:pt x="515594" y="106870"/>
                  </a:lnTo>
                  <a:lnTo>
                    <a:pt x="509498" y="111442"/>
                  </a:lnTo>
                  <a:lnTo>
                    <a:pt x="485114" y="132778"/>
                  </a:lnTo>
                  <a:lnTo>
                    <a:pt x="485165" y="78651"/>
                  </a:lnTo>
                  <a:lnTo>
                    <a:pt x="486638" y="19913"/>
                  </a:lnTo>
                  <a:lnTo>
                    <a:pt x="486638" y="0"/>
                  </a:lnTo>
                  <a:lnTo>
                    <a:pt x="483590" y="0"/>
                  </a:lnTo>
                  <a:lnTo>
                    <a:pt x="477494" y="3048"/>
                  </a:lnTo>
                  <a:lnTo>
                    <a:pt x="470039" y="5549"/>
                  </a:lnTo>
                  <a:lnTo>
                    <a:pt x="461441" y="8191"/>
                  </a:lnTo>
                  <a:lnTo>
                    <a:pt x="451688" y="10553"/>
                  </a:lnTo>
                  <a:lnTo>
                    <a:pt x="440817" y="12192"/>
                  </a:lnTo>
                  <a:lnTo>
                    <a:pt x="430860" y="14249"/>
                  </a:lnTo>
                  <a:lnTo>
                    <a:pt x="421767" y="15709"/>
                  </a:lnTo>
                  <a:lnTo>
                    <a:pt x="413816" y="16573"/>
                  </a:lnTo>
                  <a:lnTo>
                    <a:pt x="407289" y="16865"/>
                  </a:lnTo>
                  <a:lnTo>
                    <a:pt x="407289" y="30581"/>
                  </a:lnTo>
                  <a:lnTo>
                    <a:pt x="422529" y="32105"/>
                  </a:lnTo>
                  <a:lnTo>
                    <a:pt x="430149" y="32105"/>
                  </a:lnTo>
                  <a:lnTo>
                    <a:pt x="431673" y="35153"/>
                  </a:lnTo>
                  <a:lnTo>
                    <a:pt x="434721" y="36677"/>
                  </a:lnTo>
                  <a:lnTo>
                    <a:pt x="434721" y="54965"/>
                  </a:lnTo>
                  <a:lnTo>
                    <a:pt x="435597" y="78651"/>
                  </a:lnTo>
                  <a:lnTo>
                    <a:pt x="435978" y="99250"/>
                  </a:lnTo>
                  <a:lnTo>
                    <a:pt x="436079" y="107619"/>
                  </a:lnTo>
                  <a:lnTo>
                    <a:pt x="436168" y="122516"/>
                  </a:lnTo>
                  <a:lnTo>
                    <a:pt x="436092" y="236512"/>
                  </a:lnTo>
                  <a:lnTo>
                    <a:pt x="436003" y="241414"/>
                  </a:lnTo>
                  <a:lnTo>
                    <a:pt x="435483" y="251764"/>
                  </a:lnTo>
                  <a:lnTo>
                    <a:pt x="434962" y="258699"/>
                  </a:lnTo>
                  <a:lnTo>
                    <a:pt x="434721" y="262509"/>
                  </a:lnTo>
                  <a:lnTo>
                    <a:pt x="433247" y="263982"/>
                  </a:lnTo>
                  <a:lnTo>
                    <a:pt x="433197" y="265557"/>
                  </a:lnTo>
                  <a:lnTo>
                    <a:pt x="431673" y="267081"/>
                  </a:lnTo>
                  <a:lnTo>
                    <a:pt x="428625" y="267081"/>
                  </a:lnTo>
                  <a:lnTo>
                    <a:pt x="421005" y="268605"/>
                  </a:lnTo>
                  <a:lnTo>
                    <a:pt x="407289" y="270129"/>
                  </a:lnTo>
                  <a:lnTo>
                    <a:pt x="407289" y="285369"/>
                  </a:lnTo>
                  <a:lnTo>
                    <a:pt x="421309" y="285140"/>
                  </a:lnTo>
                  <a:lnTo>
                    <a:pt x="451688" y="284086"/>
                  </a:lnTo>
                  <a:lnTo>
                    <a:pt x="468350" y="283845"/>
                  </a:lnTo>
                  <a:lnTo>
                    <a:pt x="480656" y="284086"/>
                  </a:lnTo>
                  <a:lnTo>
                    <a:pt x="504139" y="285140"/>
                  </a:lnTo>
                  <a:lnTo>
                    <a:pt x="515594" y="285369"/>
                  </a:lnTo>
                  <a:lnTo>
                    <a:pt x="515594" y="283845"/>
                  </a:lnTo>
                  <a:lnTo>
                    <a:pt x="515594" y="270129"/>
                  </a:lnTo>
                  <a:lnTo>
                    <a:pt x="506183" y="268986"/>
                  </a:lnTo>
                  <a:lnTo>
                    <a:pt x="498640" y="267843"/>
                  </a:lnTo>
                  <a:lnTo>
                    <a:pt x="493090" y="266700"/>
                  </a:lnTo>
                  <a:lnTo>
                    <a:pt x="489686" y="265557"/>
                  </a:lnTo>
                  <a:lnTo>
                    <a:pt x="488162" y="265557"/>
                  </a:lnTo>
                  <a:lnTo>
                    <a:pt x="488162" y="264033"/>
                  </a:lnTo>
                  <a:lnTo>
                    <a:pt x="486638" y="264033"/>
                  </a:lnTo>
                  <a:lnTo>
                    <a:pt x="486638" y="260985"/>
                  </a:lnTo>
                  <a:lnTo>
                    <a:pt x="485152" y="253479"/>
                  </a:lnTo>
                  <a:lnTo>
                    <a:pt x="485216" y="169367"/>
                  </a:lnTo>
                  <a:lnTo>
                    <a:pt x="485495" y="162890"/>
                  </a:lnTo>
                  <a:lnTo>
                    <a:pt x="486397" y="156883"/>
                  </a:lnTo>
                  <a:lnTo>
                    <a:pt x="488162" y="152590"/>
                  </a:lnTo>
                  <a:lnTo>
                    <a:pt x="489686" y="146494"/>
                  </a:lnTo>
                  <a:lnTo>
                    <a:pt x="494258" y="143446"/>
                  </a:lnTo>
                  <a:lnTo>
                    <a:pt x="500354" y="138874"/>
                  </a:lnTo>
                  <a:lnTo>
                    <a:pt x="506450" y="135826"/>
                  </a:lnTo>
                  <a:lnTo>
                    <a:pt x="514070" y="132778"/>
                  </a:lnTo>
                  <a:lnTo>
                    <a:pt x="521690" y="132778"/>
                  </a:lnTo>
                  <a:lnTo>
                    <a:pt x="551992" y="156260"/>
                  </a:lnTo>
                  <a:lnTo>
                    <a:pt x="555218" y="209080"/>
                  </a:lnTo>
                  <a:lnTo>
                    <a:pt x="554926" y="227368"/>
                  </a:lnTo>
                  <a:lnTo>
                    <a:pt x="554075" y="245668"/>
                  </a:lnTo>
                  <a:lnTo>
                    <a:pt x="552640" y="264033"/>
                  </a:lnTo>
                  <a:lnTo>
                    <a:pt x="550646" y="282321"/>
                  </a:lnTo>
                  <a:lnTo>
                    <a:pt x="553694" y="285369"/>
                  </a:lnTo>
                  <a:lnTo>
                    <a:pt x="562825" y="285140"/>
                  </a:lnTo>
                  <a:lnTo>
                    <a:pt x="580555" y="284086"/>
                  </a:lnTo>
                  <a:lnTo>
                    <a:pt x="588835" y="283845"/>
                  </a:lnTo>
                  <a:lnTo>
                    <a:pt x="598284" y="284086"/>
                  </a:lnTo>
                  <a:lnTo>
                    <a:pt x="619480" y="285140"/>
                  </a:lnTo>
                  <a:lnTo>
                    <a:pt x="631507" y="285369"/>
                  </a:lnTo>
                  <a:lnTo>
                    <a:pt x="631507" y="283845"/>
                  </a:lnTo>
                  <a:lnTo>
                    <a:pt x="631507" y="270129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1571877" y="1416311"/>
              <a:ext cx="146741" cy="16825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1742823" y="1416311"/>
              <a:ext cx="196495" cy="164222"/>
            </a:xfrm>
            <a:prstGeom prst="rect">
              <a:avLst/>
            </a:prstGeom>
          </p:spPr>
        </p:pic>
      </p:grpSp>
      <p:pic>
        <p:nvPicPr>
          <p:cNvPr id="23" name="object 23"/>
          <p:cNvPicPr/>
          <p:nvPr/>
        </p:nvPicPr>
        <p:blipFill>
          <a:blip r:embed="rId8"/>
          <a:stretch>
            <a:fillRect/>
          </a:stretch>
        </p:blipFill>
        <p:spPr>
          <a:xfrm>
            <a:off x="2040254" y="1327392"/>
            <a:ext cx="1588181" cy="257175"/>
          </a:xfrm>
          <a:prstGeom prst="rect">
            <a:avLst/>
          </a:prstGeom>
        </p:spPr>
      </p:pic>
      <p:grpSp>
        <p:nvGrpSpPr>
          <p:cNvPr id="24" name="object 24"/>
          <p:cNvGrpSpPr/>
          <p:nvPr/>
        </p:nvGrpSpPr>
        <p:grpSpPr>
          <a:xfrm>
            <a:off x="3734753" y="1416310"/>
            <a:ext cx="457619" cy="168257"/>
            <a:chOff x="3734753" y="1416311"/>
            <a:chExt cx="457619" cy="168257"/>
          </a:xfrm>
        </p:grpSpPr>
        <p:pic>
          <p:nvPicPr>
            <p:cNvPr id="25" name="object 25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3734753" y="1416311"/>
              <a:ext cx="292053" cy="16825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4045631" y="1416312"/>
              <a:ext cx="146741" cy="168256"/>
            </a:xfrm>
            <a:prstGeom prst="rect">
              <a:avLst/>
            </a:prstGeom>
          </p:spPr>
        </p:pic>
      </p:grpSp>
      <p:pic>
        <p:nvPicPr>
          <p:cNvPr id="27" name="object 27"/>
          <p:cNvPicPr/>
          <p:nvPr/>
        </p:nvPicPr>
        <p:blipFill>
          <a:blip r:embed="rId11"/>
          <a:stretch>
            <a:fillRect/>
          </a:stretch>
        </p:blipFill>
        <p:spPr>
          <a:xfrm>
            <a:off x="4300033" y="1327393"/>
            <a:ext cx="1161489" cy="311047"/>
          </a:xfrm>
          <a:prstGeom prst="rect">
            <a:avLst/>
          </a:prstGeom>
        </p:spPr>
      </p:pic>
      <p:grpSp>
        <p:nvGrpSpPr>
          <p:cNvPr id="28" name="object 28"/>
          <p:cNvGrpSpPr/>
          <p:nvPr/>
        </p:nvGrpSpPr>
        <p:grpSpPr>
          <a:xfrm>
            <a:off x="5559766" y="1328737"/>
            <a:ext cx="683843" cy="340715"/>
            <a:chOff x="5559765" y="1328737"/>
            <a:chExt cx="683843" cy="340715"/>
          </a:xfrm>
        </p:grpSpPr>
        <p:sp>
          <p:nvSpPr>
            <p:cNvPr id="29" name="object 29"/>
            <p:cNvSpPr/>
            <p:nvPr/>
          </p:nvSpPr>
          <p:spPr>
            <a:xfrm>
              <a:off x="5559765" y="1328737"/>
              <a:ext cx="316566" cy="256054"/>
            </a:xfrm>
            <a:custGeom>
              <a:avLst/>
              <a:gdLst/>
              <a:ahLst/>
              <a:cxnLst/>
              <a:rect l="l" t="t" r="r" b="b"/>
              <a:pathLst>
                <a:path w="358775" h="290194">
                  <a:moveTo>
                    <a:pt x="126682" y="114503"/>
                  </a:moveTo>
                  <a:lnTo>
                    <a:pt x="125158" y="112979"/>
                  </a:lnTo>
                  <a:lnTo>
                    <a:pt x="117741" y="114731"/>
                  </a:lnTo>
                  <a:lnTo>
                    <a:pt x="109296" y="115646"/>
                  </a:lnTo>
                  <a:lnTo>
                    <a:pt x="99999" y="115976"/>
                  </a:lnTo>
                  <a:lnTo>
                    <a:pt x="79349" y="116027"/>
                  </a:lnTo>
                  <a:lnTo>
                    <a:pt x="73253" y="114503"/>
                  </a:lnTo>
                  <a:lnTo>
                    <a:pt x="74409" y="92481"/>
                  </a:lnTo>
                  <a:lnTo>
                    <a:pt x="75730" y="72504"/>
                  </a:lnTo>
                  <a:lnTo>
                    <a:pt x="77317" y="54825"/>
                  </a:lnTo>
                  <a:lnTo>
                    <a:pt x="79349" y="39725"/>
                  </a:lnTo>
                  <a:lnTo>
                    <a:pt x="73253" y="35153"/>
                  </a:lnTo>
                  <a:lnTo>
                    <a:pt x="61556" y="40817"/>
                  </a:lnTo>
                  <a:lnTo>
                    <a:pt x="49441" y="46202"/>
                  </a:lnTo>
                  <a:lnTo>
                    <a:pt x="37033" y="51015"/>
                  </a:lnTo>
                  <a:lnTo>
                    <a:pt x="24485" y="54965"/>
                  </a:lnTo>
                  <a:lnTo>
                    <a:pt x="24714" y="68110"/>
                  </a:lnTo>
                  <a:lnTo>
                    <a:pt x="25768" y="97866"/>
                  </a:lnTo>
                  <a:lnTo>
                    <a:pt x="26009" y="114503"/>
                  </a:lnTo>
                  <a:lnTo>
                    <a:pt x="0" y="131267"/>
                  </a:lnTo>
                  <a:lnTo>
                    <a:pt x="0" y="141935"/>
                  </a:lnTo>
                  <a:lnTo>
                    <a:pt x="6197" y="140411"/>
                  </a:lnTo>
                  <a:lnTo>
                    <a:pt x="26009" y="140411"/>
                  </a:lnTo>
                  <a:lnTo>
                    <a:pt x="25768" y="151549"/>
                  </a:lnTo>
                  <a:lnTo>
                    <a:pt x="24714" y="179019"/>
                  </a:lnTo>
                  <a:lnTo>
                    <a:pt x="24244" y="212813"/>
                  </a:lnTo>
                  <a:lnTo>
                    <a:pt x="22961" y="242608"/>
                  </a:lnTo>
                  <a:lnTo>
                    <a:pt x="23482" y="251193"/>
                  </a:lnTo>
                  <a:lnTo>
                    <a:pt x="24866" y="258660"/>
                  </a:lnTo>
                  <a:lnTo>
                    <a:pt x="56870" y="288048"/>
                  </a:lnTo>
                  <a:lnTo>
                    <a:pt x="71729" y="289953"/>
                  </a:lnTo>
                  <a:lnTo>
                    <a:pt x="77825" y="289953"/>
                  </a:lnTo>
                  <a:lnTo>
                    <a:pt x="82397" y="288429"/>
                  </a:lnTo>
                  <a:lnTo>
                    <a:pt x="90017" y="288429"/>
                  </a:lnTo>
                  <a:lnTo>
                    <a:pt x="94589" y="286905"/>
                  </a:lnTo>
                  <a:lnTo>
                    <a:pt x="100317" y="280060"/>
                  </a:lnTo>
                  <a:lnTo>
                    <a:pt x="111810" y="266966"/>
                  </a:lnTo>
                  <a:lnTo>
                    <a:pt x="117538" y="260997"/>
                  </a:lnTo>
                  <a:lnTo>
                    <a:pt x="114490" y="253276"/>
                  </a:lnTo>
                  <a:lnTo>
                    <a:pt x="109918" y="254800"/>
                  </a:lnTo>
                  <a:lnTo>
                    <a:pt x="106781" y="254800"/>
                  </a:lnTo>
                  <a:lnTo>
                    <a:pt x="103733" y="256324"/>
                  </a:lnTo>
                  <a:lnTo>
                    <a:pt x="85445" y="256324"/>
                  </a:lnTo>
                  <a:lnTo>
                    <a:pt x="73291" y="203441"/>
                  </a:lnTo>
                  <a:lnTo>
                    <a:pt x="73253" y="140411"/>
                  </a:lnTo>
                  <a:lnTo>
                    <a:pt x="77825" y="140411"/>
                  </a:lnTo>
                  <a:lnTo>
                    <a:pt x="83921" y="138887"/>
                  </a:lnTo>
                  <a:lnTo>
                    <a:pt x="88493" y="138887"/>
                  </a:lnTo>
                  <a:lnTo>
                    <a:pt x="94805" y="139141"/>
                  </a:lnTo>
                  <a:lnTo>
                    <a:pt x="122110" y="141935"/>
                  </a:lnTo>
                  <a:lnTo>
                    <a:pt x="122110" y="135839"/>
                  </a:lnTo>
                  <a:lnTo>
                    <a:pt x="123634" y="128219"/>
                  </a:lnTo>
                  <a:lnTo>
                    <a:pt x="125158" y="122123"/>
                  </a:lnTo>
                  <a:lnTo>
                    <a:pt x="126682" y="114503"/>
                  </a:lnTo>
                  <a:close/>
                </a:path>
                <a:path w="358775" h="290194">
                  <a:moveTo>
                    <a:pt x="358521" y="270129"/>
                  </a:moveTo>
                  <a:lnTo>
                    <a:pt x="346329" y="268605"/>
                  </a:lnTo>
                  <a:lnTo>
                    <a:pt x="340233" y="268605"/>
                  </a:lnTo>
                  <a:lnTo>
                    <a:pt x="337185" y="267081"/>
                  </a:lnTo>
                  <a:lnTo>
                    <a:pt x="332613" y="262509"/>
                  </a:lnTo>
                  <a:lnTo>
                    <a:pt x="332371" y="259054"/>
                  </a:lnTo>
                  <a:lnTo>
                    <a:pt x="331851" y="253479"/>
                  </a:lnTo>
                  <a:lnTo>
                    <a:pt x="331330" y="245922"/>
                  </a:lnTo>
                  <a:lnTo>
                    <a:pt x="331279" y="227368"/>
                  </a:lnTo>
                  <a:lnTo>
                    <a:pt x="332613" y="161734"/>
                  </a:lnTo>
                  <a:lnTo>
                    <a:pt x="331749" y="145999"/>
                  </a:lnTo>
                  <a:lnTo>
                    <a:pt x="310159" y="107619"/>
                  </a:lnTo>
                  <a:lnTo>
                    <a:pt x="273075" y="99250"/>
                  </a:lnTo>
                  <a:lnTo>
                    <a:pt x="263931" y="99250"/>
                  </a:lnTo>
                  <a:lnTo>
                    <a:pt x="238023" y="111442"/>
                  </a:lnTo>
                  <a:lnTo>
                    <a:pt x="212026" y="132778"/>
                  </a:lnTo>
                  <a:lnTo>
                    <a:pt x="212077" y="78651"/>
                  </a:lnTo>
                  <a:lnTo>
                    <a:pt x="213550" y="19913"/>
                  </a:lnTo>
                  <a:lnTo>
                    <a:pt x="213550" y="7620"/>
                  </a:lnTo>
                  <a:lnTo>
                    <a:pt x="215074" y="4572"/>
                  </a:lnTo>
                  <a:lnTo>
                    <a:pt x="215074" y="1524"/>
                  </a:lnTo>
                  <a:lnTo>
                    <a:pt x="213550" y="0"/>
                  </a:lnTo>
                  <a:lnTo>
                    <a:pt x="210502" y="0"/>
                  </a:lnTo>
                  <a:lnTo>
                    <a:pt x="208978" y="1524"/>
                  </a:lnTo>
                  <a:lnTo>
                    <a:pt x="197002" y="5549"/>
                  </a:lnTo>
                  <a:lnTo>
                    <a:pt x="188595" y="8191"/>
                  </a:lnTo>
                  <a:lnTo>
                    <a:pt x="179336" y="10553"/>
                  </a:lnTo>
                  <a:lnTo>
                    <a:pt x="169354" y="12192"/>
                  </a:lnTo>
                  <a:lnTo>
                    <a:pt x="158762" y="14249"/>
                  </a:lnTo>
                  <a:lnTo>
                    <a:pt x="149733" y="15709"/>
                  </a:lnTo>
                  <a:lnTo>
                    <a:pt x="142138" y="16573"/>
                  </a:lnTo>
                  <a:lnTo>
                    <a:pt x="135826" y="16865"/>
                  </a:lnTo>
                  <a:lnTo>
                    <a:pt x="135826" y="30581"/>
                  </a:lnTo>
                  <a:lnTo>
                    <a:pt x="149542" y="32105"/>
                  </a:lnTo>
                  <a:lnTo>
                    <a:pt x="157162" y="32105"/>
                  </a:lnTo>
                  <a:lnTo>
                    <a:pt x="161734" y="36677"/>
                  </a:lnTo>
                  <a:lnTo>
                    <a:pt x="163258" y="42773"/>
                  </a:lnTo>
                  <a:lnTo>
                    <a:pt x="163258" y="54965"/>
                  </a:lnTo>
                  <a:lnTo>
                    <a:pt x="164134" y="78651"/>
                  </a:lnTo>
                  <a:lnTo>
                    <a:pt x="164515" y="99250"/>
                  </a:lnTo>
                  <a:lnTo>
                    <a:pt x="164617" y="107619"/>
                  </a:lnTo>
                  <a:lnTo>
                    <a:pt x="164706" y="122516"/>
                  </a:lnTo>
                  <a:lnTo>
                    <a:pt x="164782" y="227368"/>
                  </a:lnTo>
                  <a:lnTo>
                    <a:pt x="163995" y="239560"/>
                  </a:lnTo>
                  <a:lnTo>
                    <a:pt x="163258" y="251764"/>
                  </a:lnTo>
                  <a:lnTo>
                    <a:pt x="162636" y="258699"/>
                  </a:lnTo>
                  <a:lnTo>
                    <a:pt x="161734" y="262509"/>
                  </a:lnTo>
                  <a:lnTo>
                    <a:pt x="161734" y="264033"/>
                  </a:lnTo>
                  <a:lnTo>
                    <a:pt x="158686" y="267081"/>
                  </a:lnTo>
                  <a:lnTo>
                    <a:pt x="157162" y="267081"/>
                  </a:lnTo>
                  <a:lnTo>
                    <a:pt x="149542" y="268605"/>
                  </a:lnTo>
                  <a:lnTo>
                    <a:pt x="135826" y="270129"/>
                  </a:lnTo>
                  <a:lnTo>
                    <a:pt x="135826" y="285369"/>
                  </a:lnTo>
                  <a:lnTo>
                    <a:pt x="149212" y="285140"/>
                  </a:lnTo>
                  <a:lnTo>
                    <a:pt x="179971" y="284086"/>
                  </a:lnTo>
                  <a:lnTo>
                    <a:pt x="196786" y="283845"/>
                  </a:lnTo>
                  <a:lnTo>
                    <a:pt x="208445" y="284086"/>
                  </a:lnTo>
                  <a:lnTo>
                    <a:pt x="231800" y="285140"/>
                  </a:lnTo>
                  <a:lnTo>
                    <a:pt x="242595" y="285369"/>
                  </a:lnTo>
                  <a:lnTo>
                    <a:pt x="242595" y="283845"/>
                  </a:lnTo>
                  <a:lnTo>
                    <a:pt x="242595" y="270129"/>
                  </a:lnTo>
                  <a:lnTo>
                    <a:pt x="228879" y="268605"/>
                  </a:lnTo>
                  <a:lnTo>
                    <a:pt x="221259" y="267081"/>
                  </a:lnTo>
                  <a:lnTo>
                    <a:pt x="218211" y="265557"/>
                  </a:lnTo>
                  <a:lnTo>
                    <a:pt x="216687" y="265557"/>
                  </a:lnTo>
                  <a:lnTo>
                    <a:pt x="215074" y="264033"/>
                  </a:lnTo>
                  <a:lnTo>
                    <a:pt x="213550" y="260985"/>
                  </a:lnTo>
                  <a:lnTo>
                    <a:pt x="213474" y="236512"/>
                  </a:lnTo>
                  <a:lnTo>
                    <a:pt x="212026" y="180124"/>
                  </a:lnTo>
                  <a:lnTo>
                    <a:pt x="222783" y="143446"/>
                  </a:lnTo>
                  <a:lnTo>
                    <a:pt x="228879" y="138874"/>
                  </a:lnTo>
                  <a:lnTo>
                    <a:pt x="241071" y="132778"/>
                  </a:lnTo>
                  <a:lnTo>
                    <a:pt x="250215" y="132778"/>
                  </a:lnTo>
                  <a:lnTo>
                    <a:pt x="281076" y="169367"/>
                  </a:lnTo>
                  <a:lnTo>
                    <a:pt x="282219" y="209080"/>
                  </a:lnTo>
                  <a:lnTo>
                    <a:pt x="282181" y="227368"/>
                  </a:lnTo>
                  <a:lnTo>
                    <a:pt x="281838" y="245922"/>
                  </a:lnTo>
                  <a:lnTo>
                    <a:pt x="280936" y="264033"/>
                  </a:lnTo>
                  <a:lnTo>
                    <a:pt x="279171" y="282321"/>
                  </a:lnTo>
                  <a:lnTo>
                    <a:pt x="282219" y="285369"/>
                  </a:lnTo>
                  <a:lnTo>
                    <a:pt x="291134" y="285140"/>
                  </a:lnTo>
                  <a:lnTo>
                    <a:pt x="308368" y="284086"/>
                  </a:lnTo>
                  <a:lnTo>
                    <a:pt x="317271" y="283845"/>
                  </a:lnTo>
                  <a:lnTo>
                    <a:pt x="326758" y="284086"/>
                  </a:lnTo>
                  <a:lnTo>
                    <a:pt x="347370" y="285140"/>
                  </a:lnTo>
                  <a:lnTo>
                    <a:pt x="358521" y="285369"/>
                  </a:lnTo>
                  <a:lnTo>
                    <a:pt x="358521" y="283845"/>
                  </a:lnTo>
                  <a:lnTo>
                    <a:pt x="358521" y="270129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2"/>
            <a:stretch>
              <a:fillRect/>
            </a:stretch>
          </p:blipFill>
          <p:spPr>
            <a:xfrm>
              <a:off x="5894939" y="1416311"/>
              <a:ext cx="146741" cy="168256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6056470" y="1419001"/>
              <a:ext cx="187138" cy="250451"/>
            </a:xfrm>
            <a:custGeom>
              <a:avLst/>
              <a:gdLst/>
              <a:ahLst/>
              <a:cxnLst/>
              <a:rect l="l" t="t" r="r" b="b"/>
              <a:pathLst>
                <a:path w="212090" h="283844">
                  <a:moveTo>
                    <a:pt x="44195" y="283749"/>
                  </a:moveTo>
                  <a:lnTo>
                    <a:pt x="35052" y="283749"/>
                  </a:lnTo>
                  <a:lnTo>
                    <a:pt x="28194" y="283440"/>
                  </a:lnTo>
                  <a:lnTo>
                    <a:pt x="21336" y="282416"/>
                  </a:lnTo>
                  <a:lnTo>
                    <a:pt x="14478" y="280535"/>
                  </a:lnTo>
                  <a:lnTo>
                    <a:pt x="7620" y="277653"/>
                  </a:lnTo>
                  <a:lnTo>
                    <a:pt x="9644" y="268509"/>
                  </a:lnTo>
                  <a:lnTo>
                    <a:pt x="11239" y="259365"/>
                  </a:lnTo>
                  <a:lnTo>
                    <a:pt x="13716" y="241077"/>
                  </a:lnTo>
                  <a:lnTo>
                    <a:pt x="19812" y="239553"/>
                  </a:lnTo>
                  <a:lnTo>
                    <a:pt x="25788" y="244673"/>
                  </a:lnTo>
                  <a:lnTo>
                    <a:pt x="32194" y="248507"/>
                  </a:lnTo>
                  <a:lnTo>
                    <a:pt x="38885" y="250912"/>
                  </a:lnTo>
                  <a:lnTo>
                    <a:pt x="45719" y="251745"/>
                  </a:lnTo>
                  <a:lnTo>
                    <a:pt x="54864" y="251745"/>
                  </a:lnTo>
                  <a:lnTo>
                    <a:pt x="84455" y="213599"/>
                  </a:lnTo>
                  <a:lnTo>
                    <a:pt x="93059" y="195262"/>
                  </a:lnTo>
                  <a:lnTo>
                    <a:pt x="50292" y="86963"/>
                  </a:lnTo>
                  <a:lnTo>
                    <a:pt x="25908" y="28955"/>
                  </a:lnTo>
                  <a:lnTo>
                    <a:pt x="24384" y="24383"/>
                  </a:lnTo>
                  <a:lnTo>
                    <a:pt x="19812" y="19811"/>
                  </a:lnTo>
                  <a:lnTo>
                    <a:pt x="16764" y="18287"/>
                  </a:lnTo>
                  <a:lnTo>
                    <a:pt x="10668" y="16763"/>
                  </a:lnTo>
                  <a:lnTo>
                    <a:pt x="0" y="16763"/>
                  </a:lnTo>
                  <a:lnTo>
                    <a:pt x="0" y="0"/>
                  </a:lnTo>
                  <a:lnTo>
                    <a:pt x="19954" y="881"/>
                  </a:lnTo>
                  <a:lnTo>
                    <a:pt x="36195" y="1333"/>
                  </a:lnTo>
                  <a:lnTo>
                    <a:pt x="65523" y="1500"/>
                  </a:lnTo>
                  <a:lnTo>
                    <a:pt x="76819" y="1333"/>
                  </a:lnTo>
                  <a:lnTo>
                    <a:pt x="90115" y="881"/>
                  </a:lnTo>
                  <a:lnTo>
                    <a:pt x="105251" y="0"/>
                  </a:lnTo>
                  <a:lnTo>
                    <a:pt x="105251" y="16763"/>
                  </a:lnTo>
                  <a:lnTo>
                    <a:pt x="93059" y="16763"/>
                  </a:lnTo>
                  <a:lnTo>
                    <a:pt x="85439" y="18287"/>
                  </a:lnTo>
                  <a:lnTo>
                    <a:pt x="83915" y="18287"/>
                  </a:lnTo>
                  <a:lnTo>
                    <a:pt x="80772" y="19811"/>
                  </a:lnTo>
                  <a:lnTo>
                    <a:pt x="79248" y="22859"/>
                  </a:lnTo>
                  <a:lnTo>
                    <a:pt x="79248" y="24383"/>
                  </a:lnTo>
                  <a:lnTo>
                    <a:pt x="80644" y="30362"/>
                  </a:lnTo>
                  <a:lnTo>
                    <a:pt x="84629" y="41350"/>
                  </a:lnTo>
                  <a:lnTo>
                    <a:pt x="99155" y="77819"/>
                  </a:lnTo>
                  <a:lnTo>
                    <a:pt x="118967" y="131159"/>
                  </a:lnTo>
                  <a:lnTo>
                    <a:pt x="137255" y="90011"/>
                  </a:lnTo>
                  <a:lnTo>
                    <a:pt x="155733" y="45160"/>
                  </a:lnTo>
                  <a:lnTo>
                    <a:pt x="161639" y="24383"/>
                  </a:lnTo>
                  <a:lnTo>
                    <a:pt x="161639" y="21335"/>
                  </a:lnTo>
                  <a:lnTo>
                    <a:pt x="158591" y="18287"/>
                  </a:lnTo>
                  <a:lnTo>
                    <a:pt x="155543" y="18287"/>
                  </a:lnTo>
                  <a:lnTo>
                    <a:pt x="149447" y="16763"/>
                  </a:lnTo>
                  <a:lnTo>
                    <a:pt x="137255" y="16763"/>
                  </a:lnTo>
                  <a:lnTo>
                    <a:pt x="137255" y="0"/>
                  </a:lnTo>
                  <a:lnTo>
                    <a:pt x="149447" y="1523"/>
                  </a:lnTo>
                  <a:lnTo>
                    <a:pt x="180227" y="1500"/>
                  </a:lnTo>
                  <a:lnTo>
                    <a:pt x="198581" y="881"/>
                  </a:lnTo>
                  <a:lnTo>
                    <a:pt x="212026" y="0"/>
                  </a:lnTo>
                  <a:lnTo>
                    <a:pt x="212026" y="16763"/>
                  </a:lnTo>
                  <a:lnTo>
                    <a:pt x="199834" y="16763"/>
                  </a:lnTo>
                  <a:lnTo>
                    <a:pt x="195262" y="19811"/>
                  </a:lnTo>
                  <a:lnTo>
                    <a:pt x="193738" y="19811"/>
                  </a:lnTo>
                  <a:lnTo>
                    <a:pt x="192214" y="21335"/>
                  </a:lnTo>
                  <a:lnTo>
                    <a:pt x="192214" y="22859"/>
                  </a:lnTo>
                  <a:lnTo>
                    <a:pt x="189032" y="27981"/>
                  </a:lnTo>
                  <a:lnTo>
                    <a:pt x="183975" y="38683"/>
                  </a:lnTo>
                  <a:lnTo>
                    <a:pt x="167735" y="76295"/>
                  </a:lnTo>
                  <a:lnTo>
                    <a:pt x="131159" y="158686"/>
                  </a:lnTo>
                  <a:lnTo>
                    <a:pt x="99155" y="233362"/>
                  </a:lnTo>
                  <a:lnTo>
                    <a:pt x="77724" y="265461"/>
                  </a:lnTo>
                  <a:lnTo>
                    <a:pt x="71628" y="273081"/>
                  </a:lnTo>
                  <a:lnTo>
                    <a:pt x="65532" y="277653"/>
                  </a:lnTo>
                  <a:lnTo>
                    <a:pt x="59436" y="280701"/>
                  </a:lnTo>
                  <a:lnTo>
                    <a:pt x="44195" y="283749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6347180" y="1416310"/>
            <a:ext cx="457619" cy="168257"/>
            <a:chOff x="6347180" y="1416311"/>
            <a:chExt cx="457619" cy="168257"/>
          </a:xfrm>
        </p:grpSpPr>
        <p:pic>
          <p:nvPicPr>
            <p:cNvPr id="33" name="object 33"/>
            <p:cNvPicPr/>
            <p:nvPr/>
          </p:nvPicPr>
          <p:blipFill>
            <a:blip r:embed="rId13"/>
            <a:stretch>
              <a:fillRect/>
            </a:stretch>
          </p:blipFill>
          <p:spPr>
            <a:xfrm>
              <a:off x="6347180" y="1416311"/>
              <a:ext cx="292054" cy="168256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4"/>
            <a:stretch>
              <a:fillRect/>
            </a:stretch>
          </p:blipFill>
          <p:spPr>
            <a:xfrm>
              <a:off x="6658058" y="1416312"/>
              <a:ext cx="146741" cy="168256"/>
            </a:xfrm>
            <a:prstGeom prst="rect">
              <a:avLst/>
            </a:prstGeom>
          </p:spPr>
        </p:pic>
      </p:grpSp>
      <p:grpSp>
        <p:nvGrpSpPr>
          <p:cNvPr id="35" name="object 35"/>
          <p:cNvGrpSpPr/>
          <p:nvPr/>
        </p:nvGrpSpPr>
        <p:grpSpPr>
          <a:xfrm>
            <a:off x="6908426" y="1359749"/>
            <a:ext cx="510203" cy="225238"/>
            <a:chOff x="6908426" y="1359749"/>
            <a:chExt cx="510203" cy="225238"/>
          </a:xfrm>
        </p:grpSpPr>
        <p:pic>
          <p:nvPicPr>
            <p:cNvPr id="36" name="object 36"/>
            <p:cNvPicPr/>
            <p:nvPr/>
          </p:nvPicPr>
          <p:blipFill>
            <a:blip r:embed="rId15"/>
            <a:stretch>
              <a:fillRect/>
            </a:stretch>
          </p:blipFill>
          <p:spPr>
            <a:xfrm>
              <a:off x="6908426" y="1416311"/>
              <a:ext cx="196495" cy="16422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6"/>
            <a:stretch>
              <a:fillRect/>
            </a:stretch>
          </p:blipFill>
          <p:spPr>
            <a:xfrm>
              <a:off x="7123747" y="1416312"/>
              <a:ext cx="164222" cy="16825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7305450" y="1359749"/>
              <a:ext cx="113179" cy="225238"/>
            </a:xfrm>
            <a:custGeom>
              <a:avLst/>
              <a:gdLst/>
              <a:ahLst/>
              <a:cxnLst/>
              <a:rect l="l" t="t" r="r" b="b"/>
              <a:pathLst>
                <a:path w="128270" h="255269">
                  <a:moveTo>
                    <a:pt x="77819" y="254793"/>
                  </a:moveTo>
                  <a:lnTo>
                    <a:pt x="71723" y="254793"/>
                  </a:lnTo>
                  <a:lnTo>
                    <a:pt x="63993" y="254269"/>
                  </a:lnTo>
                  <a:lnTo>
                    <a:pt x="28956" y="234981"/>
                  </a:lnTo>
                  <a:lnTo>
                    <a:pt x="24384" y="207454"/>
                  </a:lnTo>
                  <a:lnTo>
                    <a:pt x="24384" y="160210"/>
                  </a:lnTo>
                  <a:lnTo>
                    <a:pt x="25265" y="143867"/>
                  </a:lnTo>
                  <a:lnTo>
                    <a:pt x="25717" y="129266"/>
                  </a:lnTo>
                  <a:lnTo>
                    <a:pt x="25908" y="105251"/>
                  </a:lnTo>
                  <a:lnTo>
                    <a:pt x="6096" y="105251"/>
                  </a:lnTo>
                  <a:lnTo>
                    <a:pt x="0" y="106775"/>
                  </a:lnTo>
                  <a:lnTo>
                    <a:pt x="0" y="96107"/>
                  </a:lnTo>
                  <a:lnTo>
                    <a:pt x="25908" y="79343"/>
                  </a:lnTo>
                  <a:lnTo>
                    <a:pt x="25669" y="62714"/>
                  </a:lnTo>
                  <a:lnTo>
                    <a:pt x="24622" y="32957"/>
                  </a:lnTo>
                  <a:lnTo>
                    <a:pt x="24384" y="19811"/>
                  </a:lnTo>
                  <a:lnTo>
                    <a:pt x="36948" y="15859"/>
                  </a:lnTo>
                  <a:lnTo>
                    <a:pt x="49387" y="11048"/>
                  </a:lnTo>
                  <a:lnTo>
                    <a:pt x="61540" y="5667"/>
                  </a:lnTo>
                  <a:lnTo>
                    <a:pt x="73247" y="0"/>
                  </a:lnTo>
                  <a:lnTo>
                    <a:pt x="79343" y="4571"/>
                  </a:lnTo>
                  <a:lnTo>
                    <a:pt x="77319" y="19670"/>
                  </a:lnTo>
                  <a:lnTo>
                    <a:pt x="75723" y="37349"/>
                  </a:lnTo>
                  <a:lnTo>
                    <a:pt x="74414" y="57333"/>
                  </a:lnTo>
                  <a:lnTo>
                    <a:pt x="73247" y="79343"/>
                  </a:lnTo>
                  <a:lnTo>
                    <a:pt x="79343" y="80867"/>
                  </a:lnTo>
                  <a:lnTo>
                    <a:pt x="100655" y="80819"/>
                  </a:lnTo>
                  <a:lnTo>
                    <a:pt x="109632" y="80486"/>
                  </a:lnTo>
                  <a:lnTo>
                    <a:pt x="118324" y="79581"/>
                  </a:lnTo>
                  <a:lnTo>
                    <a:pt x="126587" y="77819"/>
                  </a:lnTo>
                  <a:lnTo>
                    <a:pt x="128111" y="79343"/>
                  </a:lnTo>
                  <a:lnTo>
                    <a:pt x="126587" y="86963"/>
                  </a:lnTo>
                  <a:lnTo>
                    <a:pt x="123539" y="93059"/>
                  </a:lnTo>
                  <a:lnTo>
                    <a:pt x="122015" y="100679"/>
                  </a:lnTo>
                  <a:lnTo>
                    <a:pt x="122015" y="106775"/>
                  </a:lnTo>
                  <a:lnTo>
                    <a:pt x="94797" y="103989"/>
                  </a:lnTo>
                  <a:lnTo>
                    <a:pt x="88487" y="103727"/>
                  </a:lnTo>
                  <a:lnTo>
                    <a:pt x="83915" y="103727"/>
                  </a:lnTo>
                  <a:lnTo>
                    <a:pt x="77819" y="105251"/>
                  </a:lnTo>
                  <a:lnTo>
                    <a:pt x="73247" y="105251"/>
                  </a:lnTo>
                  <a:lnTo>
                    <a:pt x="73247" y="138779"/>
                  </a:lnTo>
                  <a:lnTo>
                    <a:pt x="73509" y="168290"/>
                  </a:lnTo>
                  <a:lnTo>
                    <a:pt x="76295" y="213550"/>
                  </a:lnTo>
                  <a:lnTo>
                    <a:pt x="85439" y="221170"/>
                  </a:lnTo>
                  <a:lnTo>
                    <a:pt x="103727" y="221170"/>
                  </a:lnTo>
                  <a:lnTo>
                    <a:pt x="106775" y="219646"/>
                  </a:lnTo>
                  <a:lnTo>
                    <a:pt x="111347" y="219646"/>
                  </a:lnTo>
                  <a:lnTo>
                    <a:pt x="114395" y="218122"/>
                  </a:lnTo>
                  <a:lnTo>
                    <a:pt x="117443" y="225837"/>
                  </a:lnTo>
                  <a:lnTo>
                    <a:pt x="111752" y="231814"/>
                  </a:lnTo>
                  <a:lnTo>
                    <a:pt x="106203" y="238220"/>
                  </a:lnTo>
                  <a:lnTo>
                    <a:pt x="100941" y="244911"/>
                  </a:lnTo>
                  <a:lnTo>
                    <a:pt x="96107" y="251745"/>
                  </a:lnTo>
                  <a:lnTo>
                    <a:pt x="91535" y="253269"/>
                  </a:lnTo>
                  <a:lnTo>
                    <a:pt x="82391" y="253269"/>
                  </a:lnTo>
                  <a:lnTo>
                    <a:pt x="77819" y="254793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39" name="object 39"/>
          <p:cNvGrpSpPr/>
          <p:nvPr/>
        </p:nvGrpSpPr>
        <p:grpSpPr>
          <a:xfrm>
            <a:off x="7514049" y="1327392"/>
            <a:ext cx="568110" cy="257595"/>
            <a:chOff x="7514048" y="1327392"/>
            <a:chExt cx="568110" cy="257595"/>
          </a:xfrm>
        </p:grpSpPr>
        <p:sp>
          <p:nvSpPr>
            <p:cNvPr id="40" name="object 40"/>
            <p:cNvSpPr/>
            <p:nvPr/>
          </p:nvSpPr>
          <p:spPr>
            <a:xfrm>
              <a:off x="7514048" y="1327392"/>
              <a:ext cx="95810" cy="253253"/>
            </a:xfrm>
            <a:custGeom>
              <a:avLst/>
              <a:gdLst/>
              <a:ahLst/>
              <a:cxnLst/>
              <a:rect l="l" t="t" r="r" b="b"/>
              <a:pathLst>
                <a:path w="108584" h="287019">
                  <a:moveTo>
                    <a:pt x="108299" y="286893"/>
                  </a:moveTo>
                  <a:lnTo>
                    <a:pt x="88487" y="286893"/>
                  </a:lnTo>
                  <a:lnTo>
                    <a:pt x="79629" y="286011"/>
                  </a:lnTo>
                  <a:lnTo>
                    <a:pt x="71342" y="285559"/>
                  </a:lnTo>
                  <a:lnTo>
                    <a:pt x="56483" y="285369"/>
                  </a:lnTo>
                  <a:lnTo>
                    <a:pt x="0" y="286893"/>
                  </a:lnTo>
                  <a:lnTo>
                    <a:pt x="0" y="271652"/>
                  </a:lnTo>
                  <a:lnTo>
                    <a:pt x="13716" y="270129"/>
                  </a:lnTo>
                  <a:lnTo>
                    <a:pt x="19812" y="270129"/>
                  </a:lnTo>
                  <a:lnTo>
                    <a:pt x="24384" y="268605"/>
                  </a:lnTo>
                  <a:lnTo>
                    <a:pt x="25908" y="267081"/>
                  </a:lnTo>
                  <a:lnTo>
                    <a:pt x="27432" y="264033"/>
                  </a:lnTo>
                  <a:lnTo>
                    <a:pt x="28956" y="256317"/>
                  </a:lnTo>
                  <a:lnTo>
                    <a:pt x="28956" y="242601"/>
                  </a:lnTo>
                  <a:lnTo>
                    <a:pt x="29837" y="226312"/>
                  </a:lnTo>
                  <a:lnTo>
                    <a:pt x="30289" y="207156"/>
                  </a:lnTo>
                  <a:lnTo>
                    <a:pt x="30480" y="160210"/>
                  </a:lnTo>
                  <a:lnTo>
                    <a:pt x="30480" y="77819"/>
                  </a:lnTo>
                  <a:lnTo>
                    <a:pt x="30218" y="61531"/>
                  </a:lnTo>
                  <a:lnTo>
                    <a:pt x="29527" y="49244"/>
                  </a:lnTo>
                  <a:lnTo>
                    <a:pt x="28551" y="40957"/>
                  </a:lnTo>
                  <a:lnTo>
                    <a:pt x="27432" y="36671"/>
                  </a:lnTo>
                  <a:lnTo>
                    <a:pt x="27432" y="35147"/>
                  </a:lnTo>
                  <a:lnTo>
                    <a:pt x="24384" y="32099"/>
                  </a:lnTo>
                  <a:lnTo>
                    <a:pt x="22859" y="32099"/>
                  </a:lnTo>
                  <a:lnTo>
                    <a:pt x="13716" y="30575"/>
                  </a:lnTo>
                  <a:lnTo>
                    <a:pt x="0" y="30575"/>
                  </a:lnTo>
                  <a:lnTo>
                    <a:pt x="0" y="18383"/>
                  </a:lnTo>
                  <a:lnTo>
                    <a:pt x="12241" y="16963"/>
                  </a:lnTo>
                  <a:lnTo>
                    <a:pt x="23633" y="15097"/>
                  </a:lnTo>
                  <a:lnTo>
                    <a:pt x="33901" y="12945"/>
                  </a:lnTo>
                  <a:lnTo>
                    <a:pt x="42767" y="10668"/>
                  </a:lnTo>
                  <a:lnTo>
                    <a:pt x="50792" y="9001"/>
                  </a:lnTo>
                  <a:lnTo>
                    <a:pt x="58959" y="6477"/>
                  </a:lnTo>
                  <a:lnTo>
                    <a:pt x="76295" y="0"/>
                  </a:lnTo>
                  <a:lnTo>
                    <a:pt x="80867" y="4572"/>
                  </a:lnTo>
                  <a:lnTo>
                    <a:pt x="79748" y="42338"/>
                  </a:lnTo>
                  <a:lnTo>
                    <a:pt x="78771" y="86820"/>
                  </a:lnTo>
                  <a:lnTo>
                    <a:pt x="78081" y="137874"/>
                  </a:lnTo>
                  <a:lnTo>
                    <a:pt x="77819" y="195357"/>
                  </a:lnTo>
                  <a:lnTo>
                    <a:pt x="78057" y="207930"/>
                  </a:lnTo>
                  <a:lnTo>
                    <a:pt x="79105" y="233076"/>
                  </a:lnTo>
                  <a:lnTo>
                    <a:pt x="79343" y="245649"/>
                  </a:lnTo>
                  <a:lnTo>
                    <a:pt x="79343" y="262509"/>
                  </a:lnTo>
                  <a:lnTo>
                    <a:pt x="80867" y="264033"/>
                  </a:lnTo>
                  <a:lnTo>
                    <a:pt x="82391" y="267081"/>
                  </a:lnTo>
                  <a:lnTo>
                    <a:pt x="83915" y="267081"/>
                  </a:lnTo>
                  <a:lnTo>
                    <a:pt x="86963" y="270129"/>
                  </a:lnTo>
                  <a:lnTo>
                    <a:pt x="94583" y="270129"/>
                  </a:lnTo>
                  <a:lnTo>
                    <a:pt x="108299" y="271652"/>
                  </a:lnTo>
                  <a:lnTo>
                    <a:pt x="108299" y="286893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7"/>
            <a:stretch>
              <a:fillRect/>
            </a:stretch>
          </p:blipFill>
          <p:spPr>
            <a:xfrm>
              <a:off x="7632466" y="1416311"/>
              <a:ext cx="165566" cy="168256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8"/>
            <a:stretch>
              <a:fillRect/>
            </a:stretch>
          </p:blipFill>
          <p:spPr>
            <a:xfrm>
              <a:off x="7824927" y="1416311"/>
              <a:ext cx="127915" cy="168256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7968979" y="1359749"/>
              <a:ext cx="113179" cy="225238"/>
            </a:xfrm>
            <a:custGeom>
              <a:avLst/>
              <a:gdLst/>
              <a:ahLst/>
              <a:cxnLst/>
              <a:rect l="l" t="t" r="r" b="b"/>
              <a:pathLst>
                <a:path w="128270" h="255269">
                  <a:moveTo>
                    <a:pt x="79343" y="254793"/>
                  </a:moveTo>
                  <a:lnTo>
                    <a:pt x="71723" y="254793"/>
                  </a:lnTo>
                  <a:lnTo>
                    <a:pt x="63993" y="254269"/>
                  </a:lnTo>
                  <a:lnTo>
                    <a:pt x="28956" y="234981"/>
                  </a:lnTo>
                  <a:lnTo>
                    <a:pt x="24384" y="207454"/>
                  </a:lnTo>
                  <a:lnTo>
                    <a:pt x="24574" y="191261"/>
                  </a:lnTo>
                  <a:lnTo>
                    <a:pt x="25026" y="177665"/>
                  </a:lnTo>
                  <a:lnTo>
                    <a:pt x="25908" y="160210"/>
                  </a:lnTo>
                  <a:lnTo>
                    <a:pt x="25908" y="105251"/>
                  </a:lnTo>
                  <a:lnTo>
                    <a:pt x="7620" y="105251"/>
                  </a:lnTo>
                  <a:lnTo>
                    <a:pt x="0" y="106775"/>
                  </a:lnTo>
                  <a:lnTo>
                    <a:pt x="0" y="96107"/>
                  </a:lnTo>
                  <a:lnTo>
                    <a:pt x="25908" y="79343"/>
                  </a:lnTo>
                  <a:lnTo>
                    <a:pt x="25717" y="47255"/>
                  </a:lnTo>
                  <a:lnTo>
                    <a:pt x="25265" y="32957"/>
                  </a:lnTo>
                  <a:lnTo>
                    <a:pt x="24384" y="19811"/>
                  </a:lnTo>
                  <a:lnTo>
                    <a:pt x="36948" y="15859"/>
                  </a:lnTo>
                  <a:lnTo>
                    <a:pt x="49387" y="11048"/>
                  </a:lnTo>
                  <a:lnTo>
                    <a:pt x="61540" y="5667"/>
                  </a:lnTo>
                  <a:lnTo>
                    <a:pt x="73247" y="0"/>
                  </a:lnTo>
                  <a:lnTo>
                    <a:pt x="79343" y="4571"/>
                  </a:lnTo>
                  <a:lnTo>
                    <a:pt x="77319" y="19670"/>
                  </a:lnTo>
                  <a:lnTo>
                    <a:pt x="75723" y="37349"/>
                  </a:lnTo>
                  <a:lnTo>
                    <a:pt x="74414" y="57333"/>
                  </a:lnTo>
                  <a:lnTo>
                    <a:pt x="73247" y="79343"/>
                  </a:lnTo>
                  <a:lnTo>
                    <a:pt x="79343" y="80867"/>
                  </a:lnTo>
                  <a:lnTo>
                    <a:pt x="100655" y="80819"/>
                  </a:lnTo>
                  <a:lnTo>
                    <a:pt x="109632" y="80486"/>
                  </a:lnTo>
                  <a:lnTo>
                    <a:pt x="118324" y="79581"/>
                  </a:lnTo>
                  <a:lnTo>
                    <a:pt x="126587" y="77819"/>
                  </a:lnTo>
                  <a:lnTo>
                    <a:pt x="128111" y="79343"/>
                  </a:lnTo>
                  <a:lnTo>
                    <a:pt x="126587" y="86963"/>
                  </a:lnTo>
                  <a:lnTo>
                    <a:pt x="125063" y="93059"/>
                  </a:lnTo>
                  <a:lnTo>
                    <a:pt x="123539" y="100679"/>
                  </a:lnTo>
                  <a:lnTo>
                    <a:pt x="122015" y="106775"/>
                  </a:lnTo>
                  <a:lnTo>
                    <a:pt x="94797" y="103989"/>
                  </a:lnTo>
                  <a:lnTo>
                    <a:pt x="88487" y="103727"/>
                  </a:lnTo>
                  <a:lnTo>
                    <a:pt x="83915" y="103727"/>
                  </a:lnTo>
                  <a:lnTo>
                    <a:pt x="79343" y="105251"/>
                  </a:lnTo>
                  <a:lnTo>
                    <a:pt x="73247" y="105251"/>
                  </a:lnTo>
                  <a:lnTo>
                    <a:pt x="73247" y="138779"/>
                  </a:lnTo>
                  <a:lnTo>
                    <a:pt x="73533" y="168290"/>
                  </a:lnTo>
                  <a:lnTo>
                    <a:pt x="77819" y="213550"/>
                  </a:lnTo>
                  <a:lnTo>
                    <a:pt x="85439" y="221170"/>
                  </a:lnTo>
                  <a:lnTo>
                    <a:pt x="105251" y="221170"/>
                  </a:lnTo>
                  <a:lnTo>
                    <a:pt x="108299" y="219646"/>
                  </a:lnTo>
                  <a:lnTo>
                    <a:pt x="111347" y="219646"/>
                  </a:lnTo>
                  <a:lnTo>
                    <a:pt x="114395" y="218122"/>
                  </a:lnTo>
                  <a:lnTo>
                    <a:pt x="117443" y="225837"/>
                  </a:lnTo>
                  <a:lnTo>
                    <a:pt x="111966" y="231814"/>
                  </a:lnTo>
                  <a:lnTo>
                    <a:pt x="96107" y="251745"/>
                  </a:lnTo>
                  <a:lnTo>
                    <a:pt x="91535" y="253269"/>
                  </a:lnTo>
                  <a:lnTo>
                    <a:pt x="82391" y="253269"/>
                  </a:lnTo>
                  <a:lnTo>
                    <a:pt x="79343" y="254793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1003907" y="1742065"/>
            <a:ext cx="767351" cy="257175"/>
            <a:chOff x="1003907" y="1742066"/>
            <a:chExt cx="767351" cy="257175"/>
          </a:xfrm>
        </p:grpSpPr>
        <p:sp>
          <p:nvSpPr>
            <p:cNvPr id="45" name="object 45"/>
            <p:cNvSpPr/>
            <p:nvPr/>
          </p:nvSpPr>
          <p:spPr>
            <a:xfrm>
              <a:off x="1003907" y="1742066"/>
              <a:ext cx="132229" cy="253253"/>
            </a:xfrm>
            <a:custGeom>
              <a:avLst/>
              <a:gdLst/>
              <a:ahLst/>
              <a:cxnLst/>
              <a:rect l="l" t="t" r="r" b="b"/>
              <a:pathLst>
                <a:path w="149859" h="287019">
                  <a:moveTo>
                    <a:pt x="118967" y="286893"/>
                  </a:moveTo>
                  <a:lnTo>
                    <a:pt x="105275" y="286654"/>
                  </a:lnTo>
                  <a:lnTo>
                    <a:pt x="78462" y="285607"/>
                  </a:lnTo>
                  <a:lnTo>
                    <a:pt x="65627" y="285369"/>
                  </a:lnTo>
                  <a:lnTo>
                    <a:pt x="51301" y="285607"/>
                  </a:lnTo>
                  <a:lnTo>
                    <a:pt x="18612" y="286654"/>
                  </a:lnTo>
                  <a:lnTo>
                    <a:pt x="0" y="286893"/>
                  </a:lnTo>
                  <a:lnTo>
                    <a:pt x="0" y="271557"/>
                  </a:lnTo>
                  <a:lnTo>
                    <a:pt x="12192" y="270033"/>
                  </a:lnTo>
                  <a:lnTo>
                    <a:pt x="19812" y="270033"/>
                  </a:lnTo>
                  <a:lnTo>
                    <a:pt x="25908" y="268509"/>
                  </a:lnTo>
                  <a:lnTo>
                    <a:pt x="27432" y="266985"/>
                  </a:lnTo>
                  <a:lnTo>
                    <a:pt x="28956" y="263937"/>
                  </a:lnTo>
                  <a:lnTo>
                    <a:pt x="30480" y="259365"/>
                  </a:lnTo>
                  <a:lnTo>
                    <a:pt x="30480" y="250221"/>
                  </a:lnTo>
                  <a:lnTo>
                    <a:pt x="31416" y="236790"/>
                  </a:lnTo>
                  <a:lnTo>
                    <a:pt x="31896" y="221634"/>
                  </a:lnTo>
                  <a:lnTo>
                    <a:pt x="32099" y="186118"/>
                  </a:lnTo>
                  <a:lnTo>
                    <a:pt x="32099" y="140398"/>
                  </a:lnTo>
                  <a:lnTo>
                    <a:pt x="23185" y="140636"/>
                  </a:lnTo>
                  <a:lnTo>
                    <a:pt x="7145" y="141684"/>
                  </a:lnTo>
                  <a:lnTo>
                    <a:pt x="0" y="141922"/>
                  </a:lnTo>
                  <a:lnTo>
                    <a:pt x="0" y="132778"/>
                  </a:lnTo>
                  <a:lnTo>
                    <a:pt x="22859" y="120586"/>
                  </a:lnTo>
                  <a:lnTo>
                    <a:pt x="24384" y="120586"/>
                  </a:lnTo>
                  <a:lnTo>
                    <a:pt x="30480" y="117443"/>
                  </a:lnTo>
                  <a:lnTo>
                    <a:pt x="30480" y="99155"/>
                  </a:lnTo>
                  <a:lnTo>
                    <a:pt x="30780" y="89439"/>
                  </a:lnTo>
                  <a:lnTo>
                    <a:pt x="51649" y="48291"/>
                  </a:lnTo>
                  <a:lnTo>
                    <a:pt x="84486" y="18109"/>
                  </a:lnTo>
                  <a:lnTo>
                    <a:pt x="97631" y="9144"/>
                  </a:lnTo>
                  <a:lnTo>
                    <a:pt x="103655" y="5143"/>
                  </a:lnTo>
                  <a:lnTo>
                    <a:pt x="110394" y="2286"/>
                  </a:lnTo>
                  <a:lnTo>
                    <a:pt x="117990" y="571"/>
                  </a:lnTo>
                  <a:lnTo>
                    <a:pt x="126587" y="0"/>
                  </a:lnTo>
                  <a:lnTo>
                    <a:pt x="129635" y="0"/>
                  </a:lnTo>
                  <a:lnTo>
                    <a:pt x="134207" y="1524"/>
                  </a:lnTo>
                  <a:lnTo>
                    <a:pt x="137255" y="1524"/>
                  </a:lnTo>
                  <a:lnTo>
                    <a:pt x="141922" y="3048"/>
                  </a:lnTo>
                  <a:lnTo>
                    <a:pt x="144970" y="3048"/>
                  </a:lnTo>
                  <a:lnTo>
                    <a:pt x="149542" y="4572"/>
                  </a:lnTo>
                  <a:lnTo>
                    <a:pt x="146685" y="27634"/>
                  </a:lnTo>
                  <a:lnTo>
                    <a:pt x="145470" y="39545"/>
                  </a:lnTo>
                  <a:lnTo>
                    <a:pt x="144970" y="51911"/>
                  </a:lnTo>
                  <a:lnTo>
                    <a:pt x="137255" y="53435"/>
                  </a:lnTo>
                  <a:lnTo>
                    <a:pt x="125063" y="44291"/>
                  </a:lnTo>
                  <a:lnTo>
                    <a:pt x="120491" y="41243"/>
                  </a:lnTo>
                  <a:lnTo>
                    <a:pt x="114395" y="39719"/>
                  </a:lnTo>
                  <a:lnTo>
                    <a:pt x="109823" y="38195"/>
                  </a:lnTo>
                  <a:lnTo>
                    <a:pt x="96107" y="38195"/>
                  </a:lnTo>
                  <a:lnTo>
                    <a:pt x="91535" y="39719"/>
                  </a:lnTo>
                  <a:lnTo>
                    <a:pt x="88487" y="42767"/>
                  </a:lnTo>
                  <a:lnTo>
                    <a:pt x="83915" y="45815"/>
                  </a:lnTo>
                  <a:lnTo>
                    <a:pt x="82391" y="50387"/>
                  </a:lnTo>
                  <a:lnTo>
                    <a:pt x="80867" y="58007"/>
                  </a:lnTo>
                  <a:lnTo>
                    <a:pt x="79581" y="95726"/>
                  </a:lnTo>
                  <a:lnTo>
                    <a:pt x="79343" y="117443"/>
                  </a:lnTo>
                  <a:lnTo>
                    <a:pt x="99155" y="117443"/>
                  </a:lnTo>
                  <a:lnTo>
                    <a:pt x="107180" y="117181"/>
                  </a:lnTo>
                  <a:lnTo>
                    <a:pt x="115347" y="116490"/>
                  </a:lnTo>
                  <a:lnTo>
                    <a:pt x="132683" y="114395"/>
                  </a:lnTo>
                  <a:lnTo>
                    <a:pt x="134207" y="117443"/>
                  </a:lnTo>
                  <a:lnTo>
                    <a:pt x="129635" y="140398"/>
                  </a:lnTo>
                  <a:lnTo>
                    <a:pt x="79343" y="140398"/>
                  </a:lnTo>
                  <a:lnTo>
                    <a:pt x="79581" y="178108"/>
                  </a:lnTo>
                  <a:lnTo>
                    <a:pt x="80867" y="248697"/>
                  </a:lnTo>
                  <a:lnTo>
                    <a:pt x="80867" y="257841"/>
                  </a:lnTo>
                  <a:lnTo>
                    <a:pt x="82391" y="263937"/>
                  </a:lnTo>
                  <a:lnTo>
                    <a:pt x="89177" y="267485"/>
                  </a:lnTo>
                  <a:lnTo>
                    <a:pt x="95916" y="269081"/>
                  </a:lnTo>
                  <a:lnTo>
                    <a:pt x="105798" y="270390"/>
                  </a:lnTo>
                  <a:lnTo>
                    <a:pt x="118967" y="271557"/>
                  </a:lnTo>
                  <a:lnTo>
                    <a:pt x="118967" y="286893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19"/>
            <a:stretch>
              <a:fillRect/>
            </a:stretch>
          </p:blipFill>
          <p:spPr>
            <a:xfrm>
              <a:off x="1141235" y="1830901"/>
              <a:ext cx="127831" cy="164306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0"/>
            <a:stretch>
              <a:fillRect/>
            </a:stretch>
          </p:blipFill>
          <p:spPr>
            <a:xfrm>
              <a:off x="1287892" y="1830901"/>
              <a:ext cx="165566" cy="168340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1477663" y="1830901"/>
              <a:ext cx="293594" cy="164726"/>
            </a:xfrm>
            <a:custGeom>
              <a:avLst/>
              <a:gdLst/>
              <a:ahLst/>
              <a:cxnLst/>
              <a:rect l="l" t="t" r="r" b="b"/>
              <a:pathLst>
                <a:path w="332739" h="186689">
                  <a:moveTo>
                    <a:pt x="332517" y="186213"/>
                  </a:moveTo>
                  <a:lnTo>
                    <a:pt x="320492" y="185975"/>
                  </a:lnTo>
                  <a:lnTo>
                    <a:pt x="299299" y="184927"/>
                  </a:lnTo>
                  <a:lnTo>
                    <a:pt x="289845" y="184689"/>
                  </a:lnTo>
                  <a:lnTo>
                    <a:pt x="281582" y="184927"/>
                  </a:lnTo>
                  <a:lnTo>
                    <a:pt x="263913" y="185975"/>
                  </a:lnTo>
                  <a:lnTo>
                    <a:pt x="254793" y="186213"/>
                  </a:lnTo>
                  <a:lnTo>
                    <a:pt x="251745" y="183165"/>
                  </a:lnTo>
                  <a:lnTo>
                    <a:pt x="254627" y="162560"/>
                  </a:lnTo>
                  <a:lnTo>
                    <a:pt x="256508" y="142124"/>
                  </a:lnTo>
                  <a:lnTo>
                    <a:pt x="257532" y="121992"/>
                  </a:lnTo>
                  <a:lnTo>
                    <a:pt x="257841" y="102298"/>
                  </a:lnTo>
                  <a:lnTo>
                    <a:pt x="257294" y="81407"/>
                  </a:lnTo>
                  <a:lnTo>
                    <a:pt x="245944" y="39171"/>
                  </a:lnTo>
                  <a:lnTo>
                    <a:pt x="224218" y="32099"/>
                  </a:lnTo>
                  <a:lnTo>
                    <a:pt x="216598" y="32099"/>
                  </a:lnTo>
                  <a:lnTo>
                    <a:pt x="190119" y="62960"/>
                  </a:lnTo>
                  <a:lnTo>
                    <a:pt x="189166" y="85439"/>
                  </a:lnTo>
                  <a:lnTo>
                    <a:pt x="189404" y="108663"/>
                  </a:lnTo>
                  <a:lnTo>
                    <a:pt x="190690" y="155638"/>
                  </a:lnTo>
                  <a:lnTo>
                    <a:pt x="192214" y="161734"/>
                  </a:lnTo>
                  <a:lnTo>
                    <a:pt x="192214" y="164782"/>
                  </a:lnTo>
                  <a:lnTo>
                    <a:pt x="195262" y="166306"/>
                  </a:lnTo>
                  <a:lnTo>
                    <a:pt x="196786" y="167830"/>
                  </a:lnTo>
                  <a:lnTo>
                    <a:pt x="204406" y="169354"/>
                  </a:lnTo>
                  <a:lnTo>
                    <a:pt x="219646" y="170878"/>
                  </a:lnTo>
                  <a:lnTo>
                    <a:pt x="219646" y="186213"/>
                  </a:lnTo>
                  <a:lnTo>
                    <a:pt x="207073" y="185975"/>
                  </a:lnTo>
                  <a:lnTo>
                    <a:pt x="181927" y="184927"/>
                  </a:lnTo>
                  <a:lnTo>
                    <a:pt x="169354" y="184689"/>
                  </a:lnTo>
                  <a:lnTo>
                    <a:pt x="154790" y="184927"/>
                  </a:lnTo>
                  <a:lnTo>
                    <a:pt x="127911" y="185975"/>
                  </a:lnTo>
                  <a:lnTo>
                    <a:pt x="115919" y="186213"/>
                  </a:lnTo>
                  <a:lnTo>
                    <a:pt x="115919" y="170878"/>
                  </a:lnTo>
                  <a:lnTo>
                    <a:pt x="128111" y="170878"/>
                  </a:lnTo>
                  <a:lnTo>
                    <a:pt x="135731" y="169354"/>
                  </a:lnTo>
                  <a:lnTo>
                    <a:pt x="141922" y="117538"/>
                  </a:lnTo>
                  <a:lnTo>
                    <a:pt x="141660" y="94885"/>
                  </a:lnTo>
                  <a:lnTo>
                    <a:pt x="140970" y="77259"/>
                  </a:lnTo>
                  <a:lnTo>
                    <a:pt x="139993" y="64509"/>
                  </a:lnTo>
                  <a:lnTo>
                    <a:pt x="138874" y="56483"/>
                  </a:lnTo>
                  <a:lnTo>
                    <a:pt x="138874" y="48863"/>
                  </a:lnTo>
                  <a:lnTo>
                    <a:pt x="135731" y="42767"/>
                  </a:lnTo>
                  <a:lnTo>
                    <a:pt x="129635" y="38195"/>
                  </a:lnTo>
                  <a:lnTo>
                    <a:pt x="125063" y="35147"/>
                  </a:lnTo>
                  <a:lnTo>
                    <a:pt x="118967" y="32099"/>
                  </a:lnTo>
                  <a:lnTo>
                    <a:pt x="103727" y="32099"/>
                  </a:lnTo>
                  <a:lnTo>
                    <a:pt x="79343" y="48863"/>
                  </a:lnTo>
                  <a:lnTo>
                    <a:pt x="76295" y="51911"/>
                  </a:lnTo>
                  <a:lnTo>
                    <a:pt x="76319" y="137945"/>
                  </a:lnTo>
                  <a:lnTo>
                    <a:pt x="76485" y="148970"/>
                  </a:lnTo>
                  <a:lnTo>
                    <a:pt x="76938" y="156852"/>
                  </a:lnTo>
                  <a:lnTo>
                    <a:pt x="77819" y="161734"/>
                  </a:lnTo>
                  <a:lnTo>
                    <a:pt x="77819" y="163258"/>
                  </a:lnTo>
                  <a:lnTo>
                    <a:pt x="79343" y="166306"/>
                  </a:lnTo>
                  <a:lnTo>
                    <a:pt x="80867" y="166306"/>
                  </a:lnTo>
                  <a:lnTo>
                    <a:pt x="82391" y="167830"/>
                  </a:lnTo>
                  <a:lnTo>
                    <a:pt x="90011" y="169354"/>
                  </a:lnTo>
                  <a:lnTo>
                    <a:pt x="102203" y="170878"/>
                  </a:lnTo>
                  <a:lnTo>
                    <a:pt x="102203" y="186213"/>
                  </a:lnTo>
                  <a:lnTo>
                    <a:pt x="90487" y="185975"/>
                  </a:lnTo>
                  <a:lnTo>
                    <a:pt x="65341" y="184927"/>
                  </a:lnTo>
                  <a:lnTo>
                    <a:pt x="51911" y="184689"/>
                  </a:lnTo>
                  <a:lnTo>
                    <a:pt x="18826" y="185975"/>
                  </a:lnTo>
                  <a:lnTo>
                    <a:pt x="0" y="186213"/>
                  </a:lnTo>
                  <a:lnTo>
                    <a:pt x="0" y="170878"/>
                  </a:lnTo>
                  <a:lnTo>
                    <a:pt x="12192" y="169354"/>
                  </a:lnTo>
                  <a:lnTo>
                    <a:pt x="19812" y="169354"/>
                  </a:lnTo>
                  <a:lnTo>
                    <a:pt x="22859" y="167830"/>
                  </a:lnTo>
                  <a:lnTo>
                    <a:pt x="25908" y="164782"/>
                  </a:lnTo>
                  <a:lnTo>
                    <a:pt x="25908" y="161734"/>
                  </a:lnTo>
                  <a:lnTo>
                    <a:pt x="26789" y="155471"/>
                  </a:lnTo>
                  <a:lnTo>
                    <a:pt x="27241" y="145922"/>
                  </a:lnTo>
                  <a:lnTo>
                    <a:pt x="27432" y="117538"/>
                  </a:lnTo>
                  <a:lnTo>
                    <a:pt x="27241" y="59924"/>
                  </a:lnTo>
                  <a:lnTo>
                    <a:pt x="26789" y="44149"/>
                  </a:lnTo>
                  <a:lnTo>
                    <a:pt x="25908" y="36671"/>
                  </a:lnTo>
                  <a:lnTo>
                    <a:pt x="24384" y="33623"/>
                  </a:lnTo>
                  <a:lnTo>
                    <a:pt x="19812" y="32099"/>
                  </a:lnTo>
                  <a:lnTo>
                    <a:pt x="12192" y="32099"/>
                  </a:lnTo>
                  <a:lnTo>
                    <a:pt x="0" y="30575"/>
                  </a:lnTo>
                  <a:lnTo>
                    <a:pt x="0" y="16763"/>
                  </a:lnTo>
                  <a:lnTo>
                    <a:pt x="11135" y="15382"/>
                  </a:lnTo>
                  <a:lnTo>
                    <a:pt x="39719" y="10667"/>
                  </a:lnTo>
                  <a:lnTo>
                    <a:pt x="63079" y="3809"/>
                  </a:lnTo>
                  <a:lnTo>
                    <a:pt x="70199" y="1523"/>
                  </a:lnTo>
                  <a:lnTo>
                    <a:pt x="71723" y="0"/>
                  </a:lnTo>
                  <a:lnTo>
                    <a:pt x="76295" y="0"/>
                  </a:lnTo>
                  <a:lnTo>
                    <a:pt x="76295" y="30575"/>
                  </a:lnTo>
                  <a:lnTo>
                    <a:pt x="106775" y="7619"/>
                  </a:lnTo>
                  <a:lnTo>
                    <a:pt x="112825" y="4500"/>
                  </a:lnTo>
                  <a:lnTo>
                    <a:pt x="119741" y="2095"/>
                  </a:lnTo>
                  <a:lnTo>
                    <a:pt x="127818" y="547"/>
                  </a:lnTo>
                  <a:lnTo>
                    <a:pt x="137350" y="0"/>
                  </a:lnTo>
                  <a:lnTo>
                    <a:pt x="147089" y="547"/>
                  </a:lnTo>
                  <a:lnTo>
                    <a:pt x="181165" y="18335"/>
                  </a:lnTo>
                  <a:lnTo>
                    <a:pt x="189166" y="33623"/>
                  </a:lnTo>
                  <a:lnTo>
                    <a:pt x="221170" y="7619"/>
                  </a:lnTo>
                  <a:lnTo>
                    <a:pt x="226291" y="4500"/>
                  </a:lnTo>
                  <a:lnTo>
                    <a:pt x="232421" y="2095"/>
                  </a:lnTo>
                  <a:lnTo>
                    <a:pt x="239427" y="547"/>
                  </a:lnTo>
                  <a:lnTo>
                    <a:pt x="247173" y="0"/>
                  </a:lnTo>
                  <a:lnTo>
                    <a:pt x="261151" y="881"/>
                  </a:lnTo>
                  <a:lnTo>
                    <a:pt x="297608" y="23534"/>
                  </a:lnTo>
                  <a:lnTo>
                    <a:pt x="306609" y="62579"/>
                  </a:lnTo>
                  <a:lnTo>
                    <a:pt x="305085" y="79343"/>
                  </a:lnTo>
                  <a:lnTo>
                    <a:pt x="305109" y="137731"/>
                  </a:lnTo>
                  <a:lnTo>
                    <a:pt x="305276" y="148018"/>
                  </a:lnTo>
                  <a:lnTo>
                    <a:pt x="305728" y="156019"/>
                  </a:lnTo>
                  <a:lnTo>
                    <a:pt x="306609" y="161734"/>
                  </a:lnTo>
                  <a:lnTo>
                    <a:pt x="306609" y="164782"/>
                  </a:lnTo>
                  <a:lnTo>
                    <a:pt x="308133" y="166306"/>
                  </a:lnTo>
                  <a:lnTo>
                    <a:pt x="311181" y="167830"/>
                  </a:lnTo>
                  <a:lnTo>
                    <a:pt x="312705" y="169354"/>
                  </a:lnTo>
                  <a:lnTo>
                    <a:pt x="318801" y="169354"/>
                  </a:lnTo>
                  <a:lnTo>
                    <a:pt x="332517" y="170878"/>
                  </a:lnTo>
                  <a:lnTo>
                    <a:pt x="332517" y="186213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49" name="object 49"/>
          <p:cNvGrpSpPr/>
          <p:nvPr/>
        </p:nvGrpSpPr>
        <p:grpSpPr>
          <a:xfrm>
            <a:off x="1867964" y="1743410"/>
            <a:ext cx="828048" cy="256054"/>
            <a:chOff x="1867964" y="1743410"/>
            <a:chExt cx="828048" cy="256054"/>
          </a:xfrm>
        </p:grpSpPr>
        <p:sp>
          <p:nvSpPr>
            <p:cNvPr id="50" name="object 50"/>
            <p:cNvSpPr/>
            <p:nvPr/>
          </p:nvSpPr>
          <p:spPr>
            <a:xfrm>
              <a:off x="1867964" y="1758203"/>
              <a:ext cx="187138" cy="237004"/>
            </a:xfrm>
            <a:custGeom>
              <a:avLst/>
              <a:gdLst/>
              <a:ahLst/>
              <a:cxnLst/>
              <a:rect l="l" t="t" r="r" b="b"/>
              <a:pathLst>
                <a:path w="212089" h="268605">
                  <a:moveTo>
                    <a:pt x="132778" y="268605"/>
                  </a:moveTo>
                  <a:lnTo>
                    <a:pt x="118173" y="268366"/>
                  </a:lnTo>
                  <a:lnTo>
                    <a:pt x="91322" y="267319"/>
                  </a:lnTo>
                  <a:lnTo>
                    <a:pt x="79343" y="267081"/>
                  </a:lnTo>
                  <a:lnTo>
                    <a:pt x="63054" y="267319"/>
                  </a:lnTo>
                  <a:lnTo>
                    <a:pt x="28725" y="268366"/>
                  </a:lnTo>
                  <a:lnTo>
                    <a:pt x="10668" y="268605"/>
                  </a:lnTo>
                  <a:lnTo>
                    <a:pt x="10668" y="259365"/>
                  </a:lnTo>
                  <a:lnTo>
                    <a:pt x="18383" y="256317"/>
                  </a:lnTo>
                  <a:lnTo>
                    <a:pt x="30575" y="247173"/>
                  </a:lnTo>
                  <a:lnTo>
                    <a:pt x="31694" y="228288"/>
                  </a:lnTo>
                  <a:lnTo>
                    <a:pt x="32670" y="201251"/>
                  </a:lnTo>
                  <a:lnTo>
                    <a:pt x="33361" y="165909"/>
                  </a:lnTo>
                  <a:lnTo>
                    <a:pt x="33623" y="122110"/>
                  </a:lnTo>
                  <a:lnTo>
                    <a:pt x="33432" y="67163"/>
                  </a:lnTo>
                  <a:lnTo>
                    <a:pt x="32980" y="48293"/>
                  </a:lnTo>
                  <a:lnTo>
                    <a:pt x="32099" y="35147"/>
                  </a:lnTo>
                  <a:lnTo>
                    <a:pt x="32099" y="27527"/>
                  </a:lnTo>
                  <a:lnTo>
                    <a:pt x="0" y="15240"/>
                  </a:lnTo>
                  <a:lnTo>
                    <a:pt x="0" y="0"/>
                  </a:lnTo>
                  <a:lnTo>
                    <a:pt x="21533" y="881"/>
                  </a:lnTo>
                  <a:lnTo>
                    <a:pt x="40469" y="1333"/>
                  </a:lnTo>
                  <a:lnTo>
                    <a:pt x="71723" y="1524"/>
                  </a:lnTo>
                  <a:lnTo>
                    <a:pt x="176974" y="0"/>
                  </a:lnTo>
                  <a:lnTo>
                    <a:pt x="193357" y="190"/>
                  </a:lnTo>
                  <a:lnTo>
                    <a:pt x="200548" y="642"/>
                  </a:lnTo>
                  <a:lnTo>
                    <a:pt x="207454" y="1524"/>
                  </a:lnTo>
                  <a:lnTo>
                    <a:pt x="208978" y="3048"/>
                  </a:lnTo>
                  <a:lnTo>
                    <a:pt x="206954" y="15088"/>
                  </a:lnTo>
                  <a:lnTo>
                    <a:pt x="205359" y="28432"/>
                  </a:lnTo>
                  <a:lnTo>
                    <a:pt x="204049" y="43204"/>
                  </a:lnTo>
                  <a:lnTo>
                    <a:pt x="202882" y="59531"/>
                  </a:lnTo>
                  <a:lnTo>
                    <a:pt x="187642" y="59531"/>
                  </a:lnTo>
                  <a:lnTo>
                    <a:pt x="167854" y="24241"/>
                  </a:lnTo>
                  <a:lnTo>
                    <a:pt x="119840" y="22979"/>
                  </a:lnTo>
                  <a:lnTo>
                    <a:pt x="110787" y="23145"/>
                  </a:lnTo>
                  <a:lnTo>
                    <a:pt x="87915" y="76688"/>
                  </a:lnTo>
                  <a:lnTo>
                    <a:pt x="86963" y="117538"/>
                  </a:lnTo>
                  <a:lnTo>
                    <a:pt x="97227" y="118419"/>
                  </a:lnTo>
                  <a:lnTo>
                    <a:pt x="107358" y="118872"/>
                  </a:lnTo>
                  <a:lnTo>
                    <a:pt x="138112" y="119038"/>
                  </a:lnTo>
                  <a:lnTo>
                    <a:pt x="147256" y="118872"/>
                  </a:lnTo>
                  <a:lnTo>
                    <a:pt x="154114" y="118419"/>
                  </a:lnTo>
                  <a:lnTo>
                    <a:pt x="158686" y="117538"/>
                  </a:lnTo>
                  <a:lnTo>
                    <a:pt x="160210" y="117538"/>
                  </a:lnTo>
                  <a:lnTo>
                    <a:pt x="161734" y="116014"/>
                  </a:lnTo>
                  <a:lnTo>
                    <a:pt x="163258" y="112966"/>
                  </a:lnTo>
                  <a:lnTo>
                    <a:pt x="163258" y="109918"/>
                  </a:lnTo>
                  <a:lnTo>
                    <a:pt x="164782" y="102298"/>
                  </a:lnTo>
                  <a:lnTo>
                    <a:pt x="164782" y="88487"/>
                  </a:lnTo>
                  <a:lnTo>
                    <a:pt x="181546" y="88487"/>
                  </a:lnTo>
                  <a:lnTo>
                    <a:pt x="181308" y="103115"/>
                  </a:lnTo>
                  <a:lnTo>
                    <a:pt x="180022" y="129730"/>
                  </a:lnTo>
                  <a:lnTo>
                    <a:pt x="181546" y="173926"/>
                  </a:lnTo>
                  <a:lnTo>
                    <a:pt x="164782" y="173926"/>
                  </a:lnTo>
                  <a:lnTo>
                    <a:pt x="164520" y="162544"/>
                  </a:lnTo>
                  <a:lnTo>
                    <a:pt x="163830" y="153733"/>
                  </a:lnTo>
                  <a:lnTo>
                    <a:pt x="162853" y="147780"/>
                  </a:lnTo>
                  <a:lnTo>
                    <a:pt x="161734" y="144970"/>
                  </a:lnTo>
                  <a:lnTo>
                    <a:pt x="161734" y="143446"/>
                  </a:lnTo>
                  <a:lnTo>
                    <a:pt x="158686" y="141922"/>
                  </a:lnTo>
                  <a:lnTo>
                    <a:pt x="157162" y="141922"/>
                  </a:lnTo>
                  <a:lnTo>
                    <a:pt x="150255" y="140803"/>
                  </a:lnTo>
                  <a:lnTo>
                    <a:pt x="140767" y="139827"/>
                  </a:lnTo>
                  <a:lnTo>
                    <a:pt x="128404" y="139136"/>
                  </a:lnTo>
                  <a:lnTo>
                    <a:pt x="97631" y="138874"/>
                  </a:lnTo>
                  <a:lnTo>
                    <a:pt x="88487" y="140398"/>
                  </a:lnTo>
                  <a:lnTo>
                    <a:pt x="88511" y="186887"/>
                  </a:lnTo>
                  <a:lnTo>
                    <a:pt x="88677" y="209442"/>
                  </a:lnTo>
                  <a:lnTo>
                    <a:pt x="89130" y="229122"/>
                  </a:lnTo>
                  <a:lnTo>
                    <a:pt x="90011" y="245649"/>
                  </a:lnTo>
                  <a:lnTo>
                    <a:pt x="128206" y="245649"/>
                  </a:lnTo>
                  <a:lnTo>
                    <a:pt x="143922" y="245387"/>
                  </a:lnTo>
                  <a:lnTo>
                    <a:pt x="159067" y="244697"/>
                  </a:lnTo>
                  <a:lnTo>
                    <a:pt x="187642" y="242601"/>
                  </a:lnTo>
                  <a:lnTo>
                    <a:pt x="196786" y="202977"/>
                  </a:lnTo>
                  <a:lnTo>
                    <a:pt x="212026" y="202977"/>
                  </a:lnTo>
                  <a:lnTo>
                    <a:pt x="210026" y="219195"/>
                  </a:lnTo>
                  <a:lnTo>
                    <a:pt x="208597" y="235565"/>
                  </a:lnTo>
                  <a:lnTo>
                    <a:pt x="207740" y="251666"/>
                  </a:lnTo>
                  <a:lnTo>
                    <a:pt x="207454" y="267081"/>
                  </a:lnTo>
                  <a:lnTo>
                    <a:pt x="198572" y="267962"/>
                  </a:lnTo>
                  <a:lnTo>
                    <a:pt x="190118" y="268414"/>
                  </a:lnTo>
                  <a:lnTo>
                    <a:pt x="132778" y="268605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21"/>
            <a:stretch>
              <a:fillRect/>
            </a:stretch>
          </p:blipFill>
          <p:spPr>
            <a:xfrm>
              <a:off x="2076646" y="1830901"/>
              <a:ext cx="293314" cy="168340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2379446" y="1743410"/>
              <a:ext cx="316566" cy="256054"/>
            </a:xfrm>
            <a:custGeom>
              <a:avLst/>
              <a:gdLst/>
              <a:ahLst/>
              <a:cxnLst/>
              <a:rect l="l" t="t" r="r" b="b"/>
              <a:pathLst>
                <a:path w="358775" h="290194">
                  <a:moveTo>
                    <a:pt x="126593" y="114401"/>
                  </a:moveTo>
                  <a:lnTo>
                    <a:pt x="125069" y="112877"/>
                  </a:lnTo>
                  <a:lnTo>
                    <a:pt x="117017" y="114642"/>
                  </a:lnTo>
                  <a:lnTo>
                    <a:pt x="108686" y="115544"/>
                  </a:lnTo>
                  <a:lnTo>
                    <a:pt x="99783" y="115874"/>
                  </a:lnTo>
                  <a:lnTo>
                    <a:pt x="77825" y="115925"/>
                  </a:lnTo>
                  <a:lnTo>
                    <a:pt x="73152" y="114401"/>
                  </a:lnTo>
                  <a:lnTo>
                    <a:pt x="73660" y="92443"/>
                  </a:lnTo>
                  <a:lnTo>
                    <a:pt x="74879" y="72491"/>
                  </a:lnTo>
                  <a:lnTo>
                    <a:pt x="77825" y="39725"/>
                  </a:lnTo>
                  <a:lnTo>
                    <a:pt x="73152" y="35064"/>
                  </a:lnTo>
                  <a:lnTo>
                    <a:pt x="60794" y="40779"/>
                  </a:lnTo>
                  <a:lnTo>
                    <a:pt x="48577" y="46189"/>
                  </a:lnTo>
                  <a:lnTo>
                    <a:pt x="36080" y="51015"/>
                  </a:lnTo>
                  <a:lnTo>
                    <a:pt x="22860" y="54965"/>
                  </a:lnTo>
                  <a:lnTo>
                    <a:pt x="23749" y="68110"/>
                  </a:lnTo>
                  <a:lnTo>
                    <a:pt x="24193" y="82397"/>
                  </a:lnTo>
                  <a:lnTo>
                    <a:pt x="24384" y="114401"/>
                  </a:lnTo>
                  <a:lnTo>
                    <a:pt x="0" y="131267"/>
                  </a:lnTo>
                  <a:lnTo>
                    <a:pt x="0" y="141935"/>
                  </a:lnTo>
                  <a:lnTo>
                    <a:pt x="6096" y="140411"/>
                  </a:lnTo>
                  <a:lnTo>
                    <a:pt x="24384" y="140411"/>
                  </a:lnTo>
                  <a:lnTo>
                    <a:pt x="24384" y="195275"/>
                  </a:lnTo>
                  <a:lnTo>
                    <a:pt x="23507" y="212801"/>
                  </a:lnTo>
                  <a:lnTo>
                    <a:pt x="23050" y="226593"/>
                  </a:lnTo>
                  <a:lnTo>
                    <a:pt x="25438" y="264922"/>
                  </a:lnTo>
                  <a:lnTo>
                    <a:pt x="44196" y="283857"/>
                  </a:lnTo>
                  <a:lnTo>
                    <a:pt x="49326" y="286727"/>
                  </a:lnTo>
                  <a:lnTo>
                    <a:pt x="55435" y="288620"/>
                  </a:lnTo>
                  <a:lnTo>
                    <a:pt x="62420" y="289636"/>
                  </a:lnTo>
                  <a:lnTo>
                    <a:pt x="70104" y="289953"/>
                  </a:lnTo>
                  <a:lnTo>
                    <a:pt x="77825" y="289953"/>
                  </a:lnTo>
                  <a:lnTo>
                    <a:pt x="80873" y="288429"/>
                  </a:lnTo>
                  <a:lnTo>
                    <a:pt x="90017" y="288429"/>
                  </a:lnTo>
                  <a:lnTo>
                    <a:pt x="94589" y="286905"/>
                  </a:lnTo>
                  <a:lnTo>
                    <a:pt x="106019" y="273291"/>
                  </a:lnTo>
                  <a:lnTo>
                    <a:pt x="111734" y="266877"/>
                  </a:lnTo>
                  <a:lnTo>
                    <a:pt x="117449" y="260896"/>
                  </a:lnTo>
                  <a:lnTo>
                    <a:pt x="114401" y="253276"/>
                  </a:lnTo>
                  <a:lnTo>
                    <a:pt x="109829" y="254800"/>
                  </a:lnTo>
                  <a:lnTo>
                    <a:pt x="106781" y="254800"/>
                  </a:lnTo>
                  <a:lnTo>
                    <a:pt x="103733" y="256324"/>
                  </a:lnTo>
                  <a:lnTo>
                    <a:pt x="83921" y="256324"/>
                  </a:lnTo>
                  <a:lnTo>
                    <a:pt x="71920" y="204089"/>
                  </a:lnTo>
                  <a:lnTo>
                    <a:pt x="71628" y="175463"/>
                  </a:lnTo>
                  <a:lnTo>
                    <a:pt x="71818" y="159080"/>
                  </a:lnTo>
                  <a:lnTo>
                    <a:pt x="72275" y="150164"/>
                  </a:lnTo>
                  <a:lnTo>
                    <a:pt x="73152" y="140411"/>
                  </a:lnTo>
                  <a:lnTo>
                    <a:pt x="101066" y="140601"/>
                  </a:lnTo>
                  <a:lnTo>
                    <a:pt x="109918" y="141046"/>
                  </a:lnTo>
                  <a:lnTo>
                    <a:pt x="120497" y="141935"/>
                  </a:lnTo>
                  <a:lnTo>
                    <a:pt x="122021" y="135839"/>
                  </a:lnTo>
                  <a:lnTo>
                    <a:pt x="123545" y="128219"/>
                  </a:lnTo>
                  <a:lnTo>
                    <a:pt x="125069" y="122123"/>
                  </a:lnTo>
                  <a:lnTo>
                    <a:pt x="126593" y="114401"/>
                  </a:lnTo>
                  <a:close/>
                </a:path>
                <a:path w="358775" h="290194">
                  <a:moveTo>
                    <a:pt x="358432" y="270040"/>
                  </a:moveTo>
                  <a:lnTo>
                    <a:pt x="346240" y="268516"/>
                  </a:lnTo>
                  <a:lnTo>
                    <a:pt x="340144" y="268516"/>
                  </a:lnTo>
                  <a:lnTo>
                    <a:pt x="337096" y="266992"/>
                  </a:lnTo>
                  <a:lnTo>
                    <a:pt x="332524" y="262420"/>
                  </a:lnTo>
                  <a:lnTo>
                    <a:pt x="331000" y="259372"/>
                  </a:lnTo>
                  <a:lnTo>
                    <a:pt x="331000" y="238036"/>
                  </a:lnTo>
                  <a:lnTo>
                    <a:pt x="332524" y="161734"/>
                  </a:lnTo>
                  <a:lnTo>
                    <a:pt x="331647" y="146646"/>
                  </a:lnTo>
                  <a:lnTo>
                    <a:pt x="309308" y="107518"/>
                  </a:lnTo>
                  <a:lnTo>
                    <a:pt x="272986" y="99161"/>
                  </a:lnTo>
                  <a:lnTo>
                    <a:pt x="263842" y="99161"/>
                  </a:lnTo>
                  <a:lnTo>
                    <a:pt x="256222" y="100685"/>
                  </a:lnTo>
                  <a:lnTo>
                    <a:pt x="250126" y="103733"/>
                  </a:lnTo>
                  <a:lnTo>
                    <a:pt x="247078" y="103733"/>
                  </a:lnTo>
                  <a:lnTo>
                    <a:pt x="242506" y="106781"/>
                  </a:lnTo>
                  <a:lnTo>
                    <a:pt x="237934" y="111353"/>
                  </a:lnTo>
                  <a:lnTo>
                    <a:pt x="212026" y="132778"/>
                  </a:lnTo>
                  <a:lnTo>
                    <a:pt x="212090" y="78651"/>
                  </a:lnTo>
                  <a:lnTo>
                    <a:pt x="213550" y="19812"/>
                  </a:lnTo>
                  <a:lnTo>
                    <a:pt x="213550" y="7620"/>
                  </a:lnTo>
                  <a:lnTo>
                    <a:pt x="215074" y="4572"/>
                  </a:lnTo>
                  <a:lnTo>
                    <a:pt x="215074" y="1524"/>
                  </a:lnTo>
                  <a:lnTo>
                    <a:pt x="213550" y="0"/>
                  </a:lnTo>
                  <a:lnTo>
                    <a:pt x="210502" y="0"/>
                  </a:lnTo>
                  <a:lnTo>
                    <a:pt x="208978" y="1524"/>
                  </a:lnTo>
                  <a:lnTo>
                    <a:pt x="196989" y="5549"/>
                  </a:lnTo>
                  <a:lnTo>
                    <a:pt x="188556" y="8191"/>
                  </a:lnTo>
                  <a:lnTo>
                    <a:pt x="179260" y="10553"/>
                  </a:lnTo>
                  <a:lnTo>
                    <a:pt x="169265" y="12192"/>
                  </a:lnTo>
                  <a:lnTo>
                    <a:pt x="158648" y="14198"/>
                  </a:lnTo>
                  <a:lnTo>
                    <a:pt x="149453" y="15621"/>
                  </a:lnTo>
                  <a:lnTo>
                    <a:pt x="141401" y="16484"/>
                  </a:lnTo>
                  <a:lnTo>
                    <a:pt x="134213" y="16764"/>
                  </a:lnTo>
                  <a:lnTo>
                    <a:pt x="134213" y="30480"/>
                  </a:lnTo>
                  <a:lnTo>
                    <a:pt x="163169" y="44297"/>
                  </a:lnTo>
                  <a:lnTo>
                    <a:pt x="163169" y="54965"/>
                  </a:lnTo>
                  <a:lnTo>
                    <a:pt x="163410" y="78651"/>
                  </a:lnTo>
                  <a:lnTo>
                    <a:pt x="164452" y="130060"/>
                  </a:lnTo>
                  <a:lnTo>
                    <a:pt x="164579" y="143446"/>
                  </a:lnTo>
                  <a:lnTo>
                    <a:pt x="164566" y="163068"/>
                  </a:lnTo>
                  <a:lnTo>
                    <a:pt x="163207" y="227368"/>
                  </a:lnTo>
                  <a:lnTo>
                    <a:pt x="163093" y="245668"/>
                  </a:lnTo>
                  <a:lnTo>
                    <a:pt x="162979" y="252704"/>
                  </a:lnTo>
                  <a:lnTo>
                    <a:pt x="162521" y="259969"/>
                  </a:lnTo>
                  <a:lnTo>
                    <a:pt x="161645" y="263944"/>
                  </a:lnTo>
                  <a:lnTo>
                    <a:pt x="157073" y="268516"/>
                  </a:lnTo>
                  <a:lnTo>
                    <a:pt x="147929" y="268516"/>
                  </a:lnTo>
                  <a:lnTo>
                    <a:pt x="134213" y="270040"/>
                  </a:lnTo>
                  <a:lnTo>
                    <a:pt x="134213" y="285369"/>
                  </a:lnTo>
                  <a:lnTo>
                    <a:pt x="148259" y="285140"/>
                  </a:lnTo>
                  <a:lnTo>
                    <a:pt x="179260" y="284086"/>
                  </a:lnTo>
                  <a:lnTo>
                    <a:pt x="196786" y="283845"/>
                  </a:lnTo>
                  <a:lnTo>
                    <a:pt x="208216" y="284086"/>
                  </a:lnTo>
                  <a:lnTo>
                    <a:pt x="231076" y="285140"/>
                  </a:lnTo>
                  <a:lnTo>
                    <a:pt x="242506" y="285369"/>
                  </a:lnTo>
                  <a:lnTo>
                    <a:pt x="242506" y="283845"/>
                  </a:lnTo>
                  <a:lnTo>
                    <a:pt x="242506" y="270040"/>
                  </a:lnTo>
                  <a:lnTo>
                    <a:pt x="228790" y="268516"/>
                  </a:lnTo>
                  <a:lnTo>
                    <a:pt x="219646" y="266992"/>
                  </a:lnTo>
                  <a:lnTo>
                    <a:pt x="218122" y="266992"/>
                  </a:lnTo>
                  <a:lnTo>
                    <a:pt x="216598" y="265468"/>
                  </a:lnTo>
                  <a:lnTo>
                    <a:pt x="215074" y="265468"/>
                  </a:lnTo>
                  <a:lnTo>
                    <a:pt x="215074" y="263944"/>
                  </a:lnTo>
                  <a:lnTo>
                    <a:pt x="213550" y="260896"/>
                  </a:lnTo>
                  <a:lnTo>
                    <a:pt x="212026" y="253276"/>
                  </a:lnTo>
                  <a:lnTo>
                    <a:pt x="212026" y="181546"/>
                  </a:lnTo>
                  <a:lnTo>
                    <a:pt x="222694" y="143446"/>
                  </a:lnTo>
                  <a:lnTo>
                    <a:pt x="240982" y="134302"/>
                  </a:lnTo>
                  <a:lnTo>
                    <a:pt x="248602" y="134302"/>
                  </a:lnTo>
                  <a:lnTo>
                    <a:pt x="280987" y="169367"/>
                  </a:lnTo>
                  <a:lnTo>
                    <a:pt x="282130" y="209080"/>
                  </a:lnTo>
                  <a:lnTo>
                    <a:pt x="281876" y="227368"/>
                  </a:lnTo>
                  <a:lnTo>
                    <a:pt x="281178" y="245668"/>
                  </a:lnTo>
                  <a:lnTo>
                    <a:pt x="280454" y="259372"/>
                  </a:lnTo>
                  <a:lnTo>
                    <a:pt x="279082" y="282321"/>
                  </a:lnTo>
                  <a:lnTo>
                    <a:pt x="280606" y="285369"/>
                  </a:lnTo>
                  <a:lnTo>
                    <a:pt x="289814" y="285140"/>
                  </a:lnTo>
                  <a:lnTo>
                    <a:pt x="308140" y="284086"/>
                  </a:lnTo>
                  <a:lnTo>
                    <a:pt x="317284" y="283845"/>
                  </a:lnTo>
                  <a:lnTo>
                    <a:pt x="326707" y="284086"/>
                  </a:lnTo>
                  <a:lnTo>
                    <a:pt x="347281" y="285140"/>
                  </a:lnTo>
                  <a:lnTo>
                    <a:pt x="358432" y="285369"/>
                  </a:lnTo>
                  <a:lnTo>
                    <a:pt x="358432" y="283845"/>
                  </a:lnTo>
                  <a:lnTo>
                    <a:pt x="358432" y="27004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sp>
        <p:nvSpPr>
          <p:cNvPr id="53" name="object 53"/>
          <p:cNvSpPr/>
          <p:nvPr/>
        </p:nvSpPr>
        <p:spPr>
          <a:xfrm>
            <a:off x="2753621" y="1891497"/>
            <a:ext cx="245409" cy="39221"/>
          </a:xfrm>
          <a:custGeom>
            <a:avLst/>
            <a:gdLst/>
            <a:ahLst/>
            <a:cxnLst/>
            <a:rect l="l" t="t" r="r" b="b"/>
            <a:pathLst>
              <a:path w="278130" h="44450">
                <a:moveTo>
                  <a:pt x="263842" y="44291"/>
                </a:moveTo>
                <a:lnTo>
                  <a:pt x="243814" y="43410"/>
                </a:lnTo>
                <a:lnTo>
                  <a:pt x="215634" y="42957"/>
                </a:lnTo>
                <a:lnTo>
                  <a:pt x="87312" y="42791"/>
                </a:lnTo>
                <a:lnTo>
                  <a:pt x="49732" y="42957"/>
                </a:lnTo>
                <a:lnTo>
                  <a:pt x="21599" y="43410"/>
                </a:lnTo>
                <a:lnTo>
                  <a:pt x="3048" y="44291"/>
                </a:lnTo>
                <a:lnTo>
                  <a:pt x="0" y="39719"/>
                </a:lnTo>
                <a:lnTo>
                  <a:pt x="3405" y="31115"/>
                </a:lnTo>
                <a:lnTo>
                  <a:pt x="6667" y="21538"/>
                </a:lnTo>
                <a:lnTo>
                  <a:pt x="9644" y="11121"/>
                </a:lnTo>
                <a:lnTo>
                  <a:pt x="12192" y="0"/>
                </a:lnTo>
                <a:lnTo>
                  <a:pt x="34209" y="881"/>
                </a:lnTo>
                <a:lnTo>
                  <a:pt x="63674" y="1333"/>
                </a:lnTo>
                <a:lnTo>
                  <a:pt x="190031" y="1500"/>
                </a:lnTo>
                <a:lnTo>
                  <a:pt x="226873" y="1333"/>
                </a:lnTo>
                <a:lnTo>
                  <a:pt x="255125" y="881"/>
                </a:lnTo>
                <a:lnTo>
                  <a:pt x="274510" y="0"/>
                </a:lnTo>
                <a:lnTo>
                  <a:pt x="277558" y="4572"/>
                </a:lnTo>
                <a:lnTo>
                  <a:pt x="274129" y="13122"/>
                </a:lnTo>
                <a:lnTo>
                  <a:pt x="270700" y="22681"/>
                </a:lnTo>
                <a:lnTo>
                  <a:pt x="267271" y="33115"/>
                </a:lnTo>
                <a:lnTo>
                  <a:pt x="263842" y="44291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grpSp>
        <p:nvGrpSpPr>
          <p:cNvPr id="54" name="object 54"/>
          <p:cNvGrpSpPr/>
          <p:nvPr/>
        </p:nvGrpSpPr>
        <p:grpSpPr>
          <a:xfrm>
            <a:off x="3052393" y="1743411"/>
            <a:ext cx="683759" cy="341976"/>
            <a:chOff x="3052393" y="1743410"/>
            <a:chExt cx="683759" cy="341976"/>
          </a:xfrm>
        </p:grpSpPr>
        <p:sp>
          <p:nvSpPr>
            <p:cNvPr id="55" name="object 55"/>
            <p:cNvSpPr/>
            <p:nvPr/>
          </p:nvSpPr>
          <p:spPr>
            <a:xfrm>
              <a:off x="3052393" y="1743410"/>
              <a:ext cx="317687" cy="256054"/>
            </a:xfrm>
            <a:custGeom>
              <a:avLst/>
              <a:gdLst/>
              <a:ahLst/>
              <a:cxnLst/>
              <a:rect l="l" t="t" r="r" b="b"/>
              <a:pathLst>
                <a:path w="360045" h="290194">
                  <a:moveTo>
                    <a:pt x="128117" y="114401"/>
                  </a:moveTo>
                  <a:lnTo>
                    <a:pt x="126593" y="112877"/>
                  </a:lnTo>
                  <a:lnTo>
                    <a:pt x="118325" y="114642"/>
                  </a:lnTo>
                  <a:lnTo>
                    <a:pt x="109639" y="115544"/>
                  </a:lnTo>
                  <a:lnTo>
                    <a:pt x="100660" y="115874"/>
                  </a:lnTo>
                  <a:lnTo>
                    <a:pt x="79349" y="115925"/>
                  </a:lnTo>
                  <a:lnTo>
                    <a:pt x="73253" y="114401"/>
                  </a:lnTo>
                  <a:lnTo>
                    <a:pt x="74409" y="92443"/>
                  </a:lnTo>
                  <a:lnTo>
                    <a:pt x="75730" y="72491"/>
                  </a:lnTo>
                  <a:lnTo>
                    <a:pt x="77317" y="54825"/>
                  </a:lnTo>
                  <a:lnTo>
                    <a:pt x="79349" y="39725"/>
                  </a:lnTo>
                  <a:lnTo>
                    <a:pt x="73253" y="35064"/>
                  </a:lnTo>
                  <a:lnTo>
                    <a:pt x="61506" y="40779"/>
                  </a:lnTo>
                  <a:lnTo>
                    <a:pt x="49352" y="46189"/>
                  </a:lnTo>
                  <a:lnTo>
                    <a:pt x="36931" y="51015"/>
                  </a:lnTo>
                  <a:lnTo>
                    <a:pt x="24384" y="54965"/>
                  </a:lnTo>
                  <a:lnTo>
                    <a:pt x="25260" y="68110"/>
                  </a:lnTo>
                  <a:lnTo>
                    <a:pt x="25717" y="82397"/>
                  </a:lnTo>
                  <a:lnTo>
                    <a:pt x="25908" y="114401"/>
                  </a:lnTo>
                  <a:lnTo>
                    <a:pt x="0" y="131267"/>
                  </a:lnTo>
                  <a:lnTo>
                    <a:pt x="0" y="141935"/>
                  </a:lnTo>
                  <a:lnTo>
                    <a:pt x="7620" y="140411"/>
                  </a:lnTo>
                  <a:lnTo>
                    <a:pt x="25908" y="140411"/>
                  </a:lnTo>
                  <a:lnTo>
                    <a:pt x="25717" y="164414"/>
                  </a:lnTo>
                  <a:lnTo>
                    <a:pt x="25260" y="178981"/>
                  </a:lnTo>
                  <a:lnTo>
                    <a:pt x="24384" y="195275"/>
                  </a:lnTo>
                  <a:lnTo>
                    <a:pt x="24384" y="244132"/>
                  </a:lnTo>
                  <a:lnTo>
                    <a:pt x="38100" y="280708"/>
                  </a:lnTo>
                  <a:lnTo>
                    <a:pt x="71729" y="289953"/>
                  </a:lnTo>
                  <a:lnTo>
                    <a:pt x="79349" y="289953"/>
                  </a:lnTo>
                  <a:lnTo>
                    <a:pt x="82397" y="288429"/>
                  </a:lnTo>
                  <a:lnTo>
                    <a:pt x="91541" y="288429"/>
                  </a:lnTo>
                  <a:lnTo>
                    <a:pt x="96113" y="286905"/>
                  </a:lnTo>
                  <a:lnTo>
                    <a:pt x="111963" y="266877"/>
                  </a:lnTo>
                  <a:lnTo>
                    <a:pt x="117449" y="260896"/>
                  </a:lnTo>
                  <a:lnTo>
                    <a:pt x="114401" y="253276"/>
                  </a:lnTo>
                  <a:lnTo>
                    <a:pt x="111353" y="254800"/>
                  </a:lnTo>
                  <a:lnTo>
                    <a:pt x="108305" y="254800"/>
                  </a:lnTo>
                  <a:lnTo>
                    <a:pt x="103733" y="256324"/>
                  </a:lnTo>
                  <a:lnTo>
                    <a:pt x="85445" y="256324"/>
                  </a:lnTo>
                  <a:lnTo>
                    <a:pt x="73533" y="204089"/>
                  </a:lnTo>
                  <a:lnTo>
                    <a:pt x="73253" y="175463"/>
                  </a:lnTo>
                  <a:lnTo>
                    <a:pt x="73253" y="140411"/>
                  </a:lnTo>
                  <a:lnTo>
                    <a:pt x="102400" y="140601"/>
                  </a:lnTo>
                  <a:lnTo>
                    <a:pt x="111417" y="141046"/>
                  </a:lnTo>
                  <a:lnTo>
                    <a:pt x="122021" y="141935"/>
                  </a:lnTo>
                  <a:lnTo>
                    <a:pt x="123545" y="135839"/>
                  </a:lnTo>
                  <a:lnTo>
                    <a:pt x="123545" y="128219"/>
                  </a:lnTo>
                  <a:lnTo>
                    <a:pt x="126593" y="122123"/>
                  </a:lnTo>
                  <a:lnTo>
                    <a:pt x="128117" y="114401"/>
                  </a:lnTo>
                  <a:close/>
                </a:path>
                <a:path w="360045" h="290194">
                  <a:moveTo>
                    <a:pt x="359956" y="270040"/>
                  </a:moveTo>
                  <a:lnTo>
                    <a:pt x="347764" y="268516"/>
                  </a:lnTo>
                  <a:lnTo>
                    <a:pt x="340144" y="268516"/>
                  </a:lnTo>
                  <a:lnTo>
                    <a:pt x="338620" y="266992"/>
                  </a:lnTo>
                  <a:lnTo>
                    <a:pt x="335572" y="265468"/>
                  </a:lnTo>
                  <a:lnTo>
                    <a:pt x="334086" y="263982"/>
                  </a:lnTo>
                  <a:lnTo>
                    <a:pt x="334048" y="262420"/>
                  </a:lnTo>
                  <a:lnTo>
                    <a:pt x="332524" y="259372"/>
                  </a:lnTo>
                  <a:lnTo>
                    <a:pt x="332524" y="161734"/>
                  </a:lnTo>
                  <a:lnTo>
                    <a:pt x="331660" y="146646"/>
                  </a:lnTo>
                  <a:lnTo>
                    <a:pt x="329234" y="134302"/>
                  </a:lnTo>
                  <a:lnTo>
                    <a:pt x="329095" y="133540"/>
                  </a:lnTo>
                  <a:lnTo>
                    <a:pt x="328790" y="132778"/>
                  </a:lnTo>
                  <a:lnTo>
                    <a:pt x="324802" y="122694"/>
                  </a:lnTo>
                  <a:lnTo>
                    <a:pt x="318808" y="114401"/>
                  </a:lnTo>
                  <a:lnTo>
                    <a:pt x="310819" y="107518"/>
                  </a:lnTo>
                  <a:lnTo>
                    <a:pt x="300697" y="102781"/>
                  </a:lnTo>
                  <a:lnTo>
                    <a:pt x="288544" y="100037"/>
                  </a:lnTo>
                  <a:lnTo>
                    <a:pt x="274510" y="99161"/>
                  </a:lnTo>
                  <a:lnTo>
                    <a:pt x="265366" y="99161"/>
                  </a:lnTo>
                  <a:lnTo>
                    <a:pt x="257746" y="100685"/>
                  </a:lnTo>
                  <a:lnTo>
                    <a:pt x="250126" y="103733"/>
                  </a:lnTo>
                  <a:lnTo>
                    <a:pt x="248602" y="103733"/>
                  </a:lnTo>
                  <a:lnTo>
                    <a:pt x="244030" y="106781"/>
                  </a:lnTo>
                  <a:lnTo>
                    <a:pt x="237934" y="111353"/>
                  </a:lnTo>
                  <a:lnTo>
                    <a:pt x="213550" y="132778"/>
                  </a:lnTo>
                  <a:lnTo>
                    <a:pt x="213550" y="80873"/>
                  </a:lnTo>
                  <a:lnTo>
                    <a:pt x="215074" y="19812"/>
                  </a:lnTo>
                  <a:lnTo>
                    <a:pt x="215074" y="0"/>
                  </a:lnTo>
                  <a:lnTo>
                    <a:pt x="212026" y="0"/>
                  </a:lnTo>
                  <a:lnTo>
                    <a:pt x="205930" y="3048"/>
                  </a:lnTo>
                  <a:lnTo>
                    <a:pt x="198501" y="5549"/>
                  </a:lnTo>
                  <a:lnTo>
                    <a:pt x="189915" y="8191"/>
                  </a:lnTo>
                  <a:lnTo>
                    <a:pt x="180174" y="10553"/>
                  </a:lnTo>
                  <a:lnTo>
                    <a:pt x="169265" y="12192"/>
                  </a:lnTo>
                  <a:lnTo>
                    <a:pt x="159308" y="14198"/>
                  </a:lnTo>
                  <a:lnTo>
                    <a:pt x="150215" y="15621"/>
                  </a:lnTo>
                  <a:lnTo>
                    <a:pt x="142252" y="16484"/>
                  </a:lnTo>
                  <a:lnTo>
                    <a:pt x="135737" y="16764"/>
                  </a:lnTo>
                  <a:lnTo>
                    <a:pt x="135737" y="30480"/>
                  </a:lnTo>
                  <a:lnTo>
                    <a:pt x="150977" y="32004"/>
                  </a:lnTo>
                  <a:lnTo>
                    <a:pt x="158597" y="32004"/>
                  </a:lnTo>
                  <a:lnTo>
                    <a:pt x="160121" y="35052"/>
                  </a:lnTo>
                  <a:lnTo>
                    <a:pt x="163169" y="36677"/>
                  </a:lnTo>
                  <a:lnTo>
                    <a:pt x="163169" y="44297"/>
                  </a:lnTo>
                  <a:lnTo>
                    <a:pt x="164693" y="54965"/>
                  </a:lnTo>
                  <a:lnTo>
                    <a:pt x="164693" y="228892"/>
                  </a:lnTo>
                  <a:lnTo>
                    <a:pt x="164452" y="242303"/>
                  </a:lnTo>
                  <a:lnTo>
                    <a:pt x="163931" y="252704"/>
                  </a:lnTo>
                  <a:lnTo>
                    <a:pt x="163449" y="259372"/>
                  </a:lnTo>
                  <a:lnTo>
                    <a:pt x="163169" y="263944"/>
                  </a:lnTo>
                  <a:lnTo>
                    <a:pt x="160121" y="266992"/>
                  </a:lnTo>
                  <a:lnTo>
                    <a:pt x="157073" y="268516"/>
                  </a:lnTo>
                  <a:lnTo>
                    <a:pt x="149453" y="268516"/>
                  </a:lnTo>
                  <a:lnTo>
                    <a:pt x="135737" y="270040"/>
                  </a:lnTo>
                  <a:lnTo>
                    <a:pt x="135737" y="285369"/>
                  </a:lnTo>
                  <a:lnTo>
                    <a:pt x="149771" y="285140"/>
                  </a:lnTo>
                  <a:lnTo>
                    <a:pt x="180174" y="284086"/>
                  </a:lnTo>
                  <a:lnTo>
                    <a:pt x="196786" y="283845"/>
                  </a:lnTo>
                  <a:lnTo>
                    <a:pt x="209092" y="284086"/>
                  </a:lnTo>
                  <a:lnTo>
                    <a:pt x="232575" y="285140"/>
                  </a:lnTo>
                  <a:lnTo>
                    <a:pt x="244030" y="285369"/>
                  </a:lnTo>
                  <a:lnTo>
                    <a:pt x="244030" y="283845"/>
                  </a:lnTo>
                  <a:lnTo>
                    <a:pt x="244030" y="270040"/>
                  </a:lnTo>
                  <a:lnTo>
                    <a:pt x="221526" y="267258"/>
                  </a:lnTo>
                  <a:lnTo>
                    <a:pt x="218122" y="266992"/>
                  </a:lnTo>
                  <a:lnTo>
                    <a:pt x="215112" y="263982"/>
                  </a:lnTo>
                  <a:lnTo>
                    <a:pt x="215074" y="260896"/>
                  </a:lnTo>
                  <a:lnTo>
                    <a:pt x="213550" y="253276"/>
                  </a:lnTo>
                  <a:lnTo>
                    <a:pt x="213677" y="169367"/>
                  </a:lnTo>
                  <a:lnTo>
                    <a:pt x="213931" y="163068"/>
                  </a:lnTo>
                  <a:lnTo>
                    <a:pt x="214833" y="156908"/>
                  </a:lnTo>
                  <a:lnTo>
                    <a:pt x="216598" y="152590"/>
                  </a:lnTo>
                  <a:lnTo>
                    <a:pt x="218122" y="148018"/>
                  </a:lnTo>
                  <a:lnTo>
                    <a:pt x="222694" y="143446"/>
                  </a:lnTo>
                  <a:lnTo>
                    <a:pt x="228790" y="138874"/>
                  </a:lnTo>
                  <a:lnTo>
                    <a:pt x="234886" y="135826"/>
                  </a:lnTo>
                  <a:lnTo>
                    <a:pt x="242506" y="134302"/>
                  </a:lnTo>
                  <a:lnTo>
                    <a:pt x="250126" y="134302"/>
                  </a:lnTo>
                  <a:lnTo>
                    <a:pt x="282422" y="169367"/>
                  </a:lnTo>
                  <a:lnTo>
                    <a:pt x="283756" y="209080"/>
                  </a:lnTo>
                  <a:lnTo>
                    <a:pt x="283464" y="227368"/>
                  </a:lnTo>
                  <a:lnTo>
                    <a:pt x="282613" y="245668"/>
                  </a:lnTo>
                  <a:lnTo>
                    <a:pt x="281178" y="263982"/>
                  </a:lnTo>
                  <a:lnTo>
                    <a:pt x="279184" y="282321"/>
                  </a:lnTo>
                  <a:lnTo>
                    <a:pt x="282232" y="285369"/>
                  </a:lnTo>
                  <a:lnTo>
                    <a:pt x="291350" y="285140"/>
                  </a:lnTo>
                  <a:lnTo>
                    <a:pt x="309016" y="284086"/>
                  </a:lnTo>
                  <a:lnTo>
                    <a:pt x="317284" y="283845"/>
                  </a:lnTo>
                  <a:lnTo>
                    <a:pt x="326948" y="284086"/>
                  </a:lnTo>
                  <a:lnTo>
                    <a:pt x="348564" y="285140"/>
                  </a:lnTo>
                  <a:lnTo>
                    <a:pt x="359956" y="285369"/>
                  </a:lnTo>
                  <a:lnTo>
                    <a:pt x="359956" y="283845"/>
                  </a:lnTo>
                  <a:lnTo>
                    <a:pt x="359956" y="27004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22"/>
            <a:stretch>
              <a:fillRect/>
            </a:stretch>
          </p:blipFill>
          <p:spPr>
            <a:xfrm>
              <a:off x="3387482" y="1830901"/>
              <a:ext cx="146741" cy="168340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3549014" y="1834935"/>
              <a:ext cx="187138" cy="250451"/>
            </a:xfrm>
            <a:custGeom>
              <a:avLst/>
              <a:gdLst/>
              <a:ahLst/>
              <a:cxnLst/>
              <a:rect l="l" t="t" r="r" b="b"/>
              <a:pathLst>
                <a:path w="212089" h="283844">
                  <a:moveTo>
                    <a:pt x="44291" y="283845"/>
                  </a:moveTo>
                  <a:lnTo>
                    <a:pt x="36671" y="283845"/>
                  </a:lnTo>
                  <a:lnTo>
                    <a:pt x="29734" y="283297"/>
                  </a:lnTo>
                  <a:lnTo>
                    <a:pt x="22681" y="281749"/>
                  </a:lnTo>
                  <a:lnTo>
                    <a:pt x="15360" y="279344"/>
                  </a:lnTo>
                  <a:lnTo>
                    <a:pt x="7620" y="276224"/>
                  </a:lnTo>
                  <a:lnTo>
                    <a:pt x="12001" y="257889"/>
                  </a:lnTo>
                  <a:lnTo>
                    <a:pt x="13835" y="248712"/>
                  </a:lnTo>
                  <a:lnTo>
                    <a:pt x="15240" y="239553"/>
                  </a:lnTo>
                  <a:lnTo>
                    <a:pt x="19812" y="238029"/>
                  </a:lnTo>
                  <a:lnTo>
                    <a:pt x="25803" y="243792"/>
                  </a:lnTo>
                  <a:lnTo>
                    <a:pt x="32242" y="247554"/>
                  </a:lnTo>
                  <a:lnTo>
                    <a:pt x="38966" y="249602"/>
                  </a:lnTo>
                  <a:lnTo>
                    <a:pt x="45815" y="250221"/>
                  </a:lnTo>
                  <a:lnTo>
                    <a:pt x="54959" y="250221"/>
                  </a:lnTo>
                  <a:lnTo>
                    <a:pt x="84724" y="212812"/>
                  </a:lnTo>
                  <a:lnTo>
                    <a:pt x="93059" y="195357"/>
                  </a:lnTo>
                  <a:lnTo>
                    <a:pt x="50387" y="85439"/>
                  </a:lnTo>
                  <a:lnTo>
                    <a:pt x="27432" y="27527"/>
                  </a:lnTo>
                  <a:lnTo>
                    <a:pt x="24384" y="22955"/>
                  </a:lnTo>
                  <a:lnTo>
                    <a:pt x="22859" y="19907"/>
                  </a:lnTo>
                  <a:lnTo>
                    <a:pt x="19812" y="18383"/>
                  </a:lnTo>
                  <a:lnTo>
                    <a:pt x="18288" y="16859"/>
                  </a:lnTo>
                  <a:lnTo>
                    <a:pt x="10668" y="15335"/>
                  </a:lnTo>
                  <a:lnTo>
                    <a:pt x="0" y="15335"/>
                  </a:lnTo>
                  <a:lnTo>
                    <a:pt x="0" y="0"/>
                  </a:lnTo>
                  <a:lnTo>
                    <a:pt x="105251" y="0"/>
                  </a:lnTo>
                  <a:lnTo>
                    <a:pt x="105251" y="15335"/>
                  </a:lnTo>
                  <a:lnTo>
                    <a:pt x="93059" y="15335"/>
                  </a:lnTo>
                  <a:lnTo>
                    <a:pt x="86963" y="16859"/>
                  </a:lnTo>
                  <a:lnTo>
                    <a:pt x="83915" y="18383"/>
                  </a:lnTo>
                  <a:lnTo>
                    <a:pt x="82391" y="18383"/>
                  </a:lnTo>
                  <a:lnTo>
                    <a:pt x="80867" y="21431"/>
                  </a:lnTo>
                  <a:lnTo>
                    <a:pt x="80867" y="24479"/>
                  </a:lnTo>
                  <a:lnTo>
                    <a:pt x="82010" y="29575"/>
                  </a:lnTo>
                  <a:lnTo>
                    <a:pt x="85439" y="40100"/>
                  </a:lnTo>
                  <a:lnTo>
                    <a:pt x="91154" y="55768"/>
                  </a:lnTo>
                  <a:lnTo>
                    <a:pt x="99155" y="76295"/>
                  </a:lnTo>
                  <a:lnTo>
                    <a:pt x="120491" y="129730"/>
                  </a:lnTo>
                  <a:lnTo>
                    <a:pt x="138779" y="88487"/>
                  </a:lnTo>
                  <a:lnTo>
                    <a:pt x="148835" y="63031"/>
                  </a:lnTo>
                  <a:lnTo>
                    <a:pt x="156007" y="43719"/>
                  </a:lnTo>
                  <a:lnTo>
                    <a:pt x="160304" y="30408"/>
                  </a:lnTo>
                  <a:lnTo>
                    <a:pt x="161734" y="22955"/>
                  </a:lnTo>
                  <a:lnTo>
                    <a:pt x="161734" y="18383"/>
                  </a:lnTo>
                  <a:lnTo>
                    <a:pt x="158686" y="16859"/>
                  </a:lnTo>
                  <a:lnTo>
                    <a:pt x="157162" y="16859"/>
                  </a:lnTo>
                  <a:lnTo>
                    <a:pt x="149542" y="15335"/>
                  </a:lnTo>
                  <a:lnTo>
                    <a:pt x="138779" y="15335"/>
                  </a:lnTo>
                  <a:lnTo>
                    <a:pt x="138779" y="0"/>
                  </a:lnTo>
                  <a:lnTo>
                    <a:pt x="212026" y="0"/>
                  </a:lnTo>
                  <a:lnTo>
                    <a:pt x="212026" y="15335"/>
                  </a:lnTo>
                  <a:lnTo>
                    <a:pt x="205930" y="15335"/>
                  </a:lnTo>
                  <a:lnTo>
                    <a:pt x="196786" y="18383"/>
                  </a:lnTo>
                  <a:lnTo>
                    <a:pt x="195262" y="18383"/>
                  </a:lnTo>
                  <a:lnTo>
                    <a:pt x="193738" y="19907"/>
                  </a:lnTo>
                  <a:lnTo>
                    <a:pt x="192214" y="22955"/>
                  </a:lnTo>
                  <a:lnTo>
                    <a:pt x="189690" y="27193"/>
                  </a:lnTo>
                  <a:lnTo>
                    <a:pt x="184594" y="37433"/>
                  </a:lnTo>
                  <a:lnTo>
                    <a:pt x="177212" y="53387"/>
                  </a:lnTo>
                  <a:lnTo>
                    <a:pt x="167830" y="74771"/>
                  </a:lnTo>
                  <a:lnTo>
                    <a:pt x="132683" y="157162"/>
                  </a:lnTo>
                  <a:lnTo>
                    <a:pt x="99155" y="231933"/>
                  </a:lnTo>
                  <a:lnTo>
                    <a:pt x="79343" y="265556"/>
                  </a:lnTo>
                  <a:lnTo>
                    <a:pt x="51911" y="282321"/>
                  </a:lnTo>
                  <a:lnTo>
                    <a:pt x="44291" y="283845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58" name="object 58"/>
          <p:cNvGrpSpPr/>
          <p:nvPr/>
        </p:nvGrpSpPr>
        <p:grpSpPr>
          <a:xfrm>
            <a:off x="3837034" y="1830901"/>
            <a:ext cx="457620" cy="168340"/>
            <a:chOff x="3837034" y="1830901"/>
            <a:chExt cx="457620" cy="168340"/>
          </a:xfrm>
        </p:grpSpPr>
        <p:pic>
          <p:nvPicPr>
            <p:cNvPr id="59" name="object 59"/>
            <p:cNvPicPr/>
            <p:nvPr/>
          </p:nvPicPr>
          <p:blipFill>
            <a:blip r:embed="rId23"/>
            <a:stretch>
              <a:fillRect/>
            </a:stretch>
          </p:blipFill>
          <p:spPr>
            <a:xfrm>
              <a:off x="3837034" y="1830901"/>
              <a:ext cx="292053" cy="168340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24"/>
            <a:stretch>
              <a:fillRect/>
            </a:stretch>
          </p:blipFill>
          <p:spPr>
            <a:xfrm>
              <a:off x="4147997" y="1830901"/>
              <a:ext cx="146657" cy="168340"/>
            </a:xfrm>
            <a:prstGeom prst="rect">
              <a:avLst/>
            </a:prstGeom>
          </p:spPr>
        </p:pic>
      </p:grpSp>
      <p:grpSp>
        <p:nvGrpSpPr>
          <p:cNvPr id="61" name="object 61"/>
          <p:cNvGrpSpPr/>
          <p:nvPr/>
        </p:nvGrpSpPr>
        <p:grpSpPr>
          <a:xfrm>
            <a:off x="4388866" y="1750135"/>
            <a:ext cx="596350" cy="335616"/>
            <a:chOff x="4388866" y="1750135"/>
            <a:chExt cx="596350" cy="335616"/>
          </a:xfrm>
        </p:grpSpPr>
        <p:sp>
          <p:nvSpPr>
            <p:cNvPr id="62" name="object 62"/>
            <p:cNvSpPr/>
            <p:nvPr/>
          </p:nvSpPr>
          <p:spPr>
            <a:xfrm>
              <a:off x="4388866" y="1750135"/>
              <a:ext cx="85165" cy="335616"/>
            </a:xfrm>
            <a:custGeom>
              <a:avLst/>
              <a:gdLst/>
              <a:ahLst/>
              <a:cxnLst/>
              <a:rect l="l" t="t" r="r" b="b"/>
              <a:pathLst>
                <a:path w="96520" h="380364">
                  <a:moveTo>
                    <a:pt x="74771" y="59531"/>
                  </a:moveTo>
                  <a:lnTo>
                    <a:pt x="58007" y="59531"/>
                  </a:lnTo>
                  <a:lnTo>
                    <a:pt x="50387" y="56483"/>
                  </a:lnTo>
                  <a:lnTo>
                    <a:pt x="44196" y="50387"/>
                  </a:lnTo>
                  <a:lnTo>
                    <a:pt x="38100" y="44291"/>
                  </a:lnTo>
                  <a:lnTo>
                    <a:pt x="36576" y="38195"/>
                  </a:lnTo>
                  <a:lnTo>
                    <a:pt x="36576" y="21336"/>
                  </a:lnTo>
                  <a:lnTo>
                    <a:pt x="38100" y="13716"/>
                  </a:lnTo>
                  <a:lnTo>
                    <a:pt x="44196" y="9144"/>
                  </a:lnTo>
                  <a:lnTo>
                    <a:pt x="50387" y="3048"/>
                  </a:lnTo>
                  <a:lnTo>
                    <a:pt x="58007" y="0"/>
                  </a:lnTo>
                  <a:lnTo>
                    <a:pt x="74771" y="0"/>
                  </a:lnTo>
                  <a:lnTo>
                    <a:pt x="80867" y="3048"/>
                  </a:lnTo>
                  <a:lnTo>
                    <a:pt x="86963" y="9144"/>
                  </a:lnTo>
                  <a:lnTo>
                    <a:pt x="93059" y="13716"/>
                  </a:lnTo>
                  <a:lnTo>
                    <a:pt x="96107" y="21336"/>
                  </a:lnTo>
                  <a:lnTo>
                    <a:pt x="96107" y="38195"/>
                  </a:lnTo>
                  <a:lnTo>
                    <a:pt x="93059" y="44291"/>
                  </a:lnTo>
                  <a:lnTo>
                    <a:pt x="80867" y="56483"/>
                  </a:lnTo>
                  <a:lnTo>
                    <a:pt x="74771" y="59531"/>
                  </a:lnTo>
                  <a:close/>
                </a:path>
                <a:path w="96520" h="380364">
                  <a:moveTo>
                    <a:pt x="53972" y="364712"/>
                  </a:moveTo>
                  <a:lnTo>
                    <a:pt x="18288" y="364712"/>
                  </a:lnTo>
                  <a:lnTo>
                    <a:pt x="22860" y="361664"/>
                  </a:lnTo>
                  <a:lnTo>
                    <a:pt x="27432" y="357092"/>
                  </a:lnTo>
                  <a:lnTo>
                    <a:pt x="40505" y="305570"/>
                  </a:lnTo>
                  <a:lnTo>
                    <a:pt x="41148" y="137350"/>
                  </a:lnTo>
                  <a:lnTo>
                    <a:pt x="39624" y="129730"/>
                  </a:lnTo>
                  <a:lnTo>
                    <a:pt x="38100" y="126682"/>
                  </a:lnTo>
                  <a:lnTo>
                    <a:pt x="38100" y="125158"/>
                  </a:lnTo>
                  <a:lnTo>
                    <a:pt x="36576" y="125158"/>
                  </a:lnTo>
                  <a:lnTo>
                    <a:pt x="35052" y="123634"/>
                  </a:lnTo>
                  <a:lnTo>
                    <a:pt x="25908" y="123634"/>
                  </a:lnTo>
                  <a:lnTo>
                    <a:pt x="10668" y="122110"/>
                  </a:lnTo>
                  <a:lnTo>
                    <a:pt x="10668" y="108299"/>
                  </a:lnTo>
                  <a:lnTo>
                    <a:pt x="28351" y="105989"/>
                  </a:lnTo>
                  <a:lnTo>
                    <a:pt x="44624" y="103536"/>
                  </a:lnTo>
                  <a:lnTo>
                    <a:pt x="59182" y="100798"/>
                  </a:lnTo>
                  <a:lnTo>
                    <a:pt x="71723" y="97631"/>
                  </a:lnTo>
                  <a:lnTo>
                    <a:pt x="90011" y="91535"/>
                  </a:lnTo>
                  <a:lnTo>
                    <a:pt x="93059" y="91535"/>
                  </a:lnTo>
                  <a:lnTo>
                    <a:pt x="92979" y="100798"/>
                  </a:lnTo>
                  <a:lnTo>
                    <a:pt x="91940" y="122071"/>
                  </a:lnTo>
                  <a:lnTo>
                    <a:pt x="90963" y="147256"/>
                  </a:lnTo>
                  <a:lnTo>
                    <a:pt x="90273" y="174727"/>
                  </a:lnTo>
                  <a:lnTo>
                    <a:pt x="90011" y="204501"/>
                  </a:lnTo>
                  <a:lnTo>
                    <a:pt x="89987" y="232459"/>
                  </a:lnTo>
                  <a:lnTo>
                    <a:pt x="89820" y="254424"/>
                  </a:lnTo>
                  <a:lnTo>
                    <a:pt x="87010" y="294703"/>
                  </a:lnTo>
                  <a:lnTo>
                    <a:pt x="76295" y="334137"/>
                  </a:lnTo>
                  <a:lnTo>
                    <a:pt x="58078" y="361220"/>
                  </a:lnTo>
                  <a:lnTo>
                    <a:pt x="53972" y="364712"/>
                  </a:lnTo>
                  <a:close/>
                </a:path>
                <a:path w="96520" h="380364">
                  <a:moveTo>
                    <a:pt x="16764" y="379952"/>
                  </a:moveTo>
                  <a:lnTo>
                    <a:pt x="9144" y="379952"/>
                  </a:lnTo>
                  <a:lnTo>
                    <a:pt x="4572" y="378428"/>
                  </a:lnTo>
                  <a:lnTo>
                    <a:pt x="0" y="364712"/>
                  </a:lnTo>
                  <a:lnTo>
                    <a:pt x="1524" y="363188"/>
                  </a:lnTo>
                  <a:lnTo>
                    <a:pt x="7620" y="363188"/>
                  </a:lnTo>
                  <a:lnTo>
                    <a:pt x="10668" y="364712"/>
                  </a:lnTo>
                  <a:lnTo>
                    <a:pt x="53972" y="364712"/>
                  </a:lnTo>
                  <a:lnTo>
                    <a:pt x="50387" y="367760"/>
                  </a:lnTo>
                  <a:lnTo>
                    <a:pt x="41450" y="372879"/>
                  </a:lnTo>
                  <a:lnTo>
                    <a:pt x="32968" y="376713"/>
                  </a:lnTo>
                  <a:lnTo>
                    <a:pt x="24790" y="379118"/>
                  </a:lnTo>
                  <a:lnTo>
                    <a:pt x="16764" y="379952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25"/>
            <a:stretch>
              <a:fillRect/>
            </a:stretch>
          </p:blipFill>
          <p:spPr>
            <a:xfrm>
              <a:off x="4511320" y="1829557"/>
              <a:ext cx="196495" cy="169684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6"/>
            <a:stretch>
              <a:fillRect/>
            </a:stretch>
          </p:blipFill>
          <p:spPr>
            <a:xfrm>
              <a:off x="4728069" y="1830901"/>
              <a:ext cx="126486" cy="168340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4872037" y="1774339"/>
              <a:ext cx="113179" cy="225238"/>
            </a:xfrm>
            <a:custGeom>
              <a:avLst/>
              <a:gdLst/>
              <a:ahLst/>
              <a:cxnLst/>
              <a:rect l="l" t="t" r="r" b="b"/>
              <a:pathLst>
                <a:path w="128270" h="255269">
                  <a:moveTo>
                    <a:pt x="79343" y="254888"/>
                  </a:moveTo>
                  <a:lnTo>
                    <a:pt x="71723" y="254888"/>
                  </a:lnTo>
                  <a:lnTo>
                    <a:pt x="64008" y="254579"/>
                  </a:lnTo>
                  <a:lnTo>
                    <a:pt x="28956" y="234981"/>
                  </a:lnTo>
                  <a:lnTo>
                    <a:pt x="24384" y="209073"/>
                  </a:lnTo>
                  <a:lnTo>
                    <a:pt x="24384" y="160210"/>
                  </a:lnTo>
                  <a:lnTo>
                    <a:pt x="25265" y="143922"/>
                  </a:lnTo>
                  <a:lnTo>
                    <a:pt x="25717" y="129349"/>
                  </a:lnTo>
                  <a:lnTo>
                    <a:pt x="25908" y="105346"/>
                  </a:lnTo>
                  <a:lnTo>
                    <a:pt x="7620" y="105346"/>
                  </a:lnTo>
                  <a:lnTo>
                    <a:pt x="0" y="106870"/>
                  </a:lnTo>
                  <a:lnTo>
                    <a:pt x="0" y="96202"/>
                  </a:lnTo>
                  <a:lnTo>
                    <a:pt x="25908" y="79343"/>
                  </a:lnTo>
                  <a:lnTo>
                    <a:pt x="25717" y="47339"/>
                  </a:lnTo>
                  <a:lnTo>
                    <a:pt x="25265" y="33051"/>
                  </a:lnTo>
                  <a:lnTo>
                    <a:pt x="24384" y="19907"/>
                  </a:lnTo>
                  <a:lnTo>
                    <a:pt x="36988" y="15952"/>
                  </a:lnTo>
                  <a:lnTo>
                    <a:pt x="49422" y="11132"/>
                  </a:lnTo>
                  <a:lnTo>
                    <a:pt x="61553" y="5722"/>
                  </a:lnTo>
                  <a:lnTo>
                    <a:pt x="73247" y="0"/>
                  </a:lnTo>
                  <a:lnTo>
                    <a:pt x="79343" y="4667"/>
                  </a:lnTo>
                  <a:lnTo>
                    <a:pt x="77319" y="19764"/>
                  </a:lnTo>
                  <a:lnTo>
                    <a:pt x="75723" y="37433"/>
                  </a:lnTo>
                  <a:lnTo>
                    <a:pt x="74414" y="57388"/>
                  </a:lnTo>
                  <a:lnTo>
                    <a:pt x="73247" y="79343"/>
                  </a:lnTo>
                  <a:lnTo>
                    <a:pt x="79343" y="80867"/>
                  </a:lnTo>
                  <a:lnTo>
                    <a:pt x="100655" y="80819"/>
                  </a:lnTo>
                  <a:lnTo>
                    <a:pt x="109632" y="80486"/>
                  </a:lnTo>
                  <a:lnTo>
                    <a:pt x="118324" y="79581"/>
                  </a:lnTo>
                  <a:lnTo>
                    <a:pt x="126587" y="77819"/>
                  </a:lnTo>
                  <a:lnTo>
                    <a:pt x="128111" y="79343"/>
                  </a:lnTo>
                  <a:lnTo>
                    <a:pt x="126587" y="87058"/>
                  </a:lnTo>
                  <a:lnTo>
                    <a:pt x="123539" y="93154"/>
                  </a:lnTo>
                  <a:lnTo>
                    <a:pt x="123539" y="100774"/>
                  </a:lnTo>
                  <a:lnTo>
                    <a:pt x="122015" y="106870"/>
                  </a:lnTo>
                  <a:lnTo>
                    <a:pt x="111418" y="105989"/>
                  </a:lnTo>
                  <a:lnTo>
                    <a:pt x="102393" y="105536"/>
                  </a:lnTo>
                  <a:lnTo>
                    <a:pt x="73247" y="105346"/>
                  </a:lnTo>
                  <a:lnTo>
                    <a:pt x="73247" y="140398"/>
                  </a:lnTo>
                  <a:lnTo>
                    <a:pt x="74390" y="190773"/>
                  </a:lnTo>
                  <a:lnTo>
                    <a:pt x="85439" y="221265"/>
                  </a:lnTo>
                  <a:lnTo>
                    <a:pt x="103727" y="221265"/>
                  </a:lnTo>
                  <a:lnTo>
                    <a:pt x="108299" y="219741"/>
                  </a:lnTo>
                  <a:lnTo>
                    <a:pt x="111347" y="219741"/>
                  </a:lnTo>
                  <a:lnTo>
                    <a:pt x="114395" y="218217"/>
                  </a:lnTo>
                  <a:lnTo>
                    <a:pt x="117443" y="225837"/>
                  </a:lnTo>
                  <a:lnTo>
                    <a:pt x="111752" y="231816"/>
                  </a:lnTo>
                  <a:lnTo>
                    <a:pt x="106203" y="238232"/>
                  </a:lnTo>
                  <a:lnTo>
                    <a:pt x="100941" y="244951"/>
                  </a:lnTo>
                  <a:lnTo>
                    <a:pt x="96107" y="251840"/>
                  </a:lnTo>
                  <a:lnTo>
                    <a:pt x="91535" y="253364"/>
                  </a:lnTo>
                  <a:lnTo>
                    <a:pt x="82391" y="253364"/>
                  </a:lnTo>
                  <a:lnTo>
                    <a:pt x="79343" y="254888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pic>
        <p:nvPicPr>
          <p:cNvPr id="66" name="object 66"/>
          <p:cNvPicPr/>
          <p:nvPr/>
        </p:nvPicPr>
        <p:blipFill>
          <a:blip r:embed="rId27"/>
          <a:stretch>
            <a:fillRect/>
          </a:stretch>
        </p:blipFill>
        <p:spPr>
          <a:xfrm>
            <a:off x="5073910" y="1742066"/>
            <a:ext cx="1437491" cy="257175"/>
          </a:xfrm>
          <a:prstGeom prst="rect">
            <a:avLst/>
          </a:prstGeom>
        </p:spPr>
      </p:pic>
      <p:sp>
        <p:nvSpPr>
          <p:cNvPr id="67" name="object 67"/>
          <p:cNvSpPr/>
          <p:nvPr/>
        </p:nvSpPr>
        <p:spPr>
          <a:xfrm>
            <a:off x="696557" y="2316927"/>
            <a:ext cx="100853" cy="100853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300" y="114300"/>
                </a:moveTo>
                <a:lnTo>
                  <a:pt x="0" y="114300"/>
                </a:lnTo>
                <a:lnTo>
                  <a:pt x="0" y="0"/>
                </a:lnTo>
                <a:lnTo>
                  <a:pt x="114300" y="0"/>
                </a:lnTo>
                <a:lnTo>
                  <a:pt x="114300" y="114300"/>
                </a:lnTo>
                <a:close/>
              </a:path>
            </a:pathLst>
          </a:custGeom>
          <a:solidFill>
            <a:srgbClr val="568962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grpSp>
        <p:nvGrpSpPr>
          <p:cNvPr id="68" name="object 68"/>
          <p:cNvGrpSpPr/>
          <p:nvPr/>
        </p:nvGrpSpPr>
        <p:grpSpPr>
          <a:xfrm>
            <a:off x="1001806" y="2248264"/>
            <a:ext cx="1768288" cy="331218"/>
            <a:chOff x="1001806" y="2248264"/>
            <a:chExt cx="1768288" cy="331218"/>
          </a:xfrm>
        </p:grpSpPr>
        <p:pic>
          <p:nvPicPr>
            <p:cNvPr id="69" name="object 69"/>
            <p:cNvPicPr/>
            <p:nvPr/>
          </p:nvPicPr>
          <p:blipFill>
            <a:blip r:embed="rId28"/>
            <a:stretch>
              <a:fillRect/>
            </a:stretch>
          </p:blipFill>
          <p:spPr>
            <a:xfrm>
              <a:off x="1014664" y="2248264"/>
              <a:ext cx="1751058" cy="331218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1001806" y="2519978"/>
              <a:ext cx="1768288" cy="16249"/>
            </a:xfrm>
            <a:custGeom>
              <a:avLst/>
              <a:gdLst/>
              <a:ahLst/>
              <a:cxnLst/>
              <a:rect l="l" t="t" r="r" b="b"/>
              <a:pathLst>
                <a:path w="2004060" h="18414">
                  <a:moveTo>
                    <a:pt x="2004060" y="18288"/>
                  </a:moveTo>
                  <a:lnTo>
                    <a:pt x="0" y="18288"/>
                  </a:lnTo>
                  <a:lnTo>
                    <a:pt x="0" y="0"/>
                  </a:lnTo>
                  <a:lnTo>
                    <a:pt x="2004060" y="0"/>
                  </a:lnTo>
                  <a:lnTo>
                    <a:pt x="2004060" y="18288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71" name="object 71"/>
          <p:cNvGrpSpPr/>
          <p:nvPr/>
        </p:nvGrpSpPr>
        <p:grpSpPr>
          <a:xfrm>
            <a:off x="2866576" y="2248264"/>
            <a:ext cx="246417" cy="249023"/>
            <a:chOff x="2866576" y="2248264"/>
            <a:chExt cx="246417" cy="249023"/>
          </a:xfrm>
        </p:grpSpPr>
        <p:sp>
          <p:nvSpPr>
            <p:cNvPr id="72" name="object 72"/>
            <p:cNvSpPr/>
            <p:nvPr/>
          </p:nvSpPr>
          <p:spPr>
            <a:xfrm>
              <a:off x="2866576" y="2248264"/>
              <a:ext cx="95810" cy="245409"/>
            </a:xfrm>
            <a:custGeom>
              <a:avLst/>
              <a:gdLst/>
              <a:ahLst/>
              <a:cxnLst/>
              <a:rect l="l" t="t" r="r" b="b"/>
              <a:pathLst>
                <a:path w="108585" h="278130">
                  <a:moveTo>
                    <a:pt x="62579" y="59531"/>
                  </a:moveTo>
                  <a:lnTo>
                    <a:pt x="45815" y="59531"/>
                  </a:lnTo>
                  <a:lnTo>
                    <a:pt x="38100" y="56483"/>
                  </a:lnTo>
                  <a:lnTo>
                    <a:pt x="33528" y="50387"/>
                  </a:lnTo>
                  <a:lnTo>
                    <a:pt x="27432" y="44291"/>
                  </a:lnTo>
                  <a:lnTo>
                    <a:pt x="24384" y="38100"/>
                  </a:lnTo>
                  <a:lnTo>
                    <a:pt x="24384" y="21336"/>
                  </a:lnTo>
                  <a:lnTo>
                    <a:pt x="27432" y="13716"/>
                  </a:lnTo>
                  <a:lnTo>
                    <a:pt x="38100" y="3048"/>
                  </a:lnTo>
                  <a:lnTo>
                    <a:pt x="45815" y="0"/>
                  </a:lnTo>
                  <a:lnTo>
                    <a:pt x="62579" y="0"/>
                  </a:lnTo>
                  <a:lnTo>
                    <a:pt x="68675" y="3048"/>
                  </a:lnTo>
                  <a:lnTo>
                    <a:pt x="74771" y="7620"/>
                  </a:lnTo>
                  <a:lnTo>
                    <a:pt x="80867" y="13716"/>
                  </a:lnTo>
                  <a:lnTo>
                    <a:pt x="83915" y="21336"/>
                  </a:lnTo>
                  <a:lnTo>
                    <a:pt x="83915" y="38100"/>
                  </a:lnTo>
                  <a:lnTo>
                    <a:pt x="80867" y="44291"/>
                  </a:lnTo>
                  <a:lnTo>
                    <a:pt x="68675" y="56483"/>
                  </a:lnTo>
                  <a:lnTo>
                    <a:pt x="62579" y="59531"/>
                  </a:lnTo>
                  <a:close/>
                </a:path>
                <a:path w="108585" h="278130">
                  <a:moveTo>
                    <a:pt x="0" y="277653"/>
                  </a:moveTo>
                  <a:lnTo>
                    <a:pt x="0" y="262413"/>
                  </a:lnTo>
                  <a:lnTo>
                    <a:pt x="17526" y="260889"/>
                  </a:lnTo>
                  <a:lnTo>
                    <a:pt x="22717" y="260270"/>
                  </a:lnTo>
                  <a:lnTo>
                    <a:pt x="30718" y="241004"/>
                  </a:lnTo>
                  <a:lnTo>
                    <a:pt x="31242" y="229445"/>
                  </a:lnTo>
                  <a:lnTo>
                    <a:pt x="31765" y="214153"/>
                  </a:lnTo>
                  <a:lnTo>
                    <a:pt x="31927" y="201358"/>
                  </a:lnTo>
                  <a:lnTo>
                    <a:pt x="31980" y="186380"/>
                  </a:lnTo>
                  <a:lnTo>
                    <a:pt x="31813" y="177927"/>
                  </a:lnTo>
                  <a:lnTo>
                    <a:pt x="31361" y="169759"/>
                  </a:lnTo>
                  <a:lnTo>
                    <a:pt x="30480" y="161734"/>
                  </a:lnTo>
                  <a:lnTo>
                    <a:pt x="30480" y="132778"/>
                  </a:lnTo>
                  <a:lnTo>
                    <a:pt x="28956" y="128206"/>
                  </a:lnTo>
                  <a:lnTo>
                    <a:pt x="27432" y="126682"/>
                  </a:lnTo>
                  <a:lnTo>
                    <a:pt x="25908" y="123634"/>
                  </a:lnTo>
                  <a:lnTo>
                    <a:pt x="15240" y="123634"/>
                  </a:lnTo>
                  <a:lnTo>
                    <a:pt x="0" y="122110"/>
                  </a:lnTo>
                  <a:lnTo>
                    <a:pt x="0" y="106775"/>
                  </a:lnTo>
                  <a:lnTo>
                    <a:pt x="22636" y="104822"/>
                  </a:lnTo>
                  <a:lnTo>
                    <a:pt x="42719" y="101441"/>
                  </a:lnTo>
                  <a:lnTo>
                    <a:pt x="60516" y="96916"/>
                  </a:lnTo>
                  <a:lnTo>
                    <a:pt x="76295" y="91535"/>
                  </a:lnTo>
                  <a:lnTo>
                    <a:pt x="80867" y="94583"/>
                  </a:lnTo>
                  <a:lnTo>
                    <a:pt x="79986" y="115124"/>
                  </a:lnTo>
                  <a:lnTo>
                    <a:pt x="79533" y="139969"/>
                  </a:lnTo>
                  <a:lnTo>
                    <a:pt x="79407" y="161734"/>
                  </a:lnTo>
                  <a:lnTo>
                    <a:pt x="79533" y="234398"/>
                  </a:lnTo>
                  <a:lnTo>
                    <a:pt x="79986" y="244529"/>
                  </a:lnTo>
                  <a:lnTo>
                    <a:pt x="80867" y="250221"/>
                  </a:lnTo>
                  <a:lnTo>
                    <a:pt x="80867" y="254793"/>
                  </a:lnTo>
                  <a:lnTo>
                    <a:pt x="82391" y="257841"/>
                  </a:lnTo>
                  <a:lnTo>
                    <a:pt x="83915" y="257841"/>
                  </a:lnTo>
                  <a:lnTo>
                    <a:pt x="85439" y="259365"/>
                  </a:lnTo>
                  <a:lnTo>
                    <a:pt x="94583" y="260889"/>
                  </a:lnTo>
                  <a:lnTo>
                    <a:pt x="108299" y="262413"/>
                  </a:lnTo>
                  <a:lnTo>
                    <a:pt x="108299" y="276129"/>
                  </a:lnTo>
                  <a:lnTo>
                    <a:pt x="54959" y="276129"/>
                  </a:lnTo>
                  <a:lnTo>
                    <a:pt x="48086" y="276367"/>
                  </a:lnTo>
                  <a:lnTo>
                    <a:pt x="36623" y="276891"/>
                  </a:lnTo>
                  <a:lnTo>
                    <a:pt x="20588" y="277415"/>
                  </a:lnTo>
                  <a:lnTo>
                    <a:pt x="0" y="277653"/>
                  </a:lnTo>
                  <a:close/>
                </a:path>
                <a:path w="108585" h="278130">
                  <a:moveTo>
                    <a:pt x="108299" y="277653"/>
                  </a:moveTo>
                  <a:lnTo>
                    <a:pt x="92249" y="277415"/>
                  </a:lnTo>
                  <a:lnTo>
                    <a:pt x="65865" y="276367"/>
                  </a:lnTo>
                  <a:lnTo>
                    <a:pt x="54959" y="276129"/>
                  </a:lnTo>
                  <a:lnTo>
                    <a:pt x="108299" y="276129"/>
                  </a:lnTo>
                  <a:lnTo>
                    <a:pt x="108299" y="277653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29"/>
            <a:stretch>
              <a:fillRect/>
            </a:stretch>
          </p:blipFill>
          <p:spPr>
            <a:xfrm>
              <a:off x="2985078" y="2329031"/>
              <a:ext cx="127915" cy="168256"/>
            </a:xfrm>
            <a:prstGeom prst="rect">
              <a:avLst/>
            </a:prstGeom>
          </p:spPr>
        </p:pic>
      </p:grpSp>
      <p:grpSp>
        <p:nvGrpSpPr>
          <p:cNvPr id="74" name="object 74"/>
          <p:cNvGrpSpPr/>
          <p:nvPr/>
        </p:nvGrpSpPr>
        <p:grpSpPr>
          <a:xfrm>
            <a:off x="3209892" y="2241546"/>
            <a:ext cx="876165" cy="255741"/>
            <a:chOff x="3209892" y="2241545"/>
            <a:chExt cx="876165" cy="255741"/>
          </a:xfrm>
        </p:grpSpPr>
        <p:sp>
          <p:nvSpPr>
            <p:cNvPr id="75" name="object 75"/>
            <p:cNvSpPr/>
            <p:nvPr/>
          </p:nvSpPr>
          <p:spPr>
            <a:xfrm>
              <a:off x="3209892" y="2241545"/>
              <a:ext cx="491378" cy="252132"/>
            </a:xfrm>
            <a:custGeom>
              <a:avLst/>
              <a:gdLst/>
              <a:ahLst/>
              <a:cxnLst/>
              <a:rect l="l" t="t" r="r" b="b"/>
              <a:pathLst>
                <a:path w="556895" h="285750">
                  <a:moveTo>
                    <a:pt x="318795" y="102209"/>
                  </a:moveTo>
                  <a:lnTo>
                    <a:pt x="308749" y="103085"/>
                  </a:lnTo>
                  <a:lnTo>
                    <a:pt x="299288" y="103543"/>
                  </a:lnTo>
                  <a:lnTo>
                    <a:pt x="290423" y="103708"/>
                  </a:lnTo>
                  <a:lnTo>
                    <a:pt x="263652" y="103543"/>
                  </a:lnTo>
                  <a:lnTo>
                    <a:pt x="252336" y="103085"/>
                  </a:lnTo>
                  <a:lnTo>
                    <a:pt x="239458" y="102209"/>
                  </a:lnTo>
                  <a:lnTo>
                    <a:pt x="239458" y="118973"/>
                  </a:lnTo>
                  <a:lnTo>
                    <a:pt x="253174" y="118973"/>
                  </a:lnTo>
                  <a:lnTo>
                    <a:pt x="260794" y="120497"/>
                  </a:lnTo>
                  <a:lnTo>
                    <a:pt x="263842" y="120497"/>
                  </a:lnTo>
                  <a:lnTo>
                    <a:pt x="265366" y="122021"/>
                  </a:lnTo>
                  <a:lnTo>
                    <a:pt x="266890" y="125069"/>
                  </a:lnTo>
                  <a:lnTo>
                    <a:pt x="266890" y="128117"/>
                  </a:lnTo>
                  <a:lnTo>
                    <a:pt x="266026" y="133591"/>
                  </a:lnTo>
                  <a:lnTo>
                    <a:pt x="263461" y="143052"/>
                  </a:lnTo>
                  <a:lnTo>
                    <a:pt x="259168" y="156489"/>
                  </a:lnTo>
                  <a:lnTo>
                    <a:pt x="253174" y="173926"/>
                  </a:lnTo>
                  <a:lnTo>
                    <a:pt x="236410" y="224320"/>
                  </a:lnTo>
                  <a:lnTo>
                    <a:pt x="217563" y="182829"/>
                  </a:lnTo>
                  <a:lnTo>
                    <a:pt x="202260" y="147789"/>
                  </a:lnTo>
                  <a:lnTo>
                    <a:pt x="190677" y="119341"/>
                  </a:lnTo>
                  <a:lnTo>
                    <a:pt x="182968" y="97637"/>
                  </a:lnTo>
                  <a:lnTo>
                    <a:pt x="161632" y="97637"/>
                  </a:lnTo>
                  <a:lnTo>
                    <a:pt x="158800" y="105371"/>
                  </a:lnTo>
                  <a:lnTo>
                    <a:pt x="144868" y="140398"/>
                  </a:lnTo>
                  <a:lnTo>
                    <a:pt x="105244" y="224320"/>
                  </a:lnTo>
                  <a:lnTo>
                    <a:pt x="86868" y="155638"/>
                  </a:lnTo>
                  <a:lnTo>
                    <a:pt x="83985" y="143598"/>
                  </a:lnTo>
                  <a:lnTo>
                    <a:pt x="82105" y="134823"/>
                  </a:lnTo>
                  <a:lnTo>
                    <a:pt x="81076" y="129197"/>
                  </a:lnTo>
                  <a:lnTo>
                    <a:pt x="80772" y="126593"/>
                  </a:lnTo>
                  <a:lnTo>
                    <a:pt x="80772" y="122021"/>
                  </a:lnTo>
                  <a:lnTo>
                    <a:pt x="82296" y="120497"/>
                  </a:lnTo>
                  <a:lnTo>
                    <a:pt x="83820" y="120497"/>
                  </a:lnTo>
                  <a:lnTo>
                    <a:pt x="88392" y="118973"/>
                  </a:lnTo>
                  <a:lnTo>
                    <a:pt x="108292" y="118973"/>
                  </a:lnTo>
                  <a:lnTo>
                    <a:pt x="108292" y="102209"/>
                  </a:lnTo>
                  <a:lnTo>
                    <a:pt x="97434" y="103085"/>
                  </a:lnTo>
                  <a:lnTo>
                    <a:pt x="85737" y="103543"/>
                  </a:lnTo>
                  <a:lnTo>
                    <a:pt x="73482" y="103708"/>
                  </a:lnTo>
                  <a:lnTo>
                    <a:pt x="27622" y="103543"/>
                  </a:lnTo>
                  <a:lnTo>
                    <a:pt x="13169" y="103085"/>
                  </a:lnTo>
                  <a:lnTo>
                    <a:pt x="0" y="102209"/>
                  </a:lnTo>
                  <a:lnTo>
                    <a:pt x="0" y="118973"/>
                  </a:lnTo>
                  <a:lnTo>
                    <a:pt x="12192" y="118973"/>
                  </a:lnTo>
                  <a:lnTo>
                    <a:pt x="19812" y="120497"/>
                  </a:lnTo>
                  <a:lnTo>
                    <a:pt x="22860" y="122021"/>
                  </a:lnTo>
                  <a:lnTo>
                    <a:pt x="24384" y="123545"/>
                  </a:lnTo>
                  <a:lnTo>
                    <a:pt x="24384" y="125069"/>
                  </a:lnTo>
                  <a:lnTo>
                    <a:pt x="25908" y="126593"/>
                  </a:lnTo>
                  <a:lnTo>
                    <a:pt x="38341" y="165049"/>
                  </a:lnTo>
                  <a:lnTo>
                    <a:pt x="54051" y="219011"/>
                  </a:lnTo>
                  <a:lnTo>
                    <a:pt x="71628" y="285280"/>
                  </a:lnTo>
                  <a:lnTo>
                    <a:pt x="103720" y="285280"/>
                  </a:lnTo>
                  <a:lnTo>
                    <a:pt x="114630" y="258102"/>
                  </a:lnTo>
                  <a:lnTo>
                    <a:pt x="126961" y="229069"/>
                  </a:lnTo>
                  <a:lnTo>
                    <a:pt x="141020" y="198005"/>
                  </a:lnTo>
                  <a:lnTo>
                    <a:pt x="157060" y="164782"/>
                  </a:lnTo>
                  <a:lnTo>
                    <a:pt x="185267" y="227888"/>
                  </a:lnTo>
                  <a:lnTo>
                    <a:pt x="197827" y="257225"/>
                  </a:lnTo>
                  <a:lnTo>
                    <a:pt x="208978" y="285280"/>
                  </a:lnTo>
                  <a:lnTo>
                    <a:pt x="240982" y="285280"/>
                  </a:lnTo>
                  <a:lnTo>
                    <a:pt x="255460" y="238594"/>
                  </a:lnTo>
                  <a:lnTo>
                    <a:pt x="269938" y="195262"/>
                  </a:lnTo>
                  <a:lnTo>
                    <a:pt x="286893" y="148386"/>
                  </a:lnTo>
                  <a:lnTo>
                    <a:pt x="300418" y="120497"/>
                  </a:lnTo>
                  <a:lnTo>
                    <a:pt x="303466" y="120497"/>
                  </a:lnTo>
                  <a:lnTo>
                    <a:pt x="309562" y="118973"/>
                  </a:lnTo>
                  <a:lnTo>
                    <a:pt x="318795" y="118973"/>
                  </a:lnTo>
                  <a:lnTo>
                    <a:pt x="318795" y="102209"/>
                  </a:lnTo>
                  <a:close/>
                </a:path>
                <a:path w="556895" h="285750">
                  <a:moveTo>
                    <a:pt x="556729" y="270040"/>
                  </a:moveTo>
                  <a:lnTo>
                    <a:pt x="544537" y="268516"/>
                  </a:lnTo>
                  <a:lnTo>
                    <a:pt x="538441" y="268516"/>
                  </a:lnTo>
                  <a:lnTo>
                    <a:pt x="532345" y="265468"/>
                  </a:lnTo>
                  <a:lnTo>
                    <a:pt x="530821" y="263944"/>
                  </a:lnTo>
                  <a:lnTo>
                    <a:pt x="530821" y="262420"/>
                  </a:lnTo>
                  <a:lnTo>
                    <a:pt x="529945" y="259003"/>
                  </a:lnTo>
                  <a:lnTo>
                    <a:pt x="529488" y="253466"/>
                  </a:lnTo>
                  <a:lnTo>
                    <a:pt x="529323" y="245910"/>
                  </a:lnTo>
                  <a:lnTo>
                    <a:pt x="529297" y="236512"/>
                  </a:lnTo>
                  <a:lnTo>
                    <a:pt x="530821" y="161734"/>
                  </a:lnTo>
                  <a:lnTo>
                    <a:pt x="529932" y="145973"/>
                  </a:lnTo>
                  <a:lnTo>
                    <a:pt x="507517" y="107518"/>
                  </a:lnTo>
                  <a:lnTo>
                    <a:pt x="471297" y="99161"/>
                  </a:lnTo>
                  <a:lnTo>
                    <a:pt x="462153" y="99161"/>
                  </a:lnTo>
                  <a:lnTo>
                    <a:pt x="436245" y="111353"/>
                  </a:lnTo>
                  <a:lnTo>
                    <a:pt x="410235" y="132778"/>
                  </a:lnTo>
                  <a:lnTo>
                    <a:pt x="410298" y="78625"/>
                  </a:lnTo>
                  <a:lnTo>
                    <a:pt x="411759" y="19812"/>
                  </a:lnTo>
                  <a:lnTo>
                    <a:pt x="411759" y="0"/>
                  </a:lnTo>
                  <a:lnTo>
                    <a:pt x="408711" y="0"/>
                  </a:lnTo>
                  <a:lnTo>
                    <a:pt x="407187" y="1524"/>
                  </a:lnTo>
                  <a:lnTo>
                    <a:pt x="402615" y="3048"/>
                  </a:lnTo>
                  <a:lnTo>
                    <a:pt x="356730" y="14198"/>
                  </a:lnTo>
                  <a:lnTo>
                    <a:pt x="332511" y="16764"/>
                  </a:lnTo>
                  <a:lnTo>
                    <a:pt x="332511" y="30480"/>
                  </a:lnTo>
                  <a:lnTo>
                    <a:pt x="361467" y="42672"/>
                  </a:lnTo>
                  <a:lnTo>
                    <a:pt x="361467" y="54965"/>
                  </a:lnTo>
                  <a:lnTo>
                    <a:pt x="361708" y="78625"/>
                  </a:lnTo>
                  <a:lnTo>
                    <a:pt x="362762" y="130009"/>
                  </a:lnTo>
                  <a:lnTo>
                    <a:pt x="362991" y="156260"/>
                  </a:lnTo>
                  <a:lnTo>
                    <a:pt x="362877" y="162877"/>
                  </a:lnTo>
                  <a:lnTo>
                    <a:pt x="361480" y="227317"/>
                  </a:lnTo>
                  <a:lnTo>
                    <a:pt x="361378" y="245910"/>
                  </a:lnTo>
                  <a:lnTo>
                    <a:pt x="361276" y="251752"/>
                  </a:lnTo>
                  <a:lnTo>
                    <a:pt x="360832" y="258648"/>
                  </a:lnTo>
                  <a:lnTo>
                    <a:pt x="359943" y="262420"/>
                  </a:lnTo>
                  <a:lnTo>
                    <a:pt x="358432" y="263931"/>
                  </a:lnTo>
                  <a:lnTo>
                    <a:pt x="358419" y="265468"/>
                  </a:lnTo>
                  <a:lnTo>
                    <a:pt x="356895" y="266992"/>
                  </a:lnTo>
                  <a:lnTo>
                    <a:pt x="355371" y="266992"/>
                  </a:lnTo>
                  <a:lnTo>
                    <a:pt x="346227" y="268516"/>
                  </a:lnTo>
                  <a:lnTo>
                    <a:pt x="332511" y="270040"/>
                  </a:lnTo>
                  <a:lnTo>
                    <a:pt x="332511" y="285280"/>
                  </a:lnTo>
                  <a:lnTo>
                    <a:pt x="346570" y="285038"/>
                  </a:lnTo>
                  <a:lnTo>
                    <a:pt x="377520" y="283984"/>
                  </a:lnTo>
                  <a:lnTo>
                    <a:pt x="394995" y="283756"/>
                  </a:lnTo>
                  <a:lnTo>
                    <a:pt x="406450" y="283984"/>
                  </a:lnTo>
                  <a:lnTo>
                    <a:pt x="429374" y="285038"/>
                  </a:lnTo>
                  <a:lnTo>
                    <a:pt x="440817" y="285280"/>
                  </a:lnTo>
                  <a:lnTo>
                    <a:pt x="440817" y="283756"/>
                  </a:lnTo>
                  <a:lnTo>
                    <a:pt x="440817" y="270040"/>
                  </a:lnTo>
                  <a:lnTo>
                    <a:pt x="427101" y="268516"/>
                  </a:lnTo>
                  <a:lnTo>
                    <a:pt x="417855" y="266992"/>
                  </a:lnTo>
                  <a:lnTo>
                    <a:pt x="416331" y="265468"/>
                  </a:lnTo>
                  <a:lnTo>
                    <a:pt x="414807" y="265468"/>
                  </a:lnTo>
                  <a:lnTo>
                    <a:pt x="413283" y="263944"/>
                  </a:lnTo>
                  <a:lnTo>
                    <a:pt x="411759" y="260896"/>
                  </a:lnTo>
                  <a:lnTo>
                    <a:pt x="410273" y="253466"/>
                  </a:lnTo>
                  <a:lnTo>
                    <a:pt x="410235" y="180022"/>
                  </a:lnTo>
                  <a:lnTo>
                    <a:pt x="410502" y="170599"/>
                  </a:lnTo>
                  <a:lnTo>
                    <a:pt x="439293" y="132778"/>
                  </a:lnTo>
                  <a:lnTo>
                    <a:pt x="446913" y="132778"/>
                  </a:lnTo>
                  <a:lnTo>
                    <a:pt x="477227" y="156260"/>
                  </a:lnTo>
                  <a:lnTo>
                    <a:pt x="480441" y="208978"/>
                  </a:lnTo>
                  <a:lnTo>
                    <a:pt x="480174" y="227317"/>
                  </a:lnTo>
                  <a:lnTo>
                    <a:pt x="479488" y="245643"/>
                  </a:lnTo>
                  <a:lnTo>
                    <a:pt x="478675" y="260896"/>
                  </a:lnTo>
                  <a:lnTo>
                    <a:pt x="477393" y="282232"/>
                  </a:lnTo>
                  <a:lnTo>
                    <a:pt x="478917" y="285280"/>
                  </a:lnTo>
                  <a:lnTo>
                    <a:pt x="488061" y="285038"/>
                  </a:lnTo>
                  <a:lnTo>
                    <a:pt x="506349" y="283984"/>
                  </a:lnTo>
                  <a:lnTo>
                    <a:pt x="515493" y="283756"/>
                  </a:lnTo>
                  <a:lnTo>
                    <a:pt x="524979" y="283984"/>
                  </a:lnTo>
                  <a:lnTo>
                    <a:pt x="545592" y="285038"/>
                  </a:lnTo>
                  <a:lnTo>
                    <a:pt x="556729" y="285280"/>
                  </a:lnTo>
                  <a:lnTo>
                    <a:pt x="556729" y="283756"/>
                  </a:lnTo>
                  <a:lnTo>
                    <a:pt x="556729" y="27004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30"/>
            <a:stretch>
              <a:fillRect/>
            </a:stretch>
          </p:blipFill>
          <p:spPr>
            <a:xfrm>
              <a:off x="3718616" y="2329031"/>
              <a:ext cx="148085" cy="168256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31"/>
            <a:stretch>
              <a:fillRect/>
            </a:stretch>
          </p:blipFill>
          <p:spPr>
            <a:xfrm>
              <a:off x="3889563" y="2329031"/>
              <a:ext cx="196495" cy="164222"/>
            </a:xfrm>
            <a:prstGeom prst="rect">
              <a:avLst/>
            </a:prstGeom>
          </p:spPr>
        </p:pic>
      </p:grpSp>
      <p:pic>
        <p:nvPicPr>
          <p:cNvPr id="78" name="object 78"/>
          <p:cNvPicPr/>
          <p:nvPr/>
        </p:nvPicPr>
        <p:blipFill>
          <a:blip r:embed="rId32"/>
          <a:stretch>
            <a:fillRect/>
          </a:stretch>
        </p:blipFill>
        <p:spPr>
          <a:xfrm>
            <a:off x="4192372" y="2240195"/>
            <a:ext cx="1589526" cy="257090"/>
          </a:xfrm>
          <a:prstGeom prst="rect">
            <a:avLst/>
          </a:prstGeom>
        </p:spPr>
      </p:pic>
      <p:grpSp>
        <p:nvGrpSpPr>
          <p:cNvPr id="79" name="object 79"/>
          <p:cNvGrpSpPr/>
          <p:nvPr/>
        </p:nvGrpSpPr>
        <p:grpSpPr>
          <a:xfrm>
            <a:off x="5886870" y="2329030"/>
            <a:ext cx="458965" cy="168257"/>
            <a:chOff x="5886870" y="2329030"/>
            <a:chExt cx="458965" cy="168257"/>
          </a:xfrm>
        </p:grpSpPr>
        <p:pic>
          <p:nvPicPr>
            <p:cNvPr id="80" name="object 80"/>
            <p:cNvPicPr/>
            <p:nvPr/>
          </p:nvPicPr>
          <p:blipFill>
            <a:blip r:embed="rId33"/>
            <a:stretch>
              <a:fillRect/>
            </a:stretch>
          </p:blipFill>
          <p:spPr>
            <a:xfrm>
              <a:off x="5886870" y="2329030"/>
              <a:ext cx="293397" cy="168256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34"/>
            <a:stretch>
              <a:fillRect/>
            </a:stretch>
          </p:blipFill>
          <p:spPr>
            <a:xfrm>
              <a:off x="6197750" y="2329031"/>
              <a:ext cx="148085" cy="168256"/>
            </a:xfrm>
            <a:prstGeom prst="rect">
              <a:avLst/>
            </a:prstGeom>
          </p:spPr>
        </p:pic>
      </p:grpSp>
      <p:grpSp>
        <p:nvGrpSpPr>
          <p:cNvPr id="82" name="object 82"/>
          <p:cNvGrpSpPr/>
          <p:nvPr/>
        </p:nvGrpSpPr>
        <p:grpSpPr>
          <a:xfrm>
            <a:off x="6452150" y="2240195"/>
            <a:ext cx="1061954" cy="257175"/>
            <a:chOff x="6452150" y="2240195"/>
            <a:chExt cx="1061954" cy="257175"/>
          </a:xfrm>
        </p:grpSpPr>
        <p:sp>
          <p:nvSpPr>
            <p:cNvPr id="83" name="object 83"/>
            <p:cNvSpPr/>
            <p:nvPr/>
          </p:nvSpPr>
          <p:spPr>
            <a:xfrm>
              <a:off x="6452150" y="2329030"/>
              <a:ext cx="293594" cy="164726"/>
            </a:xfrm>
            <a:custGeom>
              <a:avLst/>
              <a:gdLst/>
              <a:ahLst/>
              <a:cxnLst/>
              <a:rect l="l" t="t" r="r" b="b"/>
              <a:pathLst>
                <a:path w="332740" h="186689">
                  <a:moveTo>
                    <a:pt x="332517" y="186118"/>
                  </a:moveTo>
                  <a:lnTo>
                    <a:pt x="321373" y="185880"/>
                  </a:lnTo>
                  <a:lnTo>
                    <a:pt x="300799" y="184832"/>
                  </a:lnTo>
                  <a:lnTo>
                    <a:pt x="291369" y="184594"/>
                  </a:lnTo>
                  <a:lnTo>
                    <a:pt x="282425" y="184832"/>
                  </a:lnTo>
                  <a:lnTo>
                    <a:pt x="264500" y="185880"/>
                  </a:lnTo>
                  <a:lnTo>
                    <a:pt x="254698" y="186118"/>
                  </a:lnTo>
                  <a:lnTo>
                    <a:pt x="253174" y="183070"/>
                  </a:lnTo>
                  <a:lnTo>
                    <a:pt x="255174" y="162518"/>
                  </a:lnTo>
                  <a:lnTo>
                    <a:pt x="256603" y="142101"/>
                  </a:lnTo>
                  <a:lnTo>
                    <a:pt x="257460" y="121951"/>
                  </a:lnTo>
                  <a:lnTo>
                    <a:pt x="257746" y="102203"/>
                  </a:lnTo>
                  <a:lnTo>
                    <a:pt x="257436" y="80724"/>
                  </a:lnTo>
                  <a:lnTo>
                    <a:pt x="246745" y="39171"/>
                  </a:lnTo>
                  <a:lnTo>
                    <a:pt x="225742" y="32099"/>
                  </a:lnTo>
                  <a:lnTo>
                    <a:pt x="218122" y="32099"/>
                  </a:lnTo>
                  <a:lnTo>
                    <a:pt x="190928" y="72913"/>
                  </a:lnTo>
                  <a:lnTo>
                    <a:pt x="190690" y="85439"/>
                  </a:lnTo>
                  <a:lnTo>
                    <a:pt x="190881" y="128004"/>
                  </a:lnTo>
                  <a:lnTo>
                    <a:pt x="191333" y="143611"/>
                  </a:lnTo>
                  <a:lnTo>
                    <a:pt x="192214" y="155638"/>
                  </a:lnTo>
                  <a:lnTo>
                    <a:pt x="192214" y="161734"/>
                  </a:lnTo>
                  <a:lnTo>
                    <a:pt x="219646" y="170878"/>
                  </a:lnTo>
                  <a:lnTo>
                    <a:pt x="219646" y="186118"/>
                  </a:lnTo>
                  <a:lnTo>
                    <a:pt x="207954" y="185880"/>
                  </a:lnTo>
                  <a:lnTo>
                    <a:pt x="183427" y="184832"/>
                  </a:lnTo>
                  <a:lnTo>
                    <a:pt x="170878" y="184594"/>
                  </a:lnTo>
                  <a:lnTo>
                    <a:pt x="156274" y="184832"/>
                  </a:lnTo>
                  <a:lnTo>
                    <a:pt x="129422" y="185880"/>
                  </a:lnTo>
                  <a:lnTo>
                    <a:pt x="117443" y="186118"/>
                  </a:lnTo>
                  <a:lnTo>
                    <a:pt x="117443" y="170878"/>
                  </a:lnTo>
                  <a:lnTo>
                    <a:pt x="129635" y="170878"/>
                  </a:lnTo>
                  <a:lnTo>
                    <a:pt x="137255" y="167830"/>
                  </a:lnTo>
                  <a:lnTo>
                    <a:pt x="141803" y="94885"/>
                  </a:lnTo>
                  <a:lnTo>
                    <a:pt x="141636" y="77259"/>
                  </a:lnTo>
                  <a:lnTo>
                    <a:pt x="126587" y="33623"/>
                  </a:lnTo>
                  <a:lnTo>
                    <a:pt x="118967" y="32099"/>
                  </a:lnTo>
                  <a:lnTo>
                    <a:pt x="103727" y="32099"/>
                  </a:lnTo>
                  <a:lnTo>
                    <a:pt x="76295" y="56483"/>
                  </a:lnTo>
                  <a:lnTo>
                    <a:pt x="76295" y="62579"/>
                  </a:lnTo>
                  <a:lnTo>
                    <a:pt x="77819" y="70199"/>
                  </a:lnTo>
                  <a:lnTo>
                    <a:pt x="77843" y="137302"/>
                  </a:lnTo>
                  <a:lnTo>
                    <a:pt x="78009" y="148780"/>
                  </a:lnTo>
                  <a:lnTo>
                    <a:pt x="78462" y="156829"/>
                  </a:lnTo>
                  <a:lnTo>
                    <a:pt x="79343" y="161734"/>
                  </a:lnTo>
                  <a:lnTo>
                    <a:pt x="79343" y="163258"/>
                  </a:lnTo>
                  <a:lnTo>
                    <a:pt x="80867" y="166306"/>
                  </a:lnTo>
                  <a:lnTo>
                    <a:pt x="82391" y="166306"/>
                  </a:lnTo>
                  <a:lnTo>
                    <a:pt x="83915" y="167830"/>
                  </a:lnTo>
                  <a:lnTo>
                    <a:pt x="90011" y="169354"/>
                  </a:lnTo>
                  <a:lnTo>
                    <a:pt x="102203" y="170878"/>
                  </a:lnTo>
                  <a:lnTo>
                    <a:pt x="102203" y="186118"/>
                  </a:lnTo>
                  <a:lnTo>
                    <a:pt x="90486" y="185880"/>
                  </a:lnTo>
                  <a:lnTo>
                    <a:pt x="65301" y="184832"/>
                  </a:lnTo>
                  <a:lnTo>
                    <a:pt x="51816" y="184594"/>
                  </a:lnTo>
                  <a:lnTo>
                    <a:pt x="19454" y="185880"/>
                  </a:lnTo>
                  <a:lnTo>
                    <a:pt x="0" y="186118"/>
                  </a:lnTo>
                  <a:lnTo>
                    <a:pt x="0" y="170878"/>
                  </a:lnTo>
                  <a:lnTo>
                    <a:pt x="13716" y="169354"/>
                  </a:lnTo>
                  <a:lnTo>
                    <a:pt x="21336" y="169354"/>
                  </a:lnTo>
                  <a:lnTo>
                    <a:pt x="22859" y="167830"/>
                  </a:lnTo>
                  <a:lnTo>
                    <a:pt x="25908" y="166306"/>
                  </a:lnTo>
                  <a:lnTo>
                    <a:pt x="25908" y="164782"/>
                  </a:lnTo>
                  <a:lnTo>
                    <a:pt x="27432" y="161734"/>
                  </a:lnTo>
                  <a:lnTo>
                    <a:pt x="28717" y="132588"/>
                  </a:lnTo>
                  <a:lnTo>
                    <a:pt x="28956" y="116014"/>
                  </a:lnTo>
                  <a:lnTo>
                    <a:pt x="28694" y="83645"/>
                  </a:lnTo>
                  <a:lnTo>
                    <a:pt x="28003" y="59733"/>
                  </a:lnTo>
                  <a:lnTo>
                    <a:pt x="27027" y="44126"/>
                  </a:lnTo>
                  <a:lnTo>
                    <a:pt x="25908" y="36671"/>
                  </a:lnTo>
                  <a:lnTo>
                    <a:pt x="25908" y="33623"/>
                  </a:lnTo>
                  <a:lnTo>
                    <a:pt x="21336" y="32099"/>
                  </a:lnTo>
                  <a:lnTo>
                    <a:pt x="13716" y="30575"/>
                  </a:lnTo>
                  <a:lnTo>
                    <a:pt x="0" y="30575"/>
                  </a:lnTo>
                  <a:lnTo>
                    <a:pt x="0" y="15239"/>
                  </a:lnTo>
                  <a:lnTo>
                    <a:pt x="12001" y="14073"/>
                  </a:lnTo>
                  <a:lnTo>
                    <a:pt x="22860" y="12763"/>
                  </a:lnTo>
                  <a:lnTo>
                    <a:pt x="32575" y="11168"/>
                  </a:lnTo>
                  <a:lnTo>
                    <a:pt x="41148" y="9144"/>
                  </a:lnTo>
                  <a:lnTo>
                    <a:pt x="49140" y="7715"/>
                  </a:lnTo>
                  <a:lnTo>
                    <a:pt x="57007" y="5715"/>
                  </a:lnTo>
                  <a:lnTo>
                    <a:pt x="64588" y="3143"/>
                  </a:lnTo>
                  <a:lnTo>
                    <a:pt x="71723" y="0"/>
                  </a:lnTo>
                  <a:lnTo>
                    <a:pt x="76295" y="0"/>
                  </a:lnTo>
                  <a:lnTo>
                    <a:pt x="77819" y="1524"/>
                  </a:lnTo>
                  <a:lnTo>
                    <a:pt x="77819" y="13716"/>
                  </a:lnTo>
                  <a:lnTo>
                    <a:pt x="76295" y="15239"/>
                  </a:lnTo>
                  <a:lnTo>
                    <a:pt x="76295" y="30575"/>
                  </a:lnTo>
                  <a:lnTo>
                    <a:pt x="113704" y="3857"/>
                  </a:lnTo>
                  <a:lnTo>
                    <a:pt x="120681" y="1524"/>
                  </a:lnTo>
                  <a:lnTo>
                    <a:pt x="129087" y="333"/>
                  </a:lnTo>
                  <a:lnTo>
                    <a:pt x="138779" y="0"/>
                  </a:lnTo>
                  <a:lnTo>
                    <a:pt x="148496" y="547"/>
                  </a:lnTo>
                  <a:lnTo>
                    <a:pt x="186309" y="25019"/>
                  </a:lnTo>
                  <a:lnTo>
                    <a:pt x="189166" y="33623"/>
                  </a:lnTo>
                  <a:lnTo>
                    <a:pt x="222694" y="7620"/>
                  </a:lnTo>
                  <a:lnTo>
                    <a:pt x="227814" y="3857"/>
                  </a:lnTo>
                  <a:lnTo>
                    <a:pt x="233933" y="1524"/>
                  </a:lnTo>
                  <a:lnTo>
                    <a:pt x="240911" y="333"/>
                  </a:lnTo>
                  <a:lnTo>
                    <a:pt x="248602" y="0"/>
                  </a:lnTo>
                  <a:lnTo>
                    <a:pt x="262595" y="857"/>
                  </a:lnTo>
                  <a:lnTo>
                    <a:pt x="298894" y="22636"/>
                  </a:lnTo>
                  <a:lnTo>
                    <a:pt x="306609" y="62579"/>
                  </a:lnTo>
                  <a:lnTo>
                    <a:pt x="306633" y="137731"/>
                  </a:lnTo>
                  <a:lnTo>
                    <a:pt x="306800" y="148018"/>
                  </a:lnTo>
                  <a:lnTo>
                    <a:pt x="307252" y="156019"/>
                  </a:lnTo>
                  <a:lnTo>
                    <a:pt x="308133" y="161734"/>
                  </a:lnTo>
                  <a:lnTo>
                    <a:pt x="308133" y="163258"/>
                  </a:lnTo>
                  <a:lnTo>
                    <a:pt x="309657" y="166306"/>
                  </a:lnTo>
                  <a:lnTo>
                    <a:pt x="311181" y="167830"/>
                  </a:lnTo>
                  <a:lnTo>
                    <a:pt x="312705" y="167830"/>
                  </a:lnTo>
                  <a:lnTo>
                    <a:pt x="320325" y="169354"/>
                  </a:lnTo>
                  <a:lnTo>
                    <a:pt x="332517" y="170878"/>
                  </a:lnTo>
                  <a:lnTo>
                    <a:pt x="332517" y="186118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35"/>
            <a:stretch>
              <a:fillRect/>
            </a:stretch>
          </p:blipFill>
          <p:spPr>
            <a:xfrm>
              <a:off x="6764375" y="2329030"/>
              <a:ext cx="366096" cy="168256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36"/>
            <a:stretch>
              <a:fillRect/>
            </a:stretch>
          </p:blipFill>
          <p:spPr>
            <a:xfrm>
              <a:off x="7149296" y="2329031"/>
              <a:ext cx="146741" cy="168256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7326966" y="2240195"/>
              <a:ext cx="187138" cy="257175"/>
            </a:xfrm>
            <a:custGeom>
              <a:avLst/>
              <a:gdLst/>
              <a:ahLst/>
              <a:cxnLst/>
              <a:rect l="l" t="t" r="r" b="b"/>
              <a:pathLst>
                <a:path w="212090" h="291464">
                  <a:moveTo>
                    <a:pt x="184144" y="108299"/>
                  </a:moveTo>
                  <a:lnTo>
                    <a:pt x="135731" y="108299"/>
                  </a:lnTo>
                  <a:lnTo>
                    <a:pt x="135707" y="61349"/>
                  </a:lnTo>
                  <a:lnTo>
                    <a:pt x="135540" y="50911"/>
                  </a:lnTo>
                  <a:lnTo>
                    <a:pt x="135088" y="43615"/>
                  </a:lnTo>
                  <a:lnTo>
                    <a:pt x="134207" y="39624"/>
                  </a:lnTo>
                  <a:lnTo>
                    <a:pt x="134207" y="36576"/>
                  </a:lnTo>
                  <a:lnTo>
                    <a:pt x="132683" y="35052"/>
                  </a:lnTo>
                  <a:lnTo>
                    <a:pt x="131159" y="35052"/>
                  </a:lnTo>
                  <a:lnTo>
                    <a:pt x="128611" y="34147"/>
                  </a:lnTo>
                  <a:lnTo>
                    <a:pt x="123348" y="33528"/>
                  </a:lnTo>
                  <a:lnTo>
                    <a:pt x="105251" y="32004"/>
                  </a:lnTo>
                  <a:lnTo>
                    <a:pt x="105251" y="18288"/>
                  </a:lnTo>
                  <a:lnTo>
                    <a:pt x="127245" y="15430"/>
                  </a:lnTo>
                  <a:lnTo>
                    <a:pt x="147399" y="11430"/>
                  </a:lnTo>
                  <a:lnTo>
                    <a:pt x="165553" y="6286"/>
                  </a:lnTo>
                  <a:lnTo>
                    <a:pt x="181546" y="0"/>
                  </a:lnTo>
                  <a:lnTo>
                    <a:pt x="187642" y="4572"/>
                  </a:lnTo>
                  <a:lnTo>
                    <a:pt x="186523" y="20075"/>
                  </a:lnTo>
                  <a:lnTo>
                    <a:pt x="185538" y="35052"/>
                  </a:lnTo>
                  <a:lnTo>
                    <a:pt x="184856" y="49403"/>
                  </a:lnTo>
                  <a:lnTo>
                    <a:pt x="184594" y="64103"/>
                  </a:lnTo>
                  <a:lnTo>
                    <a:pt x="184144" y="108299"/>
                  </a:lnTo>
                  <a:close/>
                </a:path>
                <a:path w="212090" h="291464">
                  <a:moveTo>
                    <a:pt x="80867" y="291369"/>
                  </a:moveTo>
                  <a:lnTo>
                    <a:pt x="74771" y="291369"/>
                  </a:lnTo>
                  <a:lnTo>
                    <a:pt x="59363" y="289917"/>
                  </a:lnTo>
                  <a:lnTo>
                    <a:pt x="21335" y="266985"/>
                  </a:lnTo>
                  <a:lnTo>
                    <a:pt x="1404" y="223011"/>
                  </a:lnTo>
                  <a:lnTo>
                    <a:pt x="0" y="204406"/>
                  </a:lnTo>
                  <a:lnTo>
                    <a:pt x="285" y="194643"/>
                  </a:lnTo>
                  <a:lnTo>
                    <a:pt x="10668" y="151066"/>
                  </a:lnTo>
                  <a:lnTo>
                    <a:pt x="49029" y="117895"/>
                  </a:lnTo>
                  <a:lnTo>
                    <a:pt x="88487" y="100679"/>
                  </a:lnTo>
                  <a:lnTo>
                    <a:pt x="109823" y="100679"/>
                  </a:lnTo>
                  <a:lnTo>
                    <a:pt x="122015" y="103727"/>
                  </a:lnTo>
                  <a:lnTo>
                    <a:pt x="129635" y="105251"/>
                  </a:lnTo>
                  <a:lnTo>
                    <a:pt x="135731" y="108299"/>
                  </a:lnTo>
                  <a:lnTo>
                    <a:pt x="184144" y="108299"/>
                  </a:lnTo>
                  <a:lnTo>
                    <a:pt x="183988" y="123539"/>
                  </a:lnTo>
                  <a:lnTo>
                    <a:pt x="90011" y="123539"/>
                  </a:lnTo>
                  <a:lnTo>
                    <a:pt x="81176" y="124421"/>
                  </a:lnTo>
                  <a:lnTo>
                    <a:pt x="51911" y="157353"/>
                  </a:lnTo>
                  <a:lnTo>
                    <a:pt x="48863" y="186118"/>
                  </a:lnTo>
                  <a:lnTo>
                    <a:pt x="49720" y="202135"/>
                  </a:lnTo>
                  <a:lnTo>
                    <a:pt x="69103" y="243625"/>
                  </a:lnTo>
                  <a:lnTo>
                    <a:pt x="96107" y="253269"/>
                  </a:lnTo>
                  <a:lnTo>
                    <a:pt x="135731" y="253269"/>
                  </a:lnTo>
                  <a:lnTo>
                    <a:pt x="128873" y="258937"/>
                  </a:lnTo>
                  <a:lnTo>
                    <a:pt x="119729" y="266604"/>
                  </a:lnTo>
                  <a:lnTo>
                    <a:pt x="108299" y="275986"/>
                  </a:lnTo>
                  <a:lnTo>
                    <a:pt x="94583" y="286797"/>
                  </a:lnTo>
                  <a:lnTo>
                    <a:pt x="86963" y="289845"/>
                  </a:lnTo>
                  <a:lnTo>
                    <a:pt x="80867" y="291369"/>
                  </a:lnTo>
                  <a:close/>
                </a:path>
                <a:path w="212090" h="291464">
                  <a:moveTo>
                    <a:pt x="135731" y="286797"/>
                  </a:moveTo>
                  <a:lnTo>
                    <a:pt x="132683" y="285273"/>
                  </a:lnTo>
                  <a:lnTo>
                    <a:pt x="134814" y="266604"/>
                  </a:lnTo>
                  <a:lnTo>
                    <a:pt x="135469" y="259556"/>
                  </a:lnTo>
                  <a:lnTo>
                    <a:pt x="135731" y="253269"/>
                  </a:lnTo>
                  <a:lnTo>
                    <a:pt x="96107" y="253269"/>
                  </a:lnTo>
                  <a:lnTo>
                    <a:pt x="102060" y="252722"/>
                  </a:lnTo>
                  <a:lnTo>
                    <a:pt x="134207" y="231933"/>
                  </a:lnTo>
                  <a:lnTo>
                    <a:pt x="135731" y="149542"/>
                  </a:lnTo>
                  <a:lnTo>
                    <a:pt x="131135" y="143898"/>
                  </a:lnTo>
                  <a:lnTo>
                    <a:pt x="96845" y="124088"/>
                  </a:lnTo>
                  <a:lnTo>
                    <a:pt x="90011" y="123539"/>
                  </a:lnTo>
                  <a:lnTo>
                    <a:pt x="183988" y="123539"/>
                  </a:lnTo>
                  <a:lnTo>
                    <a:pt x="183164" y="204406"/>
                  </a:lnTo>
                  <a:lnTo>
                    <a:pt x="183257" y="227346"/>
                  </a:lnTo>
                  <a:lnTo>
                    <a:pt x="183342" y="231933"/>
                  </a:lnTo>
                  <a:lnTo>
                    <a:pt x="183798" y="243625"/>
                  </a:lnTo>
                  <a:lnTo>
                    <a:pt x="184378" y="254435"/>
                  </a:lnTo>
                  <a:lnTo>
                    <a:pt x="184575" y="258937"/>
                  </a:lnTo>
                  <a:lnTo>
                    <a:pt x="184594" y="263937"/>
                  </a:lnTo>
                  <a:lnTo>
                    <a:pt x="186118" y="265461"/>
                  </a:lnTo>
                  <a:lnTo>
                    <a:pt x="189166" y="266985"/>
                  </a:lnTo>
                  <a:lnTo>
                    <a:pt x="190690" y="268509"/>
                  </a:lnTo>
                  <a:lnTo>
                    <a:pt x="198310" y="270033"/>
                  </a:lnTo>
                  <a:lnTo>
                    <a:pt x="212026" y="271557"/>
                  </a:lnTo>
                  <a:lnTo>
                    <a:pt x="212026" y="285273"/>
                  </a:lnTo>
                  <a:lnTo>
                    <a:pt x="166306" y="285273"/>
                  </a:lnTo>
                  <a:lnTo>
                    <a:pt x="158327" y="285511"/>
                  </a:lnTo>
                  <a:lnTo>
                    <a:pt x="142906" y="286559"/>
                  </a:lnTo>
                  <a:lnTo>
                    <a:pt x="135731" y="286797"/>
                  </a:lnTo>
                  <a:close/>
                </a:path>
                <a:path w="212090" h="291464">
                  <a:moveTo>
                    <a:pt x="212026" y="286797"/>
                  </a:moveTo>
                  <a:lnTo>
                    <a:pt x="200596" y="286559"/>
                  </a:lnTo>
                  <a:lnTo>
                    <a:pt x="177736" y="285511"/>
                  </a:lnTo>
                  <a:lnTo>
                    <a:pt x="166306" y="285273"/>
                  </a:lnTo>
                  <a:lnTo>
                    <a:pt x="212026" y="285273"/>
                  </a:lnTo>
                  <a:lnTo>
                    <a:pt x="212026" y="286797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87" name="object 87"/>
          <p:cNvGrpSpPr/>
          <p:nvPr/>
        </p:nvGrpSpPr>
        <p:grpSpPr>
          <a:xfrm>
            <a:off x="7614982" y="2240195"/>
            <a:ext cx="577441" cy="257175"/>
            <a:chOff x="7614982" y="2240195"/>
            <a:chExt cx="577441" cy="257175"/>
          </a:xfrm>
        </p:grpSpPr>
        <p:pic>
          <p:nvPicPr>
            <p:cNvPr id="88" name="object 88"/>
            <p:cNvPicPr/>
            <p:nvPr/>
          </p:nvPicPr>
          <p:blipFill>
            <a:blip r:embed="rId37"/>
            <a:stretch>
              <a:fillRect/>
            </a:stretch>
          </p:blipFill>
          <p:spPr>
            <a:xfrm>
              <a:off x="7614982" y="2329030"/>
              <a:ext cx="153464" cy="168256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38"/>
            <a:stretch>
              <a:fillRect/>
            </a:stretch>
          </p:blipFill>
          <p:spPr>
            <a:xfrm>
              <a:off x="7787276" y="2329030"/>
              <a:ext cx="196495" cy="164222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8005285" y="2240195"/>
              <a:ext cx="187138" cy="257175"/>
            </a:xfrm>
            <a:custGeom>
              <a:avLst/>
              <a:gdLst/>
              <a:ahLst/>
              <a:cxnLst/>
              <a:rect l="l" t="t" r="r" b="b"/>
              <a:pathLst>
                <a:path w="212090" h="291464">
                  <a:moveTo>
                    <a:pt x="184144" y="108299"/>
                  </a:moveTo>
                  <a:lnTo>
                    <a:pt x="135826" y="108299"/>
                  </a:lnTo>
                  <a:lnTo>
                    <a:pt x="135802" y="61349"/>
                  </a:lnTo>
                  <a:lnTo>
                    <a:pt x="135636" y="50911"/>
                  </a:lnTo>
                  <a:lnTo>
                    <a:pt x="135183" y="43615"/>
                  </a:lnTo>
                  <a:lnTo>
                    <a:pt x="134302" y="39624"/>
                  </a:lnTo>
                  <a:lnTo>
                    <a:pt x="134302" y="36576"/>
                  </a:lnTo>
                  <a:lnTo>
                    <a:pt x="132778" y="35052"/>
                  </a:lnTo>
                  <a:lnTo>
                    <a:pt x="131254" y="35052"/>
                  </a:lnTo>
                  <a:lnTo>
                    <a:pt x="128062" y="34147"/>
                  </a:lnTo>
                  <a:lnTo>
                    <a:pt x="122860" y="33528"/>
                  </a:lnTo>
                  <a:lnTo>
                    <a:pt x="105251" y="32004"/>
                  </a:lnTo>
                  <a:lnTo>
                    <a:pt x="105251" y="18288"/>
                  </a:lnTo>
                  <a:lnTo>
                    <a:pt x="127070" y="15430"/>
                  </a:lnTo>
                  <a:lnTo>
                    <a:pt x="146863" y="11430"/>
                  </a:lnTo>
                  <a:lnTo>
                    <a:pt x="164923" y="6286"/>
                  </a:lnTo>
                  <a:lnTo>
                    <a:pt x="181546" y="0"/>
                  </a:lnTo>
                  <a:lnTo>
                    <a:pt x="186118" y="4572"/>
                  </a:lnTo>
                  <a:lnTo>
                    <a:pt x="184684" y="43615"/>
                  </a:lnTo>
                  <a:lnTo>
                    <a:pt x="184594" y="64103"/>
                  </a:lnTo>
                  <a:lnTo>
                    <a:pt x="184144" y="108299"/>
                  </a:lnTo>
                  <a:close/>
                </a:path>
                <a:path w="212090" h="291464">
                  <a:moveTo>
                    <a:pt x="79343" y="291369"/>
                  </a:moveTo>
                  <a:lnTo>
                    <a:pt x="73247" y="291369"/>
                  </a:lnTo>
                  <a:lnTo>
                    <a:pt x="58054" y="289917"/>
                  </a:lnTo>
                  <a:lnTo>
                    <a:pt x="19907" y="266985"/>
                  </a:lnTo>
                  <a:lnTo>
                    <a:pt x="1168" y="223011"/>
                  </a:lnTo>
                  <a:lnTo>
                    <a:pt x="0" y="204406"/>
                  </a:lnTo>
                  <a:lnTo>
                    <a:pt x="47" y="194643"/>
                  </a:lnTo>
                  <a:lnTo>
                    <a:pt x="9144" y="151066"/>
                  </a:lnTo>
                  <a:lnTo>
                    <a:pt x="13811" y="146494"/>
                  </a:lnTo>
                  <a:lnTo>
                    <a:pt x="17811" y="141873"/>
                  </a:lnTo>
                  <a:lnTo>
                    <a:pt x="48363" y="117895"/>
                  </a:lnTo>
                  <a:lnTo>
                    <a:pt x="86963" y="100679"/>
                  </a:lnTo>
                  <a:lnTo>
                    <a:pt x="108299" y="100679"/>
                  </a:lnTo>
                  <a:lnTo>
                    <a:pt x="115919" y="102203"/>
                  </a:lnTo>
                  <a:lnTo>
                    <a:pt x="128206" y="105251"/>
                  </a:lnTo>
                  <a:lnTo>
                    <a:pt x="135826" y="108299"/>
                  </a:lnTo>
                  <a:lnTo>
                    <a:pt x="184144" y="108299"/>
                  </a:lnTo>
                  <a:lnTo>
                    <a:pt x="183988" y="123539"/>
                  </a:lnTo>
                  <a:lnTo>
                    <a:pt x="90011" y="123539"/>
                  </a:lnTo>
                  <a:lnTo>
                    <a:pt x="80533" y="124421"/>
                  </a:lnTo>
                  <a:lnTo>
                    <a:pt x="51339" y="157353"/>
                  </a:lnTo>
                  <a:lnTo>
                    <a:pt x="48863" y="186118"/>
                  </a:lnTo>
                  <a:lnTo>
                    <a:pt x="49696" y="202135"/>
                  </a:lnTo>
                  <a:lnTo>
                    <a:pt x="68222" y="243625"/>
                  </a:lnTo>
                  <a:lnTo>
                    <a:pt x="94583" y="253269"/>
                  </a:lnTo>
                  <a:lnTo>
                    <a:pt x="135826" y="253269"/>
                  </a:lnTo>
                  <a:lnTo>
                    <a:pt x="128096" y="258937"/>
                  </a:lnTo>
                  <a:lnTo>
                    <a:pt x="118633" y="266604"/>
                  </a:lnTo>
                  <a:lnTo>
                    <a:pt x="94583" y="286797"/>
                  </a:lnTo>
                  <a:lnTo>
                    <a:pt x="86963" y="289845"/>
                  </a:lnTo>
                  <a:lnTo>
                    <a:pt x="79343" y="291369"/>
                  </a:lnTo>
                  <a:close/>
                </a:path>
                <a:path w="212090" h="291464">
                  <a:moveTo>
                    <a:pt x="135826" y="286797"/>
                  </a:moveTo>
                  <a:lnTo>
                    <a:pt x="132778" y="285273"/>
                  </a:lnTo>
                  <a:lnTo>
                    <a:pt x="134909" y="266604"/>
                  </a:lnTo>
                  <a:lnTo>
                    <a:pt x="135564" y="259556"/>
                  </a:lnTo>
                  <a:lnTo>
                    <a:pt x="135826" y="253269"/>
                  </a:lnTo>
                  <a:lnTo>
                    <a:pt x="94583" y="253269"/>
                  </a:lnTo>
                  <a:lnTo>
                    <a:pt x="101418" y="252722"/>
                  </a:lnTo>
                  <a:lnTo>
                    <a:pt x="134302" y="231933"/>
                  </a:lnTo>
                  <a:lnTo>
                    <a:pt x="135826" y="149542"/>
                  </a:lnTo>
                  <a:lnTo>
                    <a:pt x="131229" y="143898"/>
                  </a:lnTo>
                  <a:lnTo>
                    <a:pt x="96631" y="124088"/>
                  </a:lnTo>
                  <a:lnTo>
                    <a:pt x="90011" y="123539"/>
                  </a:lnTo>
                  <a:lnTo>
                    <a:pt x="183988" y="123539"/>
                  </a:lnTo>
                  <a:lnTo>
                    <a:pt x="183164" y="204406"/>
                  </a:lnTo>
                  <a:lnTo>
                    <a:pt x="183261" y="244506"/>
                  </a:lnTo>
                  <a:lnTo>
                    <a:pt x="183681" y="253269"/>
                  </a:lnTo>
                  <a:lnTo>
                    <a:pt x="183794" y="254435"/>
                  </a:lnTo>
                  <a:lnTo>
                    <a:pt x="184524" y="258937"/>
                  </a:lnTo>
                  <a:lnTo>
                    <a:pt x="184594" y="263937"/>
                  </a:lnTo>
                  <a:lnTo>
                    <a:pt x="187642" y="266985"/>
                  </a:lnTo>
                  <a:lnTo>
                    <a:pt x="190690" y="268509"/>
                  </a:lnTo>
                  <a:lnTo>
                    <a:pt x="198310" y="270033"/>
                  </a:lnTo>
                  <a:lnTo>
                    <a:pt x="212026" y="271557"/>
                  </a:lnTo>
                  <a:lnTo>
                    <a:pt x="212026" y="285273"/>
                  </a:lnTo>
                  <a:lnTo>
                    <a:pt x="166306" y="285273"/>
                  </a:lnTo>
                  <a:lnTo>
                    <a:pt x="158329" y="285511"/>
                  </a:lnTo>
                  <a:lnTo>
                    <a:pt x="142946" y="286559"/>
                  </a:lnTo>
                  <a:lnTo>
                    <a:pt x="135826" y="286797"/>
                  </a:lnTo>
                  <a:close/>
                </a:path>
                <a:path w="212090" h="291464">
                  <a:moveTo>
                    <a:pt x="212026" y="286797"/>
                  </a:moveTo>
                  <a:lnTo>
                    <a:pt x="199739" y="286559"/>
                  </a:lnTo>
                  <a:lnTo>
                    <a:pt x="176879" y="285511"/>
                  </a:lnTo>
                  <a:lnTo>
                    <a:pt x="166306" y="285273"/>
                  </a:lnTo>
                  <a:lnTo>
                    <a:pt x="212026" y="285273"/>
                  </a:lnTo>
                  <a:lnTo>
                    <a:pt x="212026" y="286797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pic>
        <p:nvPicPr>
          <p:cNvPr id="91" name="object 91"/>
          <p:cNvPicPr/>
          <p:nvPr/>
        </p:nvPicPr>
        <p:blipFill>
          <a:blip r:embed="rId39"/>
          <a:stretch>
            <a:fillRect/>
          </a:stretch>
        </p:blipFill>
        <p:spPr>
          <a:xfrm>
            <a:off x="1020043" y="2654869"/>
            <a:ext cx="1533049" cy="339201"/>
          </a:xfrm>
          <a:prstGeom prst="rect">
            <a:avLst/>
          </a:prstGeom>
        </p:spPr>
      </p:pic>
      <p:grpSp>
        <p:nvGrpSpPr>
          <p:cNvPr id="92" name="object 92"/>
          <p:cNvGrpSpPr/>
          <p:nvPr/>
        </p:nvGrpSpPr>
        <p:grpSpPr>
          <a:xfrm>
            <a:off x="2655374" y="2743704"/>
            <a:ext cx="309535" cy="168256"/>
            <a:chOff x="2655374" y="2743704"/>
            <a:chExt cx="309535" cy="168256"/>
          </a:xfrm>
        </p:grpSpPr>
        <p:pic>
          <p:nvPicPr>
            <p:cNvPr id="93" name="object 93"/>
            <p:cNvPicPr/>
            <p:nvPr/>
          </p:nvPicPr>
          <p:blipFill>
            <a:blip r:embed="rId40"/>
            <a:stretch>
              <a:fillRect/>
            </a:stretch>
          </p:blipFill>
          <p:spPr>
            <a:xfrm>
              <a:off x="2655374" y="2743704"/>
              <a:ext cx="165483" cy="168256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41"/>
            <a:stretch>
              <a:fillRect/>
            </a:stretch>
          </p:blipFill>
          <p:spPr>
            <a:xfrm>
              <a:off x="2838422" y="2743704"/>
              <a:ext cx="126486" cy="164222"/>
            </a:xfrm>
            <a:prstGeom prst="rect">
              <a:avLst/>
            </a:prstGeom>
          </p:spPr>
        </p:pic>
      </p:grpSp>
      <p:pic>
        <p:nvPicPr>
          <p:cNvPr id="95" name="object 95"/>
          <p:cNvPicPr/>
          <p:nvPr/>
        </p:nvPicPr>
        <p:blipFill>
          <a:blip r:embed="rId42"/>
          <a:stretch>
            <a:fillRect/>
          </a:stretch>
        </p:blipFill>
        <p:spPr>
          <a:xfrm>
            <a:off x="3067189" y="2654869"/>
            <a:ext cx="1498001" cy="339201"/>
          </a:xfrm>
          <a:prstGeom prst="rect">
            <a:avLst/>
          </a:prstGeom>
        </p:spPr>
      </p:pic>
      <p:grpSp>
        <p:nvGrpSpPr>
          <p:cNvPr id="96" name="object 96"/>
          <p:cNvGrpSpPr/>
          <p:nvPr/>
        </p:nvGrpSpPr>
        <p:grpSpPr>
          <a:xfrm>
            <a:off x="4671509" y="2654875"/>
            <a:ext cx="608394" cy="257085"/>
            <a:chOff x="4671509" y="2654875"/>
            <a:chExt cx="608394" cy="257085"/>
          </a:xfrm>
        </p:grpSpPr>
        <p:pic>
          <p:nvPicPr>
            <p:cNvPr id="97" name="object 97"/>
            <p:cNvPicPr/>
            <p:nvPr/>
          </p:nvPicPr>
          <p:blipFill>
            <a:blip r:embed="rId43"/>
            <a:stretch>
              <a:fillRect/>
            </a:stretch>
          </p:blipFill>
          <p:spPr>
            <a:xfrm>
              <a:off x="4671509" y="2743704"/>
              <a:ext cx="165483" cy="168256"/>
            </a:xfrm>
            <a:prstGeom prst="rect">
              <a:avLst/>
            </a:prstGeom>
          </p:spPr>
        </p:pic>
        <p:sp>
          <p:nvSpPr>
            <p:cNvPr id="98" name="object 98"/>
            <p:cNvSpPr/>
            <p:nvPr/>
          </p:nvSpPr>
          <p:spPr>
            <a:xfrm>
              <a:off x="4851856" y="2654875"/>
              <a:ext cx="266700" cy="253253"/>
            </a:xfrm>
            <a:custGeom>
              <a:avLst/>
              <a:gdLst/>
              <a:ahLst/>
              <a:cxnLst/>
              <a:rect l="l" t="t" r="r" b="b"/>
              <a:pathLst>
                <a:path w="302260" h="287020">
                  <a:moveTo>
                    <a:pt x="149453" y="4572"/>
                  </a:moveTo>
                  <a:lnTo>
                    <a:pt x="144881" y="3048"/>
                  </a:lnTo>
                  <a:lnTo>
                    <a:pt x="141833" y="3048"/>
                  </a:lnTo>
                  <a:lnTo>
                    <a:pt x="137261" y="1524"/>
                  </a:lnTo>
                  <a:lnTo>
                    <a:pt x="134213" y="1524"/>
                  </a:lnTo>
                  <a:lnTo>
                    <a:pt x="129641" y="0"/>
                  </a:lnTo>
                  <a:lnTo>
                    <a:pt x="126593" y="0"/>
                  </a:lnTo>
                  <a:lnTo>
                    <a:pt x="84302" y="18669"/>
                  </a:lnTo>
                  <a:lnTo>
                    <a:pt x="51600" y="48196"/>
                  </a:lnTo>
                  <a:lnTo>
                    <a:pt x="31432" y="80860"/>
                  </a:lnTo>
                  <a:lnTo>
                    <a:pt x="28956" y="99148"/>
                  </a:lnTo>
                  <a:lnTo>
                    <a:pt x="28956" y="117436"/>
                  </a:lnTo>
                  <a:lnTo>
                    <a:pt x="24384" y="120497"/>
                  </a:lnTo>
                  <a:lnTo>
                    <a:pt x="22860" y="120497"/>
                  </a:lnTo>
                  <a:lnTo>
                    <a:pt x="18288" y="122021"/>
                  </a:lnTo>
                  <a:lnTo>
                    <a:pt x="0" y="132676"/>
                  </a:lnTo>
                  <a:lnTo>
                    <a:pt x="0" y="141820"/>
                  </a:lnTo>
                  <a:lnTo>
                    <a:pt x="7150" y="141592"/>
                  </a:lnTo>
                  <a:lnTo>
                    <a:pt x="23152" y="140538"/>
                  </a:lnTo>
                  <a:lnTo>
                    <a:pt x="32004" y="140296"/>
                  </a:lnTo>
                  <a:lnTo>
                    <a:pt x="32004" y="186118"/>
                  </a:lnTo>
                  <a:lnTo>
                    <a:pt x="31813" y="220992"/>
                  </a:lnTo>
                  <a:lnTo>
                    <a:pt x="31369" y="236524"/>
                  </a:lnTo>
                  <a:lnTo>
                    <a:pt x="30480" y="250215"/>
                  </a:lnTo>
                  <a:lnTo>
                    <a:pt x="30480" y="259359"/>
                  </a:lnTo>
                  <a:lnTo>
                    <a:pt x="28956" y="263931"/>
                  </a:lnTo>
                  <a:lnTo>
                    <a:pt x="27432" y="266979"/>
                  </a:lnTo>
                  <a:lnTo>
                    <a:pt x="24384" y="268503"/>
                  </a:lnTo>
                  <a:lnTo>
                    <a:pt x="19812" y="270027"/>
                  </a:lnTo>
                  <a:lnTo>
                    <a:pt x="12192" y="270027"/>
                  </a:lnTo>
                  <a:lnTo>
                    <a:pt x="0" y="271551"/>
                  </a:lnTo>
                  <a:lnTo>
                    <a:pt x="0" y="286791"/>
                  </a:lnTo>
                  <a:lnTo>
                    <a:pt x="18605" y="286562"/>
                  </a:lnTo>
                  <a:lnTo>
                    <a:pt x="51269" y="285508"/>
                  </a:lnTo>
                  <a:lnTo>
                    <a:pt x="65633" y="285267"/>
                  </a:lnTo>
                  <a:lnTo>
                    <a:pt x="78473" y="285508"/>
                  </a:lnTo>
                  <a:lnTo>
                    <a:pt x="105283" y="286562"/>
                  </a:lnTo>
                  <a:lnTo>
                    <a:pt x="118973" y="286791"/>
                  </a:lnTo>
                  <a:lnTo>
                    <a:pt x="118973" y="271551"/>
                  </a:lnTo>
                  <a:lnTo>
                    <a:pt x="105803" y="270395"/>
                  </a:lnTo>
                  <a:lnTo>
                    <a:pt x="95923" y="269074"/>
                  </a:lnTo>
                  <a:lnTo>
                    <a:pt x="89179" y="267487"/>
                  </a:lnTo>
                  <a:lnTo>
                    <a:pt x="82397" y="263931"/>
                  </a:lnTo>
                  <a:lnTo>
                    <a:pt x="80873" y="257835"/>
                  </a:lnTo>
                  <a:lnTo>
                    <a:pt x="80873" y="248691"/>
                  </a:lnTo>
                  <a:lnTo>
                    <a:pt x="79590" y="178054"/>
                  </a:lnTo>
                  <a:lnTo>
                    <a:pt x="79349" y="140296"/>
                  </a:lnTo>
                  <a:lnTo>
                    <a:pt x="129641" y="140296"/>
                  </a:lnTo>
                  <a:lnTo>
                    <a:pt x="134213" y="117436"/>
                  </a:lnTo>
                  <a:lnTo>
                    <a:pt x="131165" y="114388"/>
                  </a:lnTo>
                  <a:lnTo>
                    <a:pt x="115163" y="116484"/>
                  </a:lnTo>
                  <a:lnTo>
                    <a:pt x="107162" y="117182"/>
                  </a:lnTo>
                  <a:lnTo>
                    <a:pt x="99161" y="117436"/>
                  </a:lnTo>
                  <a:lnTo>
                    <a:pt x="79349" y="117436"/>
                  </a:lnTo>
                  <a:lnTo>
                    <a:pt x="80873" y="57912"/>
                  </a:lnTo>
                  <a:lnTo>
                    <a:pt x="96113" y="38100"/>
                  </a:lnTo>
                  <a:lnTo>
                    <a:pt x="108305" y="38100"/>
                  </a:lnTo>
                  <a:lnTo>
                    <a:pt x="114401" y="39624"/>
                  </a:lnTo>
                  <a:lnTo>
                    <a:pt x="120497" y="42672"/>
                  </a:lnTo>
                  <a:lnTo>
                    <a:pt x="125069" y="44196"/>
                  </a:lnTo>
                  <a:lnTo>
                    <a:pt x="137261" y="53340"/>
                  </a:lnTo>
                  <a:lnTo>
                    <a:pt x="143357" y="51816"/>
                  </a:lnTo>
                  <a:lnTo>
                    <a:pt x="144741" y="39509"/>
                  </a:lnTo>
                  <a:lnTo>
                    <a:pt x="148069" y="16027"/>
                  </a:lnTo>
                  <a:lnTo>
                    <a:pt x="149453" y="4572"/>
                  </a:lnTo>
                  <a:close/>
                </a:path>
                <a:path w="302260" h="287020">
                  <a:moveTo>
                    <a:pt x="302044" y="4572"/>
                  </a:moveTo>
                  <a:lnTo>
                    <a:pt x="297472" y="3048"/>
                  </a:lnTo>
                  <a:lnTo>
                    <a:pt x="294424" y="3048"/>
                  </a:lnTo>
                  <a:lnTo>
                    <a:pt x="289852" y="1524"/>
                  </a:lnTo>
                  <a:lnTo>
                    <a:pt x="286804" y="1524"/>
                  </a:lnTo>
                  <a:lnTo>
                    <a:pt x="282232" y="0"/>
                  </a:lnTo>
                  <a:lnTo>
                    <a:pt x="279184" y="0"/>
                  </a:lnTo>
                  <a:lnTo>
                    <a:pt x="236982" y="18669"/>
                  </a:lnTo>
                  <a:lnTo>
                    <a:pt x="204152" y="48196"/>
                  </a:lnTo>
                  <a:lnTo>
                    <a:pt x="184213" y="80860"/>
                  </a:lnTo>
                  <a:lnTo>
                    <a:pt x="183070" y="99148"/>
                  </a:lnTo>
                  <a:lnTo>
                    <a:pt x="183070" y="117436"/>
                  </a:lnTo>
                  <a:lnTo>
                    <a:pt x="176974" y="120497"/>
                  </a:lnTo>
                  <a:lnTo>
                    <a:pt x="175450" y="120497"/>
                  </a:lnTo>
                  <a:lnTo>
                    <a:pt x="172402" y="122021"/>
                  </a:lnTo>
                  <a:lnTo>
                    <a:pt x="154025" y="132676"/>
                  </a:lnTo>
                  <a:lnTo>
                    <a:pt x="154025" y="141820"/>
                  </a:lnTo>
                  <a:lnTo>
                    <a:pt x="160299" y="141592"/>
                  </a:lnTo>
                  <a:lnTo>
                    <a:pt x="175755" y="140538"/>
                  </a:lnTo>
                  <a:lnTo>
                    <a:pt x="184594" y="140296"/>
                  </a:lnTo>
                  <a:lnTo>
                    <a:pt x="184594" y="186118"/>
                  </a:lnTo>
                  <a:lnTo>
                    <a:pt x="184404" y="220992"/>
                  </a:lnTo>
                  <a:lnTo>
                    <a:pt x="183959" y="236524"/>
                  </a:lnTo>
                  <a:lnTo>
                    <a:pt x="183070" y="250215"/>
                  </a:lnTo>
                  <a:lnTo>
                    <a:pt x="183070" y="259359"/>
                  </a:lnTo>
                  <a:lnTo>
                    <a:pt x="181546" y="263931"/>
                  </a:lnTo>
                  <a:lnTo>
                    <a:pt x="180022" y="266979"/>
                  </a:lnTo>
                  <a:lnTo>
                    <a:pt x="178498" y="268503"/>
                  </a:lnTo>
                  <a:lnTo>
                    <a:pt x="172402" y="270027"/>
                  </a:lnTo>
                  <a:lnTo>
                    <a:pt x="164782" y="270027"/>
                  </a:lnTo>
                  <a:lnTo>
                    <a:pt x="154025" y="271551"/>
                  </a:lnTo>
                  <a:lnTo>
                    <a:pt x="154025" y="286791"/>
                  </a:lnTo>
                  <a:lnTo>
                    <a:pt x="171792" y="286562"/>
                  </a:lnTo>
                  <a:lnTo>
                    <a:pt x="203835" y="285508"/>
                  </a:lnTo>
                  <a:lnTo>
                    <a:pt x="218122" y="285267"/>
                  </a:lnTo>
                  <a:lnTo>
                    <a:pt x="230962" y="285508"/>
                  </a:lnTo>
                  <a:lnTo>
                    <a:pt x="257822" y="286562"/>
                  </a:lnTo>
                  <a:lnTo>
                    <a:pt x="271564" y="286791"/>
                  </a:lnTo>
                  <a:lnTo>
                    <a:pt x="271564" y="271551"/>
                  </a:lnTo>
                  <a:lnTo>
                    <a:pt x="258343" y="270395"/>
                  </a:lnTo>
                  <a:lnTo>
                    <a:pt x="248424" y="269074"/>
                  </a:lnTo>
                  <a:lnTo>
                    <a:pt x="241681" y="267487"/>
                  </a:lnTo>
                  <a:lnTo>
                    <a:pt x="234886" y="263931"/>
                  </a:lnTo>
                  <a:lnTo>
                    <a:pt x="233362" y="257835"/>
                  </a:lnTo>
                  <a:lnTo>
                    <a:pt x="233362" y="248691"/>
                  </a:lnTo>
                  <a:lnTo>
                    <a:pt x="232079" y="178054"/>
                  </a:lnTo>
                  <a:lnTo>
                    <a:pt x="231838" y="140296"/>
                  </a:lnTo>
                  <a:lnTo>
                    <a:pt x="282232" y="140296"/>
                  </a:lnTo>
                  <a:lnTo>
                    <a:pt x="286804" y="117436"/>
                  </a:lnTo>
                  <a:lnTo>
                    <a:pt x="285280" y="114388"/>
                  </a:lnTo>
                  <a:lnTo>
                    <a:pt x="267893" y="116484"/>
                  </a:lnTo>
                  <a:lnTo>
                    <a:pt x="259702" y="117182"/>
                  </a:lnTo>
                  <a:lnTo>
                    <a:pt x="251650" y="117436"/>
                  </a:lnTo>
                  <a:lnTo>
                    <a:pt x="231838" y="117436"/>
                  </a:lnTo>
                  <a:lnTo>
                    <a:pt x="233362" y="57912"/>
                  </a:lnTo>
                  <a:lnTo>
                    <a:pt x="240982" y="42672"/>
                  </a:lnTo>
                  <a:lnTo>
                    <a:pt x="244030" y="39624"/>
                  </a:lnTo>
                  <a:lnTo>
                    <a:pt x="248602" y="38100"/>
                  </a:lnTo>
                  <a:lnTo>
                    <a:pt x="262318" y="38100"/>
                  </a:lnTo>
                  <a:lnTo>
                    <a:pt x="266890" y="39624"/>
                  </a:lnTo>
                  <a:lnTo>
                    <a:pt x="273088" y="42672"/>
                  </a:lnTo>
                  <a:lnTo>
                    <a:pt x="277660" y="44196"/>
                  </a:lnTo>
                  <a:lnTo>
                    <a:pt x="289852" y="53340"/>
                  </a:lnTo>
                  <a:lnTo>
                    <a:pt x="297472" y="51816"/>
                  </a:lnTo>
                  <a:lnTo>
                    <a:pt x="297967" y="39509"/>
                  </a:lnTo>
                  <a:lnTo>
                    <a:pt x="299186" y="27622"/>
                  </a:lnTo>
                  <a:lnTo>
                    <a:pt x="302044" y="4572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99" name="object 99"/>
            <p:cNvPicPr/>
            <p:nvPr/>
          </p:nvPicPr>
          <p:blipFill>
            <a:blip r:embed="rId44"/>
            <a:stretch>
              <a:fillRect/>
            </a:stretch>
          </p:blipFill>
          <p:spPr>
            <a:xfrm>
              <a:off x="5135851" y="2656214"/>
              <a:ext cx="144051" cy="104971"/>
            </a:xfrm>
            <a:prstGeom prst="rect">
              <a:avLst/>
            </a:prstGeom>
          </p:spPr>
        </p:pic>
      </p:grpSp>
      <p:pic>
        <p:nvPicPr>
          <p:cNvPr id="100" name="object 100"/>
          <p:cNvPicPr/>
          <p:nvPr/>
        </p:nvPicPr>
        <p:blipFill>
          <a:blip r:embed="rId45"/>
          <a:stretch>
            <a:fillRect/>
          </a:stretch>
        </p:blipFill>
        <p:spPr>
          <a:xfrm>
            <a:off x="1541033" y="3359076"/>
            <a:ext cx="2146150" cy="1582719"/>
          </a:xfrm>
          <a:prstGeom prst="rect">
            <a:avLst/>
          </a:prstGeom>
        </p:spPr>
      </p:pic>
      <p:grpSp>
        <p:nvGrpSpPr>
          <p:cNvPr id="101" name="object 101"/>
          <p:cNvGrpSpPr/>
          <p:nvPr/>
        </p:nvGrpSpPr>
        <p:grpSpPr>
          <a:xfrm>
            <a:off x="3540609" y="3433034"/>
            <a:ext cx="3774589" cy="1554479"/>
            <a:chOff x="3540610" y="3433034"/>
            <a:chExt cx="3774589" cy="1554479"/>
          </a:xfrm>
        </p:grpSpPr>
        <p:pic>
          <p:nvPicPr>
            <p:cNvPr id="102" name="object 102"/>
            <p:cNvPicPr/>
            <p:nvPr/>
          </p:nvPicPr>
          <p:blipFill>
            <a:blip r:embed="rId46"/>
            <a:stretch>
              <a:fillRect/>
            </a:stretch>
          </p:blipFill>
          <p:spPr>
            <a:xfrm>
              <a:off x="5241663" y="3433034"/>
              <a:ext cx="2073536" cy="1554479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47"/>
            <a:stretch>
              <a:fillRect/>
            </a:stretch>
          </p:blipFill>
          <p:spPr>
            <a:xfrm>
              <a:off x="3540610" y="3880821"/>
              <a:ext cx="1758874" cy="454511"/>
            </a:xfrm>
            <a:prstGeom prst="rect">
              <a:avLst/>
            </a:prstGeom>
          </p:spPr>
        </p:pic>
      </p:grpSp>
      <p:pic>
        <p:nvPicPr>
          <p:cNvPr id="109" name="object 109"/>
          <p:cNvPicPr/>
          <p:nvPr/>
        </p:nvPicPr>
        <p:blipFill>
          <a:blip r:embed="rId48"/>
          <a:stretch>
            <a:fillRect/>
          </a:stretch>
        </p:blipFill>
        <p:spPr>
          <a:xfrm>
            <a:off x="686304" y="5263935"/>
            <a:ext cx="86145" cy="86145"/>
          </a:xfrm>
          <a:prstGeom prst="rect">
            <a:avLst/>
          </a:prstGeom>
        </p:spPr>
      </p:pic>
      <p:pic>
        <p:nvPicPr>
          <p:cNvPr id="110" name="object 110"/>
          <p:cNvPicPr/>
          <p:nvPr/>
        </p:nvPicPr>
        <p:blipFill>
          <a:blip r:embed="rId49"/>
          <a:stretch>
            <a:fillRect/>
          </a:stretch>
        </p:blipFill>
        <p:spPr>
          <a:xfrm>
            <a:off x="869352" y="5177706"/>
            <a:ext cx="1929988" cy="343319"/>
          </a:xfrm>
          <a:prstGeom prst="rect">
            <a:avLst/>
          </a:prstGeom>
        </p:spPr>
      </p:pic>
      <p:pic>
        <p:nvPicPr>
          <p:cNvPr id="111" name="object 111"/>
          <p:cNvPicPr/>
          <p:nvPr/>
        </p:nvPicPr>
        <p:blipFill>
          <a:blip r:embed="rId50"/>
          <a:stretch>
            <a:fillRect/>
          </a:stretch>
        </p:blipFill>
        <p:spPr>
          <a:xfrm>
            <a:off x="2987768" y="5184514"/>
            <a:ext cx="1234188" cy="304240"/>
          </a:xfrm>
          <a:prstGeom prst="rect">
            <a:avLst/>
          </a:prstGeom>
        </p:spPr>
      </p:pic>
      <p:grpSp>
        <p:nvGrpSpPr>
          <p:cNvPr id="112" name="object 112"/>
          <p:cNvGrpSpPr/>
          <p:nvPr/>
        </p:nvGrpSpPr>
        <p:grpSpPr>
          <a:xfrm>
            <a:off x="4409040" y="5176361"/>
            <a:ext cx="576093" cy="257175"/>
            <a:chOff x="4409039" y="5176361"/>
            <a:chExt cx="576093" cy="257175"/>
          </a:xfrm>
        </p:grpSpPr>
        <p:pic>
          <p:nvPicPr>
            <p:cNvPr id="113" name="object 113"/>
            <p:cNvPicPr/>
            <p:nvPr/>
          </p:nvPicPr>
          <p:blipFill>
            <a:blip r:embed="rId51"/>
            <a:stretch>
              <a:fillRect/>
            </a:stretch>
          </p:blipFill>
          <p:spPr>
            <a:xfrm>
              <a:off x="4409039" y="5265279"/>
              <a:ext cx="153464" cy="168256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52"/>
            <a:stretch>
              <a:fillRect/>
            </a:stretch>
          </p:blipFill>
          <p:spPr>
            <a:xfrm>
              <a:off x="4581329" y="5265280"/>
              <a:ext cx="195150" cy="164222"/>
            </a:xfrm>
            <a:prstGeom prst="rect">
              <a:avLst/>
            </a:prstGeom>
          </p:spPr>
        </p:pic>
        <p:sp>
          <p:nvSpPr>
            <p:cNvPr id="115" name="object 115"/>
            <p:cNvSpPr/>
            <p:nvPr/>
          </p:nvSpPr>
          <p:spPr>
            <a:xfrm>
              <a:off x="4797994" y="5176361"/>
              <a:ext cx="187138" cy="257175"/>
            </a:xfrm>
            <a:custGeom>
              <a:avLst/>
              <a:gdLst/>
              <a:ahLst/>
              <a:cxnLst/>
              <a:rect l="l" t="t" r="r" b="b"/>
              <a:pathLst>
                <a:path w="212089" h="291464">
                  <a:moveTo>
                    <a:pt x="185667" y="108394"/>
                  </a:moveTo>
                  <a:lnTo>
                    <a:pt x="137350" y="108394"/>
                  </a:lnTo>
                  <a:lnTo>
                    <a:pt x="137326" y="62007"/>
                  </a:lnTo>
                  <a:lnTo>
                    <a:pt x="137160" y="51149"/>
                  </a:lnTo>
                  <a:lnTo>
                    <a:pt x="136707" y="43719"/>
                  </a:lnTo>
                  <a:lnTo>
                    <a:pt x="135826" y="39719"/>
                  </a:lnTo>
                  <a:lnTo>
                    <a:pt x="135826" y="38195"/>
                  </a:lnTo>
                  <a:lnTo>
                    <a:pt x="134302" y="35147"/>
                  </a:lnTo>
                  <a:lnTo>
                    <a:pt x="131254" y="35147"/>
                  </a:lnTo>
                  <a:lnTo>
                    <a:pt x="128919" y="34242"/>
                  </a:lnTo>
                  <a:lnTo>
                    <a:pt x="124003" y="33623"/>
                  </a:lnTo>
                  <a:lnTo>
                    <a:pt x="105251" y="32099"/>
                  </a:lnTo>
                  <a:lnTo>
                    <a:pt x="105251" y="18383"/>
                  </a:lnTo>
                  <a:lnTo>
                    <a:pt x="127309" y="15524"/>
                  </a:lnTo>
                  <a:lnTo>
                    <a:pt x="147625" y="11513"/>
                  </a:lnTo>
                  <a:lnTo>
                    <a:pt x="166209" y="6341"/>
                  </a:lnTo>
                  <a:lnTo>
                    <a:pt x="183070" y="0"/>
                  </a:lnTo>
                  <a:lnTo>
                    <a:pt x="187642" y="4667"/>
                  </a:lnTo>
                  <a:lnTo>
                    <a:pt x="186761" y="20383"/>
                  </a:lnTo>
                  <a:lnTo>
                    <a:pt x="186309" y="35528"/>
                  </a:lnTo>
                  <a:lnTo>
                    <a:pt x="186215" y="43719"/>
                  </a:lnTo>
                  <a:lnTo>
                    <a:pt x="186118" y="64103"/>
                  </a:lnTo>
                  <a:lnTo>
                    <a:pt x="185667" y="108394"/>
                  </a:lnTo>
                  <a:close/>
                </a:path>
                <a:path w="212089" h="291464">
                  <a:moveTo>
                    <a:pt x="80867" y="291464"/>
                  </a:moveTo>
                  <a:lnTo>
                    <a:pt x="74771" y="291464"/>
                  </a:lnTo>
                  <a:lnTo>
                    <a:pt x="59578" y="290012"/>
                  </a:lnTo>
                  <a:lnTo>
                    <a:pt x="21431" y="267081"/>
                  </a:lnTo>
                  <a:lnTo>
                    <a:pt x="1406" y="223066"/>
                  </a:lnTo>
                  <a:lnTo>
                    <a:pt x="0" y="204501"/>
                  </a:lnTo>
                  <a:lnTo>
                    <a:pt x="285" y="195381"/>
                  </a:lnTo>
                  <a:lnTo>
                    <a:pt x="10763" y="151066"/>
                  </a:lnTo>
                  <a:lnTo>
                    <a:pt x="15335" y="146494"/>
                  </a:lnTo>
                  <a:lnTo>
                    <a:pt x="18692" y="141898"/>
                  </a:lnTo>
                  <a:lnTo>
                    <a:pt x="49672" y="118633"/>
                  </a:lnTo>
                  <a:lnTo>
                    <a:pt x="88487" y="100774"/>
                  </a:lnTo>
                  <a:lnTo>
                    <a:pt x="109823" y="100774"/>
                  </a:lnTo>
                  <a:lnTo>
                    <a:pt x="117538" y="102298"/>
                  </a:lnTo>
                  <a:lnTo>
                    <a:pt x="129730" y="105346"/>
                  </a:lnTo>
                  <a:lnTo>
                    <a:pt x="137350" y="108394"/>
                  </a:lnTo>
                  <a:lnTo>
                    <a:pt x="185667" y="108394"/>
                  </a:lnTo>
                  <a:lnTo>
                    <a:pt x="185496" y="125158"/>
                  </a:lnTo>
                  <a:lnTo>
                    <a:pt x="91535" y="125158"/>
                  </a:lnTo>
                  <a:lnTo>
                    <a:pt x="81843" y="126015"/>
                  </a:lnTo>
                  <a:lnTo>
                    <a:pt x="52863" y="157364"/>
                  </a:lnTo>
                  <a:lnTo>
                    <a:pt x="50387" y="186213"/>
                  </a:lnTo>
                  <a:lnTo>
                    <a:pt x="51220" y="202215"/>
                  </a:lnTo>
                  <a:lnTo>
                    <a:pt x="69746" y="244283"/>
                  </a:lnTo>
                  <a:lnTo>
                    <a:pt x="96107" y="253365"/>
                  </a:lnTo>
                  <a:lnTo>
                    <a:pt x="137350" y="253365"/>
                  </a:lnTo>
                  <a:lnTo>
                    <a:pt x="129620" y="259032"/>
                  </a:lnTo>
                  <a:lnTo>
                    <a:pt x="120157" y="266700"/>
                  </a:lnTo>
                  <a:lnTo>
                    <a:pt x="96107" y="286893"/>
                  </a:lnTo>
                  <a:lnTo>
                    <a:pt x="88487" y="289940"/>
                  </a:lnTo>
                  <a:lnTo>
                    <a:pt x="80867" y="291464"/>
                  </a:lnTo>
                  <a:close/>
                </a:path>
                <a:path w="212089" h="291464">
                  <a:moveTo>
                    <a:pt x="137350" y="286893"/>
                  </a:moveTo>
                  <a:lnTo>
                    <a:pt x="134302" y="285369"/>
                  </a:lnTo>
                  <a:lnTo>
                    <a:pt x="135207" y="275653"/>
                  </a:lnTo>
                  <a:lnTo>
                    <a:pt x="135858" y="266700"/>
                  </a:lnTo>
                  <a:lnTo>
                    <a:pt x="136445" y="259651"/>
                  </a:lnTo>
                  <a:lnTo>
                    <a:pt x="137350" y="253365"/>
                  </a:lnTo>
                  <a:lnTo>
                    <a:pt x="96107" y="253365"/>
                  </a:lnTo>
                  <a:lnTo>
                    <a:pt x="134302" y="236505"/>
                  </a:lnTo>
                  <a:lnTo>
                    <a:pt x="134302" y="231933"/>
                  </a:lnTo>
                  <a:lnTo>
                    <a:pt x="135421" y="226218"/>
                  </a:lnTo>
                  <a:lnTo>
                    <a:pt x="136398" y="215931"/>
                  </a:lnTo>
                  <a:lnTo>
                    <a:pt x="137088" y="201072"/>
                  </a:lnTo>
                  <a:lnTo>
                    <a:pt x="137286" y="186404"/>
                  </a:lnTo>
                  <a:lnTo>
                    <a:pt x="137350" y="149542"/>
                  </a:lnTo>
                  <a:lnTo>
                    <a:pt x="132515" y="143898"/>
                  </a:lnTo>
                  <a:lnTo>
                    <a:pt x="127242" y="138684"/>
                  </a:lnTo>
                  <a:lnTo>
                    <a:pt x="121665" y="134326"/>
                  </a:lnTo>
                  <a:lnTo>
                    <a:pt x="115919" y="131254"/>
                  </a:lnTo>
                  <a:lnTo>
                    <a:pt x="108299" y="126682"/>
                  </a:lnTo>
                  <a:lnTo>
                    <a:pt x="100679" y="125158"/>
                  </a:lnTo>
                  <a:lnTo>
                    <a:pt x="185496" y="125158"/>
                  </a:lnTo>
                  <a:lnTo>
                    <a:pt x="184687" y="204501"/>
                  </a:lnTo>
                  <a:lnTo>
                    <a:pt x="184785" y="244744"/>
                  </a:lnTo>
                  <a:lnTo>
                    <a:pt x="185237" y="254659"/>
                  </a:lnTo>
                  <a:lnTo>
                    <a:pt x="186118" y="260985"/>
                  </a:lnTo>
                  <a:lnTo>
                    <a:pt x="186118" y="264033"/>
                  </a:lnTo>
                  <a:lnTo>
                    <a:pt x="190690" y="268605"/>
                  </a:lnTo>
                  <a:lnTo>
                    <a:pt x="198310" y="270129"/>
                  </a:lnTo>
                  <a:lnTo>
                    <a:pt x="212026" y="271652"/>
                  </a:lnTo>
                  <a:lnTo>
                    <a:pt x="212026" y="285369"/>
                  </a:lnTo>
                  <a:lnTo>
                    <a:pt x="167830" y="285369"/>
                  </a:lnTo>
                  <a:lnTo>
                    <a:pt x="159210" y="285607"/>
                  </a:lnTo>
                  <a:lnTo>
                    <a:pt x="144256" y="286654"/>
                  </a:lnTo>
                  <a:lnTo>
                    <a:pt x="137350" y="286893"/>
                  </a:lnTo>
                  <a:close/>
                </a:path>
                <a:path w="212089" h="291464">
                  <a:moveTo>
                    <a:pt x="212026" y="286893"/>
                  </a:moveTo>
                  <a:lnTo>
                    <a:pt x="200620" y="286654"/>
                  </a:lnTo>
                  <a:lnTo>
                    <a:pt x="178379" y="285607"/>
                  </a:lnTo>
                  <a:lnTo>
                    <a:pt x="167830" y="285369"/>
                  </a:lnTo>
                  <a:lnTo>
                    <a:pt x="212026" y="285369"/>
                  </a:lnTo>
                  <a:lnTo>
                    <a:pt x="212026" y="286893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pic>
        <p:nvPicPr>
          <p:cNvPr id="116" name="object 116"/>
          <p:cNvPicPr/>
          <p:nvPr/>
        </p:nvPicPr>
        <p:blipFill>
          <a:blip r:embed="rId53"/>
          <a:stretch>
            <a:fillRect/>
          </a:stretch>
        </p:blipFill>
        <p:spPr>
          <a:xfrm>
            <a:off x="5174848" y="5176360"/>
            <a:ext cx="1671637" cy="339286"/>
          </a:xfrm>
          <a:prstGeom prst="rect">
            <a:avLst/>
          </a:prstGeom>
        </p:spPr>
      </p:pic>
      <p:grpSp>
        <p:nvGrpSpPr>
          <p:cNvPr id="117" name="object 117"/>
          <p:cNvGrpSpPr/>
          <p:nvPr/>
        </p:nvGrpSpPr>
        <p:grpSpPr>
          <a:xfrm>
            <a:off x="7030878" y="5208717"/>
            <a:ext cx="432127" cy="225238"/>
            <a:chOff x="7030878" y="5208717"/>
            <a:chExt cx="432127" cy="225238"/>
          </a:xfrm>
        </p:grpSpPr>
        <p:pic>
          <p:nvPicPr>
            <p:cNvPr id="118" name="object 118"/>
            <p:cNvPicPr/>
            <p:nvPr/>
          </p:nvPicPr>
          <p:blipFill>
            <a:blip r:embed="rId54"/>
            <a:stretch>
              <a:fillRect/>
            </a:stretch>
          </p:blipFill>
          <p:spPr>
            <a:xfrm>
              <a:off x="7030878" y="5265279"/>
              <a:ext cx="153464" cy="168256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55"/>
            <a:stretch>
              <a:fillRect/>
            </a:stretch>
          </p:blipFill>
          <p:spPr>
            <a:xfrm>
              <a:off x="7201823" y="5265279"/>
              <a:ext cx="130520" cy="168256"/>
            </a:xfrm>
            <a:prstGeom prst="rect">
              <a:avLst/>
            </a:prstGeom>
          </p:spPr>
        </p:pic>
        <p:sp>
          <p:nvSpPr>
            <p:cNvPr id="120" name="object 120"/>
            <p:cNvSpPr/>
            <p:nvPr/>
          </p:nvSpPr>
          <p:spPr>
            <a:xfrm>
              <a:off x="7349826" y="5208717"/>
              <a:ext cx="113179" cy="225238"/>
            </a:xfrm>
            <a:custGeom>
              <a:avLst/>
              <a:gdLst/>
              <a:ahLst/>
              <a:cxnLst/>
              <a:rect l="l" t="t" r="r" b="b"/>
              <a:pathLst>
                <a:path w="128270" h="255270">
                  <a:moveTo>
                    <a:pt x="77819" y="254793"/>
                  </a:moveTo>
                  <a:lnTo>
                    <a:pt x="71723" y="254793"/>
                  </a:lnTo>
                  <a:lnTo>
                    <a:pt x="64008" y="254484"/>
                  </a:lnTo>
                  <a:lnTo>
                    <a:pt x="56864" y="253460"/>
                  </a:lnTo>
                  <a:lnTo>
                    <a:pt x="50292" y="251579"/>
                  </a:lnTo>
                  <a:lnTo>
                    <a:pt x="44291" y="248697"/>
                  </a:lnTo>
                  <a:lnTo>
                    <a:pt x="36671" y="245649"/>
                  </a:lnTo>
                  <a:lnTo>
                    <a:pt x="24479" y="207454"/>
                  </a:lnTo>
                  <a:lnTo>
                    <a:pt x="24479" y="160210"/>
                  </a:lnTo>
                  <a:lnTo>
                    <a:pt x="25360" y="143907"/>
                  </a:lnTo>
                  <a:lnTo>
                    <a:pt x="25812" y="129301"/>
                  </a:lnTo>
                  <a:lnTo>
                    <a:pt x="26003" y="105251"/>
                  </a:lnTo>
                  <a:lnTo>
                    <a:pt x="6096" y="105251"/>
                  </a:lnTo>
                  <a:lnTo>
                    <a:pt x="0" y="106775"/>
                  </a:lnTo>
                  <a:lnTo>
                    <a:pt x="0" y="96107"/>
                  </a:lnTo>
                  <a:lnTo>
                    <a:pt x="26003" y="79343"/>
                  </a:lnTo>
                  <a:lnTo>
                    <a:pt x="25765" y="62754"/>
                  </a:lnTo>
                  <a:lnTo>
                    <a:pt x="24717" y="32971"/>
                  </a:lnTo>
                  <a:lnTo>
                    <a:pt x="24479" y="19811"/>
                  </a:lnTo>
                  <a:lnTo>
                    <a:pt x="37028" y="15859"/>
                  </a:lnTo>
                  <a:lnTo>
                    <a:pt x="49434" y="11048"/>
                  </a:lnTo>
                  <a:lnTo>
                    <a:pt x="61555" y="5667"/>
                  </a:lnTo>
                  <a:lnTo>
                    <a:pt x="73247" y="0"/>
                  </a:lnTo>
                  <a:lnTo>
                    <a:pt x="79343" y="4571"/>
                  </a:lnTo>
                  <a:lnTo>
                    <a:pt x="77319" y="19670"/>
                  </a:lnTo>
                  <a:lnTo>
                    <a:pt x="75723" y="37349"/>
                  </a:lnTo>
                  <a:lnTo>
                    <a:pt x="74414" y="57333"/>
                  </a:lnTo>
                  <a:lnTo>
                    <a:pt x="73247" y="79343"/>
                  </a:lnTo>
                  <a:lnTo>
                    <a:pt x="79343" y="80867"/>
                  </a:lnTo>
                  <a:lnTo>
                    <a:pt x="100670" y="80819"/>
                  </a:lnTo>
                  <a:lnTo>
                    <a:pt x="109680" y="80486"/>
                  </a:lnTo>
                  <a:lnTo>
                    <a:pt x="118404" y="79581"/>
                  </a:lnTo>
                  <a:lnTo>
                    <a:pt x="126682" y="77819"/>
                  </a:lnTo>
                  <a:lnTo>
                    <a:pt x="128206" y="79343"/>
                  </a:lnTo>
                  <a:lnTo>
                    <a:pt x="126682" y="86963"/>
                  </a:lnTo>
                  <a:lnTo>
                    <a:pt x="123634" y="93059"/>
                  </a:lnTo>
                  <a:lnTo>
                    <a:pt x="122110" y="100679"/>
                  </a:lnTo>
                  <a:lnTo>
                    <a:pt x="122110" y="106775"/>
                  </a:lnTo>
                  <a:lnTo>
                    <a:pt x="111458" y="105894"/>
                  </a:lnTo>
                  <a:lnTo>
                    <a:pt x="102405" y="105441"/>
                  </a:lnTo>
                  <a:lnTo>
                    <a:pt x="73247" y="105251"/>
                  </a:lnTo>
                  <a:lnTo>
                    <a:pt x="73247" y="140398"/>
                  </a:lnTo>
                  <a:lnTo>
                    <a:pt x="74199" y="190690"/>
                  </a:lnTo>
                  <a:lnTo>
                    <a:pt x="85439" y="221265"/>
                  </a:lnTo>
                  <a:lnTo>
                    <a:pt x="103727" y="221265"/>
                  </a:lnTo>
                  <a:lnTo>
                    <a:pt x="106775" y="219741"/>
                  </a:lnTo>
                  <a:lnTo>
                    <a:pt x="111347" y="219741"/>
                  </a:lnTo>
                  <a:lnTo>
                    <a:pt x="114490" y="218217"/>
                  </a:lnTo>
                  <a:lnTo>
                    <a:pt x="117538" y="225837"/>
                  </a:lnTo>
                  <a:lnTo>
                    <a:pt x="111792" y="231814"/>
                  </a:lnTo>
                  <a:lnTo>
                    <a:pt x="106215" y="238220"/>
                  </a:lnTo>
                  <a:lnTo>
                    <a:pt x="100942" y="244911"/>
                  </a:lnTo>
                  <a:lnTo>
                    <a:pt x="96107" y="251745"/>
                  </a:lnTo>
                  <a:lnTo>
                    <a:pt x="90011" y="253269"/>
                  </a:lnTo>
                  <a:lnTo>
                    <a:pt x="82391" y="253269"/>
                  </a:lnTo>
                  <a:lnTo>
                    <a:pt x="77819" y="254793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121" name="object 121"/>
          <p:cNvGrpSpPr/>
          <p:nvPr/>
        </p:nvGrpSpPr>
        <p:grpSpPr>
          <a:xfrm>
            <a:off x="1566498" y="5584312"/>
            <a:ext cx="310879" cy="245409"/>
            <a:chOff x="1566498" y="5584312"/>
            <a:chExt cx="310879" cy="245409"/>
          </a:xfrm>
        </p:grpSpPr>
        <p:sp>
          <p:nvSpPr>
            <p:cNvPr id="122" name="object 122"/>
            <p:cNvSpPr/>
            <p:nvPr/>
          </p:nvSpPr>
          <p:spPr>
            <a:xfrm>
              <a:off x="1566498" y="5584312"/>
              <a:ext cx="95810" cy="245409"/>
            </a:xfrm>
            <a:custGeom>
              <a:avLst/>
              <a:gdLst/>
              <a:ahLst/>
              <a:cxnLst/>
              <a:rect l="l" t="t" r="r" b="b"/>
              <a:pathLst>
                <a:path w="108585" h="278129">
                  <a:moveTo>
                    <a:pt x="62579" y="59531"/>
                  </a:moveTo>
                  <a:lnTo>
                    <a:pt x="45815" y="59531"/>
                  </a:lnTo>
                  <a:lnTo>
                    <a:pt x="38195" y="56483"/>
                  </a:lnTo>
                  <a:lnTo>
                    <a:pt x="33528" y="50387"/>
                  </a:lnTo>
                  <a:lnTo>
                    <a:pt x="27432" y="45815"/>
                  </a:lnTo>
                  <a:lnTo>
                    <a:pt x="24384" y="38195"/>
                  </a:lnTo>
                  <a:lnTo>
                    <a:pt x="24384" y="21336"/>
                  </a:lnTo>
                  <a:lnTo>
                    <a:pt x="27432" y="13716"/>
                  </a:lnTo>
                  <a:lnTo>
                    <a:pt x="33528" y="9144"/>
                  </a:lnTo>
                  <a:lnTo>
                    <a:pt x="38195" y="3048"/>
                  </a:lnTo>
                  <a:lnTo>
                    <a:pt x="45815" y="0"/>
                  </a:lnTo>
                  <a:lnTo>
                    <a:pt x="62579" y="0"/>
                  </a:lnTo>
                  <a:lnTo>
                    <a:pt x="68675" y="3048"/>
                  </a:lnTo>
                  <a:lnTo>
                    <a:pt x="74771" y="9144"/>
                  </a:lnTo>
                  <a:lnTo>
                    <a:pt x="80867" y="13716"/>
                  </a:lnTo>
                  <a:lnTo>
                    <a:pt x="83915" y="21336"/>
                  </a:lnTo>
                  <a:lnTo>
                    <a:pt x="83915" y="38195"/>
                  </a:lnTo>
                  <a:lnTo>
                    <a:pt x="80867" y="44291"/>
                  </a:lnTo>
                  <a:lnTo>
                    <a:pt x="68675" y="56483"/>
                  </a:lnTo>
                  <a:lnTo>
                    <a:pt x="62579" y="59531"/>
                  </a:lnTo>
                  <a:close/>
                </a:path>
                <a:path w="108585" h="278129">
                  <a:moveTo>
                    <a:pt x="108299" y="277653"/>
                  </a:moveTo>
                  <a:lnTo>
                    <a:pt x="0" y="277653"/>
                  </a:lnTo>
                  <a:lnTo>
                    <a:pt x="0" y="262413"/>
                  </a:lnTo>
                  <a:lnTo>
                    <a:pt x="10048" y="262151"/>
                  </a:lnTo>
                  <a:lnTo>
                    <a:pt x="17526" y="261461"/>
                  </a:lnTo>
                  <a:lnTo>
                    <a:pt x="30718" y="241004"/>
                  </a:lnTo>
                  <a:lnTo>
                    <a:pt x="31242" y="229445"/>
                  </a:lnTo>
                  <a:lnTo>
                    <a:pt x="31765" y="214153"/>
                  </a:lnTo>
                  <a:lnTo>
                    <a:pt x="31906" y="202977"/>
                  </a:lnTo>
                  <a:lnTo>
                    <a:pt x="31980" y="186380"/>
                  </a:lnTo>
                  <a:lnTo>
                    <a:pt x="31813" y="177927"/>
                  </a:lnTo>
                  <a:lnTo>
                    <a:pt x="31360" y="169750"/>
                  </a:lnTo>
                  <a:lnTo>
                    <a:pt x="30480" y="161734"/>
                  </a:lnTo>
                  <a:lnTo>
                    <a:pt x="30480" y="132778"/>
                  </a:lnTo>
                  <a:lnTo>
                    <a:pt x="28956" y="128206"/>
                  </a:lnTo>
                  <a:lnTo>
                    <a:pt x="25908" y="125158"/>
                  </a:lnTo>
                  <a:lnTo>
                    <a:pt x="21336" y="123634"/>
                  </a:lnTo>
                  <a:lnTo>
                    <a:pt x="15240" y="123634"/>
                  </a:lnTo>
                  <a:lnTo>
                    <a:pt x="0" y="122110"/>
                  </a:lnTo>
                  <a:lnTo>
                    <a:pt x="0" y="108299"/>
                  </a:lnTo>
                  <a:lnTo>
                    <a:pt x="22636" y="105679"/>
                  </a:lnTo>
                  <a:lnTo>
                    <a:pt x="42719" y="102203"/>
                  </a:lnTo>
                  <a:lnTo>
                    <a:pt x="60516" y="97583"/>
                  </a:lnTo>
                  <a:lnTo>
                    <a:pt x="76295" y="91535"/>
                  </a:lnTo>
                  <a:lnTo>
                    <a:pt x="80867" y="96107"/>
                  </a:lnTo>
                  <a:lnTo>
                    <a:pt x="79986" y="116475"/>
                  </a:lnTo>
                  <a:lnTo>
                    <a:pt x="79533" y="140970"/>
                  </a:lnTo>
                  <a:lnTo>
                    <a:pt x="79413" y="161734"/>
                  </a:lnTo>
                  <a:lnTo>
                    <a:pt x="79533" y="234791"/>
                  </a:lnTo>
                  <a:lnTo>
                    <a:pt x="79986" y="245197"/>
                  </a:lnTo>
                  <a:lnTo>
                    <a:pt x="80867" y="251745"/>
                  </a:lnTo>
                  <a:lnTo>
                    <a:pt x="80867" y="254793"/>
                  </a:lnTo>
                  <a:lnTo>
                    <a:pt x="82391" y="257841"/>
                  </a:lnTo>
                  <a:lnTo>
                    <a:pt x="83915" y="259365"/>
                  </a:lnTo>
                  <a:lnTo>
                    <a:pt x="85439" y="259365"/>
                  </a:lnTo>
                  <a:lnTo>
                    <a:pt x="94583" y="260889"/>
                  </a:lnTo>
                  <a:lnTo>
                    <a:pt x="108299" y="262413"/>
                  </a:lnTo>
                  <a:lnTo>
                    <a:pt x="108299" y="277653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123" name="object 123"/>
            <p:cNvPicPr/>
            <p:nvPr/>
          </p:nvPicPr>
          <p:blipFill>
            <a:blip r:embed="rId56"/>
            <a:stretch>
              <a:fillRect/>
            </a:stretch>
          </p:blipFill>
          <p:spPr>
            <a:xfrm>
              <a:off x="1680883" y="5665077"/>
              <a:ext cx="196495" cy="164222"/>
            </a:xfrm>
            <a:prstGeom prst="rect">
              <a:avLst/>
            </a:prstGeom>
          </p:spPr>
        </p:pic>
      </p:grpSp>
      <p:pic>
        <p:nvPicPr>
          <p:cNvPr id="124" name="object 124"/>
          <p:cNvPicPr/>
          <p:nvPr/>
        </p:nvPicPr>
        <p:blipFill>
          <a:blip r:embed="rId57"/>
          <a:stretch>
            <a:fillRect/>
          </a:stretch>
        </p:blipFill>
        <p:spPr>
          <a:xfrm>
            <a:off x="2095472" y="5665077"/>
            <a:ext cx="153380" cy="168340"/>
          </a:xfrm>
          <a:prstGeom prst="rect">
            <a:avLst/>
          </a:prstGeom>
        </p:spPr>
      </p:pic>
      <p:grpSp>
        <p:nvGrpSpPr>
          <p:cNvPr id="125" name="object 125"/>
          <p:cNvGrpSpPr/>
          <p:nvPr/>
        </p:nvGrpSpPr>
        <p:grpSpPr>
          <a:xfrm>
            <a:off x="2468292" y="5576243"/>
            <a:ext cx="764464" cy="343320"/>
            <a:chOff x="2468292" y="5576243"/>
            <a:chExt cx="764464" cy="343320"/>
          </a:xfrm>
        </p:grpSpPr>
        <p:pic>
          <p:nvPicPr>
            <p:cNvPr id="126" name="object 126"/>
            <p:cNvPicPr/>
            <p:nvPr/>
          </p:nvPicPr>
          <p:blipFill>
            <a:blip r:embed="rId58"/>
            <a:stretch>
              <a:fillRect/>
            </a:stretch>
          </p:blipFill>
          <p:spPr>
            <a:xfrm>
              <a:off x="2468292" y="5665077"/>
              <a:ext cx="131865" cy="168340"/>
            </a:xfrm>
            <a:prstGeom prst="rect">
              <a:avLst/>
            </a:prstGeom>
          </p:spPr>
        </p:pic>
        <p:sp>
          <p:nvSpPr>
            <p:cNvPr id="127" name="object 127"/>
            <p:cNvSpPr/>
            <p:nvPr/>
          </p:nvSpPr>
          <p:spPr>
            <a:xfrm>
              <a:off x="2614949" y="5669112"/>
              <a:ext cx="186018" cy="250451"/>
            </a:xfrm>
            <a:custGeom>
              <a:avLst/>
              <a:gdLst/>
              <a:ahLst/>
              <a:cxnLst/>
              <a:rect l="l" t="t" r="r" b="b"/>
              <a:pathLst>
                <a:path w="210819" h="283845">
                  <a:moveTo>
                    <a:pt x="42767" y="283845"/>
                  </a:moveTo>
                  <a:lnTo>
                    <a:pt x="35147" y="283845"/>
                  </a:lnTo>
                  <a:lnTo>
                    <a:pt x="28274" y="283321"/>
                  </a:lnTo>
                  <a:lnTo>
                    <a:pt x="21383" y="281939"/>
                  </a:lnTo>
                  <a:lnTo>
                    <a:pt x="14492" y="279987"/>
                  </a:lnTo>
                  <a:lnTo>
                    <a:pt x="7620" y="277748"/>
                  </a:lnTo>
                  <a:lnTo>
                    <a:pt x="9644" y="267668"/>
                  </a:lnTo>
                  <a:lnTo>
                    <a:pt x="11239" y="258044"/>
                  </a:lnTo>
                  <a:lnTo>
                    <a:pt x="13716" y="239553"/>
                  </a:lnTo>
                  <a:lnTo>
                    <a:pt x="18288" y="238029"/>
                  </a:lnTo>
                  <a:lnTo>
                    <a:pt x="24343" y="243792"/>
                  </a:lnTo>
                  <a:lnTo>
                    <a:pt x="30944" y="247554"/>
                  </a:lnTo>
                  <a:lnTo>
                    <a:pt x="38098" y="249602"/>
                  </a:lnTo>
                  <a:lnTo>
                    <a:pt x="45815" y="250221"/>
                  </a:lnTo>
                  <a:lnTo>
                    <a:pt x="53435" y="250221"/>
                  </a:lnTo>
                  <a:lnTo>
                    <a:pt x="83200" y="212812"/>
                  </a:lnTo>
                  <a:lnTo>
                    <a:pt x="91535" y="195357"/>
                  </a:lnTo>
                  <a:lnTo>
                    <a:pt x="48863" y="86963"/>
                  </a:lnTo>
                  <a:lnTo>
                    <a:pt x="26003" y="27527"/>
                  </a:lnTo>
                  <a:lnTo>
                    <a:pt x="22859" y="22955"/>
                  </a:lnTo>
                  <a:lnTo>
                    <a:pt x="21336" y="19811"/>
                  </a:lnTo>
                  <a:lnTo>
                    <a:pt x="18288" y="18287"/>
                  </a:lnTo>
                  <a:lnTo>
                    <a:pt x="16764" y="16763"/>
                  </a:lnTo>
                  <a:lnTo>
                    <a:pt x="10668" y="16763"/>
                  </a:lnTo>
                  <a:lnTo>
                    <a:pt x="0" y="15239"/>
                  </a:lnTo>
                  <a:lnTo>
                    <a:pt x="0" y="0"/>
                  </a:lnTo>
                  <a:lnTo>
                    <a:pt x="19795" y="238"/>
                  </a:lnTo>
                  <a:lnTo>
                    <a:pt x="56483" y="1523"/>
                  </a:lnTo>
                  <a:lnTo>
                    <a:pt x="65365" y="1285"/>
                  </a:lnTo>
                  <a:lnTo>
                    <a:pt x="88844" y="238"/>
                  </a:lnTo>
                  <a:lnTo>
                    <a:pt x="103727" y="0"/>
                  </a:lnTo>
                  <a:lnTo>
                    <a:pt x="103727" y="15239"/>
                  </a:lnTo>
                  <a:lnTo>
                    <a:pt x="91535" y="15239"/>
                  </a:lnTo>
                  <a:lnTo>
                    <a:pt x="85439" y="16763"/>
                  </a:lnTo>
                  <a:lnTo>
                    <a:pt x="82391" y="18287"/>
                  </a:lnTo>
                  <a:lnTo>
                    <a:pt x="80867" y="18287"/>
                  </a:lnTo>
                  <a:lnTo>
                    <a:pt x="79343" y="21431"/>
                  </a:lnTo>
                  <a:lnTo>
                    <a:pt x="79343" y="24479"/>
                  </a:lnTo>
                  <a:lnTo>
                    <a:pt x="80486" y="29598"/>
                  </a:lnTo>
                  <a:lnTo>
                    <a:pt x="83915" y="40290"/>
                  </a:lnTo>
                  <a:lnTo>
                    <a:pt x="89630" y="56411"/>
                  </a:lnTo>
                  <a:lnTo>
                    <a:pt x="97631" y="77819"/>
                  </a:lnTo>
                  <a:lnTo>
                    <a:pt x="118967" y="129730"/>
                  </a:lnTo>
                  <a:lnTo>
                    <a:pt x="137350" y="88487"/>
                  </a:lnTo>
                  <a:lnTo>
                    <a:pt x="147351" y="63031"/>
                  </a:lnTo>
                  <a:lnTo>
                    <a:pt x="154495" y="43719"/>
                  </a:lnTo>
                  <a:lnTo>
                    <a:pt x="158781" y="30408"/>
                  </a:lnTo>
                  <a:lnTo>
                    <a:pt x="160210" y="22955"/>
                  </a:lnTo>
                  <a:lnTo>
                    <a:pt x="160210" y="18287"/>
                  </a:lnTo>
                  <a:lnTo>
                    <a:pt x="157162" y="18287"/>
                  </a:lnTo>
                  <a:lnTo>
                    <a:pt x="155638" y="16763"/>
                  </a:lnTo>
                  <a:lnTo>
                    <a:pt x="148018" y="15239"/>
                  </a:lnTo>
                  <a:lnTo>
                    <a:pt x="137350" y="15239"/>
                  </a:lnTo>
                  <a:lnTo>
                    <a:pt x="137350" y="0"/>
                  </a:lnTo>
                  <a:lnTo>
                    <a:pt x="149542" y="0"/>
                  </a:lnTo>
                  <a:lnTo>
                    <a:pt x="158091" y="238"/>
                  </a:lnTo>
                  <a:lnTo>
                    <a:pt x="175450" y="1523"/>
                  </a:lnTo>
                  <a:lnTo>
                    <a:pt x="197310" y="238"/>
                  </a:lnTo>
                  <a:lnTo>
                    <a:pt x="210502" y="0"/>
                  </a:lnTo>
                  <a:lnTo>
                    <a:pt x="210502" y="15239"/>
                  </a:lnTo>
                  <a:lnTo>
                    <a:pt x="204406" y="15239"/>
                  </a:lnTo>
                  <a:lnTo>
                    <a:pt x="195262" y="18287"/>
                  </a:lnTo>
                  <a:lnTo>
                    <a:pt x="193738" y="18287"/>
                  </a:lnTo>
                  <a:lnTo>
                    <a:pt x="192214" y="19811"/>
                  </a:lnTo>
                  <a:lnTo>
                    <a:pt x="166306" y="74771"/>
                  </a:lnTo>
                  <a:lnTo>
                    <a:pt x="131254" y="157162"/>
                  </a:lnTo>
                  <a:lnTo>
                    <a:pt x="97631" y="233457"/>
                  </a:lnTo>
                  <a:lnTo>
                    <a:pt x="71723" y="271652"/>
                  </a:lnTo>
                  <a:lnTo>
                    <a:pt x="58007" y="279272"/>
                  </a:lnTo>
                  <a:lnTo>
                    <a:pt x="51911" y="282321"/>
                  </a:lnTo>
                  <a:lnTo>
                    <a:pt x="42767" y="283845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128" name="object 128"/>
            <p:cNvPicPr/>
            <p:nvPr/>
          </p:nvPicPr>
          <p:blipFill>
            <a:blip r:embed="rId59"/>
            <a:stretch>
              <a:fillRect/>
            </a:stretch>
          </p:blipFill>
          <p:spPr>
            <a:xfrm>
              <a:off x="2815477" y="5665077"/>
              <a:ext cx="130604" cy="168340"/>
            </a:xfrm>
            <a:prstGeom prst="rect">
              <a:avLst/>
            </a:prstGeom>
          </p:spPr>
        </p:pic>
        <p:sp>
          <p:nvSpPr>
            <p:cNvPr id="129" name="object 129"/>
            <p:cNvSpPr/>
            <p:nvPr/>
          </p:nvSpPr>
          <p:spPr>
            <a:xfrm>
              <a:off x="2970287" y="5576243"/>
              <a:ext cx="95810" cy="253253"/>
            </a:xfrm>
            <a:custGeom>
              <a:avLst/>
              <a:gdLst/>
              <a:ahLst/>
              <a:cxnLst/>
              <a:rect l="l" t="t" r="r" b="b"/>
              <a:pathLst>
                <a:path w="108585" h="287020">
                  <a:moveTo>
                    <a:pt x="108299" y="286797"/>
                  </a:moveTo>
                  <a:lnTo>
                    <a:pt x="0" y="286797"/>
                  </a:lnTo>
                  <a:lnTo>
                    <a:pt x="0" y="271557"/>
                  </a:lnTo>
                  <a:lnTo>
                    <a:pt x="13716" y="270033"/>
                  </a:lnTo>
                  <a:lnTo>
                    <a:pt x="19812" y="270033"/>
                  </a:lnTo>
                  <a:lnTo>
                    <a:pt x="24384" y="268509"/>
                  </a:lnTo>
                  <a:lnTo>
                    <a:pt x="27432" y="265461"/>
                  </a:lnTo>
                  <a:lnTo>
                    <a:pt x="28956" y="256317"/>
                  </a:lnTo>
                  <a:lnTo>
                    <a:pt x="28956" y="242601"/>
                  </a:lnTo>
                  <a:lnTo>
                    <a:pt x="29837" y="227156"/>
                  </a:lnTo>
                  <a:lnTo>
                    <a:pt x="30289" y="208264"/>
                  </a:lnTo>
                  <a:lnTo>
                    <a:pt x="30480" y="160210"/>
                  </a:lnTo>
                  <a:lnTo>
                    <a:pt x="30480" y="79343"/>
                  </a:lnTo>
                  <a:lnTo>
                    <a:pt x="30241" y="62159"/>
                  </a:lnTo>
                  <a:lnTo>
                    <a:pt x="29718" y="49387"/>
                  </a:lnTo>
                  <a:lnTo>
                    <a:pt x="28956" y="36576"/>
                  </a:lnTo>
                  <a:lnTo>
                    <a:pt x="27432" y="35052"/>
                  </a:lnTo>
                  <a:lnTo>
                    <a:pt x="27432" y="33528"/>
                  </a:lnTo>
                  <a:lnTo>
                    <a:pt x="25908" y="33528"/>
                  </a:lnTo>
                  <a:lnTo>
                    <a:pt x="22717" y="32408"/>
                  </a:lnTo>
                  <a:lnTo>
                    <a:pt x="17526" y="31432"/>
                  </a:lnTo>
                  <a:lnTo>
                    <a:pt x="10048" y="30741"/>
                  </a:lnTo>
                  <a:lnTo>
                    <a:pt x="0" y="30480"/>
                  </a:lnTo>
                  <a:lnTo>
                    <a:pt x="0" y="18288"/>
                  </a:lnTo>
                  <a:lnTo>
                    <a:pt x="42672" y="12192"/>
                  </a:lnTo>
                  <a:lnTo>
                    <a:pt x="76295" y="0"/>
                  </a:lnTo>
                  <a:lnTo>
                    <a:pt x="82391" y="4572"/>
                  </a:lnTo>
                  <a:lnTo>
                    <a:pt x="80629" y="42347"/>
                  </a:lnTo>
                  <a:lnTo>
                    <a:pt x="79724" y="86963"/>
                  </a:lnTo>
                  <a:lnTo>
                    <a:pt x="79390" y="138436"/>
                  </a:lnTo>
                  <a:lnTo>
                    <a:pt x="79343" y="256317"/>
                  </a:lnTo>
                  <a:lnTo>
                    <a:pt x="80867" y="263937"/>
                  </a:lnTo>
                  <a:lnTo>
                    <a:pt x="80867" y="265461"/>
                  </a:lnTo>
                  <a:lnTo>
                    <a:pt x="83915" y="268509"/>
                  </a:lnTo>
                  <a:lnTo>
                    <a:pt x="85439" y="268509"/>
                  </a:lnTo>
                  <a:lnTo>
                    <a:pt x="88487" y="270033"/>
                  </a:lnTo>
                  <a:lnTo>
                    <a:pt x="96107" y="271557"/>
                  </a:lnTo>
                  <a:lnTo>
                    <a:pt x="108299" y="271557"/>
                  </a:lnTo>
                  <a:lnTo>
                    <a:pt x="108299" y="286797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130" name="object 130"/>
            <p:cNvPicPr/>
            <p:nvPr/>
          </p:nvPicPr>
          <p:blipFill>
            <a:blip r:embed="rId60"/>
            <a:stretch>
              <a:fillRect/>
            </a:stretch>
          </p:blipFill>
          <p:spPr>
            <a:xfrm>
              <a:off x="3086016" y="5665077"/>
              <a:ext cx="146741" cy="168340"/>
            </a:xfrm>
            <a:prstGeom prst="rect">
              <a:avLst/>
            </a:prstGeom>
          </p:spPr>
        </p:pic>
      </p:grpSp>
      <p:grpSp>
        <p:nvGrpSpPr>
          <p:cNvPr id="131" name="object 131"/>
          <p:cNvGrpSpPr/>
          <p:nvPr/>
        </p:nvGrpSpPr>
        <p:grpSpPr>
          <a:xfrm>
            <a:off x="3453456" y="5577589"/>
            <a:ext cx="612429" cy="255830"/>
            <a:chOff x="3453456" y="5577588"/>
            <a:chExt cx="612429" cy="255830"/>
          </a:xfrm>
        </p:grpSpPr>
        <p:pic>
          <p:nvPicPr>
            <p:cNvPr id="132" name="object 132"/>
            <p:cNvPicPr/>
            <p:nvPr/>
          </p:nvPicPr>
          <p:blipFill>
            <a:blip r:embed="rId61"/>
            <a:stretch>
              <a:fillRect/>
            </a:stretch>
          </p:blipFill>
          <p:spPr>
            <a:xfrm>
              <a:off x="3453456" y="5609861"/>
              <a:ext cx="111694" cy="223557"/>
            </a:xfrm>
            <a:prstGeom prst="rect">
              <a:avLst/>
            </a:prstGeom>
          </p:spPr>
        </p:pic>
        <p:sp>
          <p:nvSpPr>
            <p:cNvPr id="133" name="object 133"/>
            <p:cNvSpPr/>
            <p:nvPr/>
          </p:nvSpPr>
          <p:spPr>
            <a:xfrm>
              <a:off x="3571874" y="5577588"/>
              <a:ext cx="198344" cy="252132"/>
            </a:xfrm>
            <a:custGeom>
              <a:avLst/>
              <a:gdLst/>
              <a:ahLst/>
              <a:cxnLst/>
              <a:rect l="l" t="t" r="r" b="b"/>
              <a:pathLst>
                <a:path w="224789" h="285750">
                  <a:moveTo>
                    <a:pt x="224313" y="285273"/>
                  </a:moveTo>
                  <a:lnTo>
                    <a:pt x="146494" y="285273"/>
                  </a:lnTo>
                  <a:lnTo>
                    <a:pt x="144970" y="282225"/>
                  </a:lnTo>
                  <a:lnTo>
                    <a:pt x="147066" y="245649"/>
                  </a:lnTo>
                  <a:lnTo>
                    <a:pt x="147756" y="227361"/>
                  </a:lnTo>
                  <a:lnTo>
                    <a:pt x="147732" y="187277"/>
                  </a:lnTo>
                  <a:lnTo>
                    <a:pt x="143446" y="148018"/>
                  </a:lnTo>
                  <a:lnTo>
                    <a:pt x="114395" y="134302"/>
                  </a:lnTo>
                  <a:lnTo>
                    <a:pt x="106775" y="134302"/>
                  </a:lnTo>
                  <a:lnTo>
                    <a:pt x="78771" y="163068"/>
                  </a:lnTo>
                  <a:lnTo>
                    <a:pt x="77819" y="181546"/>
                  </a:lnTo>
                  <a:lnTo>
                    <a:pt x="77819" y="253269"/>
                  </a:lnTo>
                  <a:lnTo>
                    <a:pt x="79343" y="260889"/>
                  </a:lnTo>
                  <a:lnTo>
                    <a:pt x="80867" y="263937"/>
                  </a:lnTo>
                  <a:lnTo>
                    <a:pt x="80867" y="265461"/>
                  </a:lnTo>
                  <a:lnTo>
                    <a:pt x="82391" y="265461"/>
                  </a:lnTo>
                  <a:lnTo>
                    <a:pt x="85439" y="268509"/>
                  </a:lnTo>
                  <a:lnTo>
                    <a:pt x="94583" y="268509"/>
                  </a:lnTo>
                  <a:lnTo>
                    <a:pt x="108299" y="270033"/>
                  </a:lnTo>
                  <a:lnTo>
                    <a:pt x="108299" y="285273"/>
                  </a:lnTo>
                  <a:lnTo>
                    <a:pt x="0" y="285273"/>
                  </a:lnTo>
                  <a:lnTo>
                    <a:pt x="0" y="270033"/>
                  </a:lnTo>
                  <a:lnTo>
                    <a:pt x="13811" y="268509"/>
                  </a:lnTo>
                  <a:lnTo>
                    <a:pt x="22955" y="268509"/>
                  </a:lnTo>
                  <a:lnTo>
                    <a:pt x="24479" y="266985"/>
                  </a:lnTo>
                  <a:lnTo>
                    <a:pt x="26003" y="266985"/>
                  </a:lnTo>
                  <a:lnTo>
                    <a:pt x="26003" y="265461"/>
                  </a:lnTo>
                  <a:lnTo>
                    <a:pt x="27527" y="263937"/>
                  </a:lnTo>
                  <a:lnTo>
                    <a:pt x="28408" y="259961"/>
                  </a:lnTo>
                  <a:lnTo>
                    <a:pt x="28860" y="252698"/>
                  </a:lnTo>
                  <a:lnTo>
                    <a:pt x="29051" y="228885"/>
                  </a:lnTo>
                  <a:lnTo>
                    <a:pt x="30575" y="157162"/>
                  </a:lnTo>
                  <a:lnTo>
                    <a:pt x="30337" y="130223"/>
                  </a:lnTo>
                  <a:lnTo>
                    <a:pt x="29289" y="79273"/>
                  </a:lnTo>
                  <a:lnTo>
                    <a:pt x="29051" y="44291"/>
                  </a:lnTo>
                  <a:lnTo>
                    <a:pt x="0" y="32004"/>
                  </a:lnTo>
                  <a:lnTo>
                    <a:pt x="0" y="16764"/>
                  </a:lnTo>
                  <a:lnTo>
                    <a:pt x="45124" y="11191"/>
                  </a:lnTo>
                  <a:lnTo>
                    <a:pt x="76295" y="0"/>
                  </a:lnTo>
                  <a:lnTo>
                    <a:pt x="79343" y="0"/>
                  </a:lnTo>
                  <a:lnTo>
                    <a:pt x="79343" y="19812"/>
                  </a:lnTo>
                  <a:lnTo>
                    <a:pt x="77819" y="80867"/>
                  </a:lnTo>
                  <a:lnTo>
                    <a:pt x="77819" y="132778"/>
                  </a:lnTo>
                  <a:lnTo>
                    <a:pt x="103727" y="111347"/>
                  </a:lnTo>
                  <a:lnTo>
                    <a:pt x="108299" y="106775"/>
                  </a:lnTo>
                  <a:lnTo>
                    <a:pt x="112871" y="103727"/>
                  </a:lnTo>
                  <a:lnTo>
                    <a:pt x="115919" y="103727"/>
                  </a:lnTo>
                  <a:lnTo>
                    <a:pt x="122110" y="100679"/>
                  </a:lnTo>
                  <a:lnTo>
                    <a:pt x="129730" y="99155"/>
                  </a:lnTo>
                  <a:lnTo>
                    <a:pt x="138874" y="99155"/>
                  </a:lnTo>
                  <a:lnTo>
                    <a:pt x="152852" y="100036"/>
                  </a:lnTo>
                  <a:lnTo>
                    <a:pt x="189952" y="122649"/>
                  </a:lnTo>
                  <a:lnTo>
                    <a:pt x="198310" y="161734"/>
                  </a:lnTo>
                  <a:lnTo>
                    <a:pt x="196786" y="238029"/>
                  </a:lnTo>
                  <a:lnTo>
                    <a:pt x="196786" y="259365"/>
                  </a:lnTo>
                  <a:lnTo>
                    <a:pt x="198310" y="262413"/>
                  </a:lnTo>
                  <a:lnTo>
                    <a:pt x="198310" y="263937"/>
                  </a:lnTo>
                  <a:lnTo>
                    <a:pt x="199834" y="266985"/>
                  </a:lnTo>
                  <a:lnTo>
                    <a:pt x="202882" y="266985"/>
                  </a:lnTo>
                  <a:lnTo>
                    <a:pt x="205930" y="268509"/>
                  </a:lnTo>
                  <a:lnTo>
                    <a:pt x="212026" y="270033"/>
                  </a:lnTo>
                  <a:lnTo>
                    <a:pt x="224313" y="270033"/>
                  </a:lnTo>
                  <a:lnTo>
                    <a:pt x="224313" y="285273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134" name="object 134"/>
            <p:cNvPicPr/>
            <p:nvPr/>
          </p:nvPicPr>
          <p:blipFill>
            <a:blip r:embed="rId62"/>
            <a:stretch>
              <a:fillRect/>
            </a:stretch>
          </p:blipFill>
          <p:spPr>
            <a:xfrm>
              <a:off x="3787279" y="5609861"/>
              <a:ext cx="278606" cy="223557"/>
            </a:xfrm>
            <a:prstGeom prst="rect">
              <a:avLst/>
            </a:prstGeom>
          </p:spPr>
        </p:pic>
      </p:grpSp>
      <p:grpSp>
        <p:nvGrpSpPr>
          <p:cNvPr id="135" name="object 135"/>
          <p:cNvGrpSpPr/>
          <p:nvPr/>
        </p:nvGrpSpPr>
        <p:grpSpPr>
          <a:xfrm>
            <a:off x="4267760" y="5663732"/>
            <a:ext cx="445518" cy="169684"/>
            <a:chOff x="4267760" y="5663733"/>
            <a:chExt cx="445518" cy="169684"/>
          </a:xfrm>
        </p:grpSpPr>
        <p:sp>
          <p:nvSpPr>
            <p:cNvPr id="136" name="object 136"/>
            <p:cNvSpPr/>
            <p:nvPr/>
          </p:nvSpPr>
          <p:spPr>
            <a:xfrm>
              <a:off x="4267760" y="5663733"/>
              <a:ext cx="281828" cy="165847"/>
            </a:xfrm>
            <a:custGeom>
              <a:avLst/>
              <a:gdLst/>
              <a:ahLst/>
              <a:cxnLst/>
              <a:rect l="l" t="t" r="r" b="b"/>
              <a:pathLst>
                <a:path w="319404" h="187959">
                  <a:moveTo>
                    <a:pt x="240982" y="187642"/>
                  </a:moveTo>
                  <a:lnTo>
                    <a:pt x="208978" y="187642"/>
                  </a:lnTo>
                  <a:lnTo>
                    <a:pt x="197866" y="159613"/>
                  </a:lnTo>
                  <a:lnTo>
                    <a:pt x="185308" y="130290"/>
                  </a:lnTo>
                  <a:lnTo>
                    <a:pt x="157067" y="67151"/>
                  </a:lnTo>
                  <a:lnTo>
                    <a:pt x="141017" y="100377"/>
                  </a:lnTo>
                  <a:lnTo>
                    <a:pt x="126968" y="131433"/>
                  </a:lnTo>
                  <a:lnTo>
                    <a:pt x="114633" y="160470"/>
                  </a:lnTo>
                  <a:lnTo>
                    <a:pt x="103727" y="187642"/>
                  </a:lnTo>
                  <a:lnTo>
                    <a:pt x="71628" y="187642"/>
                  </a:lnTo>
                  <a:lnTo>
                    <a:pt x="60960" y="147435"/>
                  </a:lnTo>
                  <a:lnTo>
                    <a:pt x="54054" y="122665"/>
                  </a:lnTo>
                  <a:lnTo>
                    <a:pt x="45719" y="94583"/>
                  </a:lnTo>
                  <a:lnTo>
                    <a:pt x="38338" y="68270"/>
                  </a:lnTo>
                  <a:lnTo>
                    <a:pt x="32384" y="48672"/>
                  </a:lnTo>
                  <a:lnTo>
                    <a:pt x="25908" y="29051"/>
                  </a:lnTo>
                  <a:lnTo>
                    <a:pt x="19812" y="22860"/>
                  </a:lnTo>
                  <a:lnTo>
                    <a:pt x="12192" y="22860"/>
                  </a:lnTo>
                  <a:lnTo>
                    <a:pt x="0" y="21336"/>
                  </a:lnTo>
                  <a:lnTo>
                    <a:pt x="0" y="6096"/>
                  </a:lnTo>
                  <a:lnTo>
                    <a:pt x="108299" y="6096"/>
                  </a:lnTo>
                  <a:lnTo>
                    <a:pt x="108299" y="21336"/>
                  </a:lnTo>
                  <a:lnTo>
                    <a:pt x="88487" y="21336"/>
                  </a:lnTo>
                  <a:lnTo>
                    <a:pt x="83915" y="22860"/>
                  </a:lnTo>
                  <a:lnTo>
                    <a:pt x="82391" y="24384"/>
                  </a:lnTo>
                  <a:lnTo>
                    <a:pt x="80867" y="24384"/>
                  </a:lnTo>
                  <a:lnTo>
                    <a:pt x="80867" y="29051"/>
                  </a:lnTo>
                  <a:lnTo>
                    <a:pt x="105251" y="126682"/>
                  </a:lnTo>
                  <a:lnTo>
                    <a:pt x="149637" y="28972"/>
                  </a:lnTo>
                  <a:lnTo>
                    <a:pt x="154781" y="17347"/>
                  </a:lnTo>
                  <a:lnTo>
                    <a:pt x="158781" y="7740"/>
                  </a:lnTo>
                  <a:lnTo>
                    <a:pt x="161639" y="0"/>
                  </a:lnTo>
                  <a:lnTo>
                    <a:pt x="182975" y="0"/>
                  </a:lnTo>
                  <a:lnTo>
                    <a:pt x="190721" y="21709"/>
                  </a:lnTo>
                  <a:lnTo>
                    <a:pt x="202299" y="50161"/>
                  </a:lnTo>
                  <a:lnTo>
                    <a:pt x="217573" y="85202"/>
                  </a:lnTo>
                  <a:lnTo>
                    <a:pt x="236410" y="126682"/>
                  </a:lnTo>
                  <a:lnTo>
                    <a:pt x="253174" y="76295"/>
                  </a:lnTo>
                  <a:lnTo>
                    <a:pt x="259175" y="58864"/>
                  </a:lnTo>
                  <a:lnTo>
                    <a:pt x="263461" y="45434"/>
                  </a:lnTo>
                  <a:lnTo>
                    <a:pt x="266033" y="36004"/>
                  </a:lnTo>
                  <a:lnTo>
                    <a:pt x="266890" y="30575"/>
                  </a:lnTo>
                  <a:lnTo>
                    <a:pt x="266890" y="27527"/>
                  </a:lnTo>
                  <a:lnTo>
                    <a:pt x="265366" y="25908"/>
                  </a:lnTo>
                  <a:lnTo>
                    <a:pt x="262318" y="24384"/>
                  </a:lnTo>
                  <a:lnTo>
                    <a:pt x="260794" y="22860"/>
                  </a:lnTo>
                  <a:lnTo>
                    <a:pt x="253174" y="22860"/>
                  </a:lnTo>
                  <a:lnTo>
                    <a:pt x="239458" y="21336"/>
                  </a:lnTo>
                  <a:lnTo>
                    <a:pt x="239458" y="6096"/>
                  </a:lnTo>
                  <a:lnTo>
                    <a:pt x="318801" y="6096"/>
                  </a:lnTo>
                  <a:lnTo>
                    <a:pt x="318801" y="21336"/>
                  </a:lnTo>
                  <a:lnTo>
                    <a:pt x="309657" y="21336"/>
                  </a:lnTo>
                  <a:lnTo>
                    <a:pt x="302037" y="22860"/>
                  </a:lnTo>
                  <a:lnTo>
                    <a:pt x="300513" y="24384"/>
                  </a:lnTo>
                  <a:lnTo>
                    <a:pt x="298989" y="24384"/>
                  </a:lnTo>
                  <a:lnTo>
                    <a:pt x="297465" y="25908"/>
                  </a:lnTo>
                  <a:lnTo>
                    <a:pt x="279359" y="71056"/>
                  </a:lnTo>
                  <a:lnTo>
                    <a:pt x="255460" y="140958"/>
                  </a:lnTo>
                  <a:lnTo>
                    <a:pt x="248078" y="163947"/>
                  </a:lnTo>
                  <a:lnTo>
                    <a:pt x="240982" y="187642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137" name="object 137"/>
            <p:cNvPicPr/>
            <p:nvPr/>
          </p:nvPicPr>
          <p:blipFill>
            <a:blip r:embed="rId63"/>
            <a:stretch>
              <a:fillRect/>
            </a:stretch>
          </p:blipFill>
          <p:spPr>
            <a:xfrm>
              <a:off x="4566538" y="5665077"/>
              <a:ext cx="146741" cy="168340"/>
            </a:xfrm>
            <a:prstGeom prst="rect">
              <a:avLst/>
            </a:prstGeom>
          </p:spPr>
        </p:pic>
      </p:grpSp>
      <p:pic>
        <p:nvPicPr>
          <p:cNvPr id="138" name="object 138"/>
          <p:cNvPicPr/>
          <p:nvPr/>
        </p:nvPicPr>
        <p:blipFill>
          <a:blip r:embed="rId64"/>
          <a:stretch>
            <a:fillRect/>
          </a:stretch>
        </p:blipFill>
        <p:spPr>
          <a:xfrm>
            <a:off x="7298727" y="5177706"/>
            <a:ext cx="1629866" cy="739167"/>
          </a:xfrm>
          <a:prstGeom prst="rect">
            <a:avLst/>
          </a:prstGeom>
        </p:spPr>
      </p:pic>
      <p:grpSp>
        <p:nvGrpSpPr>
          <p:cNvPr id="139" name="object 139"/>
          <p:cNvGrpSpPr/>
          <p:nvPr/>
        </p:nvGrpSpPr>
        <p:grpSpPr>
          <a:xfrm>
            <a:off x="4740172" y="5665077"/>
            <a:ext cx="436021" cy="168340"/>
            <a:chOff x="4740172" y="5665077"/>
            <a:chExt cx="436021" cy="168340"/>
          </a:xfrm>
        </p:grpSpPr>
        <p:pic>
          <p:nvPicPr>
            <p:cNvPr id="140" name="object 140"/>
            <p:cNvPicPr/>
            <p:nvPr/>
          </p:nvPicPr>
          <p:blipFill>
            <a:blip r:embed="rId65"/>
            <a:stretch>
              <a:fillRect/>
            </a:stretch>
          </p:blipFill>
          <p:spPr>
            <a:xfrm>
              <a:off x="4740172" y="5665077"/>
              <a:ext cx="289363" cy="168340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66"/>
            <a:stretch>
              <a:fillRect/>
            </a:stretch>
          </p:blipFill>
          <p:spPr>
            <a:xfrm>
              <a:off x="5049707" y="5665077"/>
              <a:ext cx="126486" cy="168340"/>
            </a:xfrm>
            <a:prstGeom prst="rect">
              <a:avLst/>
            </a:prstGeom>
          </p:spPr>
        </p:pic>
      </p:grpSp>
      <p:grpSp>
        <p:nvGrpSpPr>
          <p:cNvPr id="142" name="object 142"/>
          <p:cNvGrpSpPr/>
          <p:nvPr/>
        </p:nvGrpSpPr>
        <p:grpSpPr>
          <a:xfrm>
            <a:off x="5409080" y="5576244"/>
            <a:ext cx="878849" cy="257175"/>
            <a:chOff x="5409080" y="5576243"/>
            <a:chExt cx="878849" cy="257175"/>
          </a:xfrm>
        </p:grpSpPr>
        <p:sp>
          <p:nvSpPr>
            <p:cNvPr id="143" name="object 143"/>
            <p:cNvSpPr/>
            <p:nvPr/>
          </p:nvSpPr>
          <p:spPr>
            <a:xfrm>
              <a:off x="5409080" y="5576243"/>
              <a:ext cx="187138" cy="257175"/>
            </a:xfrm>
            <a:custGeom>
              <a:avLst/>
              <a:gdLst/>
              <a:ahLst/>
              <a:cxnLst/>
              <a:rect l="l" t="t" r="r" b="b"/>
              <a:pathLst>
                <a:path w="212089" h="291465">
                  <a:moveTo>
                    <a:pt x="184148" y="108299"/>
                  </a:moveTo>
                  <a:lnTo>
                    <a:pt x="137255" y="108299"/>
                  </a:lnTo>
                  <a:lnTo>
                    <a:pt x="137255" y="76295"/>
                  </a:lnTo>
                  <a:lnTo>
                    <a:pt x="137017" y="61992"/>
                  </a:lnTo>
                  <a:lnTo>
                    <a:pt x="136493" y="51101"/>
                  </a:lnTo>
                  <a:lnTo>
                    <a:pt x="135969" y="43639"/>
                  </a:lnTo>
                  <a:lnTo>
                    <a:pt x="135731" y="39624"/>
                  </a:lnTo>
                  <a:lnTo>
                    <a:pt x="134207" y="38100"/>
                  </a:lnTo>
                  <a:lnTo>
                    <a:pt x="132683" y="35052"/>
                  </a:lnTo>
                  <a:lnTo>
                    <a:pt x="131159" y="35052"/>
                  </a:lnTo>
                  <a:lnTo>
                    <a:pt x="128611" y="34170"/>
                  </a:lnTo>
                  <a:lnTo>
                    <a:pt x="123348" y="33718"/>
                  </a:lnTo>
                  <a:lnTo>
                    <a:pt x="115514" y="33551"/>
                  </a:lnTo>
                  <a:lnTo>
                    <a:pt x="105251" y="33528"/>
                  </a:lnTo>
                  <a:lnTo>
                    <a:pt x="105251" y="18288"/>
                  </a:lnTo>
                  <a:lnTo>
                    <a:pt x="127255" y="15430"/>
                  </a:lnTo>
                  <a:lnTo>
                    <a:pt x="147554" y="11430"/>
                  </a:lnTo>
                  <a:lnTo>
                    <a:pt x="166156" y="6286"/>
                  </a:lnTo>
                  <a:lnTo>
                    <a:pt x="183070" y="0"/>
                  </a:lnTo>
                  <a:lnTo>
                    <a:pt x="187642" y="4572"/>
                  </a:lnTo>
                  <a:lnTo>
                    <a:pt x="186737" y="20303"/>
                  </a:lnTo>
                  <a:lnTo>
                    <a:pt x="185499" y="50086"/>
                  </a:lnTo>
                  <a:lnTo>
                    <a:pt x="184594" y="64103"/>
                  </a:lnTo>
                  <a:lnTo>
                    <a:pt x="184148" y="108299"/>
                  </a:lnTo>
                  <a:close/>
                </a:path>
                <a:path w="212089" h="291465">
                  <a:moveTo>
                    <a:pt x="80867" y="291465"/>
                  </a:moveTo>
                  <a:lnTo>
                    <a:pt x="74771" y="291465"/>
                  </a:lnTo>
                  <a:lnTo>
                    <a:pt x="59309" y="289997"/>
                  </a:lnTo>
                  <a:lnTo>
                    <a:pt x="21336" y="266985"/>
                  </a:lnTo>
                  <a:lnTo>
                    <a:pt x="1404" y="223011"/>
                  </a:lnTo>
                  <a:lnTo>
                    <a:pt x="0" y="204406"/>
                  </a:lnTo>
                  <a:lnTo>
                    <a:pt x="285" y="195286"/>
                  </a:lnTo>
                  <a:lnTo>
                    <a:pt x="10668" y="151066"/>
                  </a:lnTo>
                  <a:lnTo>
                    <a:pt x="15240" y="146494"/>
                  </a:lnTo>
                  <a:lnTo>
                    <a:pt x="18383" y="141898"/>
                  </a:lnTo>
                  <a:lnTo>
                    <a:pt x="23241" y="137160"/>
                  </a:lnTo>
                  <a:lnTo>
                    <a:pt x="29813" y="132135"/>
                  </a:lnTo>
                  <a:lnTo>
                    <a:pt x="38100" y="126682"/>
                  </a:lnTo>
                  <a:lnTo>
                    <a:pt x="48936" y="118578"/>
                  </a:lnTo>
                  <a:lnTo>
                    <a:pt x="88487" y="100679"/>
                  </a:lnTo>
                  <a:lnTo>
                    <a:pt x="103727" y="100679"/>
                  </a:lnTo>
                  <a:lnTo>
                    <a:pt x="109823" y="102203"/>
                  </a:lnTo>
                  <a:lnTo>
                    <a:pt x="115919" y="102203"/>
                  </a:lnTo>
                  <a:lnTo>
                    <a:pt x="123539" y="103727"/>
                  </a:lnTo>
                  <a:lnTo>
                    <a:pt x="129635" y="106775"/>
                  </a:lnTo>
                  <a:lnTo>
                    <a:pt x="137255" y="108299"/>
                  </a:lnTo>
                  <a:lnTo>
                    <a:pt x="184148" y="108299"/>
                  </a:lnTo>
                  <a:lnTo>
                    <a:pt x="183979" y="125063"/>
                  </a:lnTo>
                  <a:lnTo>
                    <a:pt x="90011" y="125063"/>
                  </a:lnTo>
                  <a:lnTo>
                    <a:pt x="81175" y="125935"/>
                  </a:lnTo>
                  <a:lnTo>
                    <a:pt x="52578" y="157353"/>
                  </a:lnTo>
                  <a:lnTo>
                    <a:pt x="50292" y="186118"/>
                  </a:lnTo>
                  <a:lnTo>
                    <a:pt x="50911" y="202175"/>
                  </a:lnTo>
                  <a:lnTo>
                    <a:pt x="69706" y="244268"/>
                  </a:lnTo>
                  <a:lnTo>
                    <a:pt x="96107" y="253269"/>
                  </a:lnTo>
                  <a:lnTo>
                    <a:pt x="137255" y="253269"/>
                  </a:lnTo>
                  <a:lnTo>
                    <a:pt x="129516" y="259580"/>
                  </a:lnTo>
                  <a:lnTo>
                    <a:pt x="119919" y="267176"/>
                  </a:lnTo>
                  <a:lnTo>
                    <a:pt x="94583" y="286797"/>
                  </a:lnTo>
                  <a:lnTo>
                    <a:pt x="86963" y="289845"/>
                  </a:lnTo>
                  <a:lnTo>
                    <a:pt x="80867" y="291465"/>
                  </a:lnTo>
                  <a:close/>
                </a:path>
                <a:path w="212089" h="291465">
                  <a:moveTo>
                    <a:pt x="212026" y="286797"/>
                  </a:moveTo>
                  <a:lnTo>
                    <a:pt x="137255" y="286797"/>
                  </a:lnTo>
                  <a:lnTo>
                    <a:pt x="132683" y="285273"/>
                  </a:lnTo>
                  <a:lnTo>
                    <a:pt x="133826" y="275772"/>
                  </a:lnTo>
                  <a:lnTo>
                    <a:pt x="135058" y="266985"/>
                  </a:lnTo>
                  <a:lnTo>
                    <a:pt x="136214" y="259580"/>
                  </a:lnTo>
                  <a:lnTo>
                    <a:pt x="137255" y="253269"/>
                  </a:lnTo>
                  <a:lnTo>
                    <a:pt x="96107" y="253269"/>
                  </a:lnTo>
                  <a:lnTo>
                    <a:pt x="102703" y="252936"/>
                  </a:lnTo>
                  <a:lnTo>
                    <a:pt x="108870" y="251745"/>
                  </a:lnTo>
                  <a:lnTo>
                    <a:pt x="114752" y="249412"/>
                  </a:lnTo>
                  <a:lnTo>
                    <a:pt x="120491" y="245649"/>
                  </a:lnTo>
                  <a:lnTo>
                    <a:pt x="128111" y="241077"/>
                  </a:lnTo>
                  <a:lnTo>
                    <a:pt x="136993" y="201032"/>
                  </a:lnTo>
                  <a:lnTo>
                    <a:pt x="137255" y="149542"/>
                  </a:lnTo>
                  <a:lnTo>
                    <a:pt x="132421" y="144113"/>
                  </a:lnTo>
                  <a:lnTo>
                    <a:pt x="97488" y="125387"/>
                  </a:lnTo>
                  <a:lnTo>
                    <a:pt x="90011" y="125063"/>
                  </a:lnTo>
                  <a:lnTo>
                    <a:pt x="183979" y="125063"/>
                  </a:lnTo>
                  <a:lnTo>
                    <a:pt x="183179" y="204406"/>
                  </a:lnTo>
                  <a:lnTo>
                    <a:pt x="183245" y="227360"/>
                  </a:lnTo>
                  <a:lnTo>
                    <a:pt x="183316" y="231933"/>
                  </a:lnTo>
                  <a:lnTo>
                    <a:pt x="183873" y="245649"/>
                  </a:lnTo>
                  <a:lnTo>
                    <a:pt x="184356" y="254603"/>
                  </a:lnTo>
                  <a:lnTo>
                    <a:pt x="184594" y="260889"/>
                  </a:lnTo>
                  <a:lnTo>
                    <a:pt x="187642" y="266985"/>
                  </a:lnTo>
                  <a:lnTo>
                    <a:pt x="189166" y="266985"/>
                  </a:lnTo>
                  <a:lnTo>
                    <a:pt x="190690" y="268509"/>
                  </a:lnTo>
                  <a:lnTo>
                    <a:pt x="198310" y="270033"/>
                  </a:lnTo>
                  <a:lnTo>
                    <a:pt x="212026" y="271557"/>
                  </a:lnTo>
                  <a:lnTo>
                    <a:pt x="212026" y="286797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144" name="object 144"/>
            <p:cNvPicPr/>
            <p:nvPr/>
          </p:nvPicPr>
          <p:blipFill>
            <a:blip r:embed="rId67"/>
            <a:stretch>
              <a:fillRect/>
            </a:stretch>
          </p:blipFill>
          <p:spPr>
            <a:xfrm>
              <a:off x="5616332" y="5665077"/>
              <a:ext cx="164222" cy="168340"/>
            </a:xfrm>
            <a:prstGeom prst="rect">
              <a:avLst/>
            </a:prstGeom>
          </p:spPr>
        </p:pic>
        <p:sp>
          <p:nvSpPr>
            <p:cNvPr id="145" name="object 145"/>
            <p:cNvSpPr/>
            <p:nvPr/>
          </p:nvSpPr>
          <p:spPr>
            <a:xfrm>
              <a:off x="5796691" y="5663732"/>
              <a:ext cx="281828" cy="165847"/>
            </a:xfrm>
            <a:custGeom>
              <a:avLst/>
              <a:gdLst/>
              <a:ahLst/>
              <a:cxnLst/>
              <a:rect l="l" t="t" r="r" b="b"/>
              <a:pathLst>
                <a:path w="319404" h="187959">
                  <a:moveTo>
                    <a:pt x="239458" y="187642"/>
                  </a:moveTo>
                  <a:lnTo>
                    <a:pt x="208978" y="187642"/>
                  </a:lnTo>
                  <a:lnTo>
                    <a:pt x="197213" y="159613"/>
                  </a:lnTo>
                  <a:lnTo>
                    <a:pt x="184582" y="130290"/>
                  </a:lnTo>
                  <a:lnTo>
                    <a:pt x="170790" y="99519"/>
                  </a:lnTo>
                  <a:lnTo>
                    <a:pt x="155543" y="67151"/>
                  </a:lnTo>
                  <a:lnTo>
                    <a:pt x="140136" y="100377"/>
                  </a:lnTo>
                  <a:lnTo>
                    <a:pt x="126015" y="131433"/>
                  </a:lnTo>
                  <a:lnTo>
                    <a:pt x="113323" y="160470"/>
                  </a:lnTo>
                  <a:lnTo>
                    <a:pt x="102203" y="187642"/>
                  </a:lnTo>
                  <a:lnTo>
                    <a:pt x="70199" y="187642"/>
                  </a:lnTo>
                  <a:lnTo>
                    <a:pt x="60281" y="147435"/>
                  </a:lnTo>
                  <a:lnTo>
                    <a:pt x="45719" y="94583"/>
                  </a:lnTo>
                  <a:lnTo>
                    <a:pt x="25908" y="29051"/>
                  </a:lnTo>
                  <a:lnTo>
                    <a:pt x="18288" y="22860"/>
                  </a:lnTo>
                  <a:lnTo>
                    <a:pt x="12192" y="22860"/>
                  </a:lnTo>
                  <a:lnTo>
                    <a:pt x="0" y="21336"/>
                  </a:lnTo>
                  <a:lnTo>
                    <a:pt x="0" y="6096"/>
                  </a:lnTo>
                  <a:lnTo>
                    <a:pt x="106775" y="6096"/>
                  </a:lnTo>
                  <a:lnTo>
                    <a:pt x="106775" y="21336"/>
                  </a:lnTo>
                  <a:lnTo>
                    <a:pt x="88487" y="21336"/>
                  </a:lnTo>
                  <a:lnTo>
                    <a:pt x="83915" y="22860"/>
                  </a:lnTo>
                  <a:lnTo>
                    <a:pt x="82391" y="24384"/>
                  </a:lnTo>
                  <a:lnTo>
                    <a:pt x="80867" y="24384"/>
                  </a:lnTo>
                  <a:lnTo>
                    <a:pt x="79343" y="27527"/>
                  </a:lnTo>
                  <a:lnTo>
                    <a:pt x="79343" y="29051"/>
                  </a:lnTo>
                  <a:lnTo>
                    <a:pt x="79890" y="31646"/>
                  </a:lnTo>
                  <a:lnTo>
                    <a:pt x="83843" y="45981"/>
                  </a:lnTo>
                  <a:lnTo>
                    <a:pt x="105251" y="126682"/>
                  </a:lnTo>
                  <a:lnTo>
                    <a:pt x="149637" y="28972"/>
                  </a:lnTo>
                  <a:lnTo>
                    <a:pt x="154781" y="17347"/>
                  </a:lnTo>
                  <a:lnTo>
                    <a:pt x="158781" y="7740"/>
                  </a:lnTo>
                  <a:lnTo>
                    <a:pt x="161639" y="0"/>
                  </a:lnTo>
                  <a:lnTo>
                    <a:pt x="181546" y="0"/>
                  </a:lnTo>
                  <a:lnTo>
                    <a:pt x="190118" y="21709"/>
                  </a:lnTo>
                  <a:lnTo>
                    <a:pt x="202120" y="50161"/>
                  </a:lnTo>
                  <a:lnTo>
                    <a:pt x="217551" y="85202"/>
                  </a:lnTo>
                  <a:lnTo>
                    <a:pt x="236410" y="126682"/>
                  </a:lnTo>
                  <a:lnTo>
                    <a:pt x="258937" y="58864"/>
                  </a:lnTo>
                  <a:lnTo>
                    <a:pt x="262699" y="45434"/>
                  </a:lnTo>
                  <a:lnTo>
                    <a:pt x="264747" y="36004"/>
                  </a:lnTo>
                  <a:lnTo>
                    <a:pt x="265366" y="30575"/>
                  </a:lnTo>
                  <a:lnTo>
                    <a:pt x="265366" y="25908"/>
                  </a:lnTo>
                  <a:lnTo>
                    <a:pt x="262318" y="24384"/>
                  </a:lnTo>
                  <a:lnTo>
                    <a:pt x="260794" y="22860"/>
                  </a:lnTo>
                  <a:lnTo>
                    <a:pt x="253174" y="22860"/>
                  </a:lnTo>
                  <a:lnTo>
                    <a:pt x="237934" y="21336"/>
                  </a:lnTo>
                  <a:lnTo>
                    <a:pt x="237934" y="6096"/>
                  </a:lnTo>
                  <a:lnTo>
                    <a:pt x="318801" y="6096"/>
                  </a:lnTo>
                  <a:lnTo>
                    <a:pt x="318801" y="21336"/>
                  </a:lnTo>
                  <a:lnTo>
                    <a:pt x="308133" y="21336"/>
                  </a:lnTo>
                  <a:lnTo>
                    <a:pt x="302037" y="22860"/>
                  </a:lnTo>
                  <a:lnTo>
                    <a:pt x="300513" y="24384"/>
                  </a:lnTo>
                  <a:lnTo>
                    <a:pt x="297465" y="24384"/>
                  </a:lnTo>
                  <a:lnTo>
                    <a:pt x="295941" y="25908"/>
                  </a:lnTo>
                  <a:lnTo>
                    <a:pt x="291036" y="36766"/>
                  </a:lnTo>
                  <a:lnTo>
                    <a:pt x="285654" y="50768"/>
                  </a:lnTo>
                  <a:lnTo>
                    <a:pt x="278558" y="71056"/>
                  </a:lnTo>
                  <a:lnTo>
                    <a:pt x="270033" y="97631"/>
                  </a:lnTo>
                  <a:lnTo>
                    <a:pt x="262215" y="118808"/>
                  </a:lnTo>
                  <a:lnTo>
                    <a:pt x="254710" y="140958"/>
                  </a:lnTo>
                  <a:lnTo>
                    <a:pt x="239458" y="187642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146" name="object 146"/>
            <p:cNvPicPr/>
            <p:nvPr/>
          </p:nvPicPr>
          <p:blipFill>
            <a:blip r:embed="rId68"/>
            <a:stretch>
              <a:fillRect/>
            </a:stretch>
          </p:blipFill>
          <p:spPr>
            <a:xfrm>
              <a:off x="6091435" y="5665077"/>
              <a:ext cx="196495" cy="164222"/>
            </a:xfrm>
            <a:prstGeom prst="rect">
              <a:avLst/>
            </a:prstGeom>
          </p:spPr>
        </p:pic>
      </p:grpSp>
      <p:grpSp>
        <p:nvGrpSpPr>
          <p:cNvPr id="147" name="object 147"/>
          <p:cNvGrpSpPr/>
          <p:nvPr/>
        </p:nvGrpSpPr>
        <p:grpSpPr>
          <a:xfrm>
            <a:off x="6505939" y="5576244"/>
            <a:ext cx="577861" cy="257175"/>
            <a:chOff x="6505939" y="5576243"/>
            <a:chExt cx="577861" cy="257175"/>
          </a:xfrm>
        </p:grpSpPr>
        <p:pic>
          <p:nvPicPr>
            <p:cNvPr id="148" name="object 148"/>
            <p:cNvPicPr/>
            <p:nvPr/>
          </p:nvPicPr>
          <p:blipFill>
            <a:blip r:embed="rId69"/>
            <a:stretch>
              <a:fillRect/>
            </a:stretch>
          </p:blipFill>
          <p:spPr>
            <a:xfrm>
              <a:off x="6505939" y="5665077"/>
              <a:ext cx="153464" cy="168340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70"/>
            <a:stretch>
              <a:fillRect/>
            </a:stretch>
          </p:blipFill>
          <p:spPr>
            <a:xfrm>
              <a:off x="6678229" y="5665077"/>
              <a:ext cx="196495" cy="164222"/>
            </a:xfrm>
            <a:prstGeom prst="rect">
              <a:avLst/>
            </a:prstGeom>
          </p:spPr>
        </p:pic>
        <p:sp>
          <p:nvSpPr>
            <p:cNvPr id="150" name="object 150"/>
            <p:cNvSpPr/>
            <p:nvPr/>
          </p:nvSpPr>
          <p:spPr>
            <a:xfrm>
              <a:off x="6894980" y="5576243"/>
              <a:ext cx="188819" cy="257175"/>
            </a:xfrm>
            <a:custGeom>
              <a:avLst/>
              <a:gdLst/>
              <a:ahLst/>
              <a:cxnLst/>
              <a:rect l="l" t="t" r="r" b="b"/>
              <a:pathLst>
                <a:path w="213995" h="291465">
                  <a:moveTo>
                    <a:pt x="185577" y="108299"/>
                  </a:moveTo>
                  <a:lnTo>
                    <a:pt x="137255" y="108299"/>
                  </a:lnTo>
                  <a:lnTo>
                    <a:pt x="137231" y="61992"/>
                  </a:lnTo>
                  <a:lnTo>
                    <a:pt x="137064" y="51101"/>
                  </a:lnTo>
                  <a:lnTo>
                    <a:pt x="136612" y="43639"/>
                  </a:lnTo>
                  <a:lnTo>
                    <a:pt x="135731" y="39624"/>
                  </a:lnTo>
                  <a:lnTo>
                    <a:pt x="135731" y="38100"/>
                  </a:lnTo>
                  <a:lnTo>
                    <a:pt x="134207" y="35052"/>
                  </a:lnTo>
                  <a:lnTo>
                    <a:pt x="132683" y="35052"/>
                  </a:lnTo>
                  <a:lnTo>
                    <a:pt x="129492" y="34170"/>
                  </a:lnTo>
                  <a:lnTo>
                    <a:pt x="124301" y="33718"/>
                  </a:lnTo>
                  <a:lnTo>
                    <a:pt x="116824" y="33551"/>
                  </a:lnTo>
                  <a:lnTo>
                    <a:pt x="106775" y="33528"/>
                  </a:lnTo>
                  <a:lnTo>
                    <a:pt x="106775" y="18288"/>
                  </a:lnTo>
                  <a:lnTo>
                    <a:pt x="128539" y="15430"/>
                  </a:lnTo>
                  <a:lnTo>
                    <a:pt x="148304" y="11430"/>
                  </a:lnTo>
                  <a:lnTo>
                    <a:pt x="166354" y="6286"/>
                  </a:lnTo>
                  <a:lnTo>
                    <a:pt x="182975" y="0"/>
                  </a:lnTo>
                  <a:lnTo>
                    <a:pt x="187547" y="4572"/>
                  </a:lnTo>
                  <a:lnTo>
                    <a:pt x="186045" y="51101"/>
                  </a:lnTo>
                  <a:lnTo>
                    <a:pt x="186023" y="64103"/>
                  </a:lnTo>
                  <a:lnTo>
                    <a:pt x="185577" y="108299"/>
                  </a:lnTo>
                  <a:close/>
                </a:path>
                <a:path w="213995" h="291465">
                  <a:moveTo>
                    <a:pt x="80772" y="291465"/>
                  </a:moveTo>
                  <a:lnTo>
                    <a:pt x="74676" y="291465"/>
                  </a:lnTo>
                  <a:lnTo>
                    <a:pt x="59483" y="289997"/>
                  </a:lnTo>
                  <a:lnTo>
                    <a:pt x="21336" y="266985"/>
                  </a:lnTo>
                  <a:lnTo>
                    <a:pt x="1404" y="223011"/>
                  </a:lnTo>
                  <a:lnTo>
                    <a:pt x="0" y="204406"/>
                  </a:lnTo>
                  <a:lnTo>
                    <a:pt x="285" y="195286"/>
                  </a:lnTo>
                  <a:lnTo>
                    <a:pt x="10668" y="151066"/>
                  </a:lnTo>
                  <a:lnTo>
                    <a:pt x="15240" y="146494"/>
                  </a:lnTo>
                  <a:lnTo>
                    <a:pt x="19240" y="141898"/>
                  </a:lnTo>
                  <a:lnTo>
                    <a:pt x="49791" y="118578"/>
                  </a:lnTo>
                  <a:lnTo>
                    <a:pt x="88392" y="100679"/>
                  </a:lnTo>
                  <a:lnTo>
                    <a:pt x="103727" y="100679"/>
                  </a:lnTo>
                  <a:lnTo>
                    <a:pt x="109823" y="102203"/>
                  </a:lnTo>
                  <a:lnTo>
                    <a:pt x="117443" y="102203"/>
                  </a:lnTo>
                  <a:lnTo>
                    <a:pt x="123539" y="103727"/>
                  </a:lnTo>
                  <a:lnTo>
                    <a:pt x="129635" y="106775"/>
                  </a:lnTo>
                  <a:lnTo>
                    <a:pt x="137255" y="108299"/>
                  </a:lnTo>
                  <a:lnTo>
                    <a:pt x="185577" y="108299"/>
                  </a:lnTo>
                  <a:lnTo>
                    <a:pt x="185408" y="125063"/>
                  </a:lnTo>
                  <a:lnTo>
                    <a:pt x="91440" y="125063"/>
                  </a:lnTo>
                  <a:lnTo>
                    <a:pt x="81962" y="125935"/>
                  </a:lnTo>
                  <a:lnTo>
                    <a:pt x="52768" y="157353"/>
                  </a:lnTo>
                  <a:lnTo>
                    <a:pt x="50292" y="186118"/>
                  </a:lnTo>
                  <a:lnTo>
                    <a:pt x="51125" y="202175"/>
                  </a:lnTo>
                  <a:lnTo>
                    <a:pt x="69653" y="244268"/>
                  </a:lnTo>
                  <a:lnTo>
                    <a:pt x="96107" y="253269"/>
                  </a:lnTo>
                  <a:lnTo>
                    <a:pt x="137255" y="253269"/>
                  </a:lnTo>
                  <a:lnTo>
                    <a:pt x="129540" y="259580"/>
                  </a:lnTo>
                  <a:lnTo>
                    <a:pt x="108966" y="276201"/>
                  </a:lnTo>
                  <a:lnTo>
                    <a:pt x="96107" y="286797"/>
                  </a:lnTo>
                  <a:lnTo>
                    <a:pt x="88392" y="289845"/>
                  </a:lnTo>
                  <a:lnTo>
                    <a:pt x="80772" y="291465"/>
                  </a:lnTo>
                  <a:close/>
                </a:path>
                <a:path w="213995" h="291465">
                  <a:moveTo>
                    <a:pt x="213550" y="286797"/>
                  </a:moveTo>
                  <a:lnTo>
                    <a:pt x="137255" y="286797"/>
                  </a:lnTo>
                  <a:lnTo>
                    <a:pt x="134207" y="285273"/>
                  </a:lnTo>
                  <a:lnTo>
                    <a:pt x="135112" y="275772"/>
                  </a:lnTo>
                  <a:lnTo>
                    <a:pt x="135779" y="266985"/>
                  </a:lnTo>
                  <a:lnTo>
                    <a:pt x="136350" y="260199"/>
                  </a:lnTo>
                  <a:lnTo>
                    <a:pt x="137255" y="253269"/>
                  </a:lnTo>
                  <a:lnTo>
                    <a:pt x="96107" y="253269"/>
                  </a:lnTo>
                  <a:lnTo>
                    <a:pt x="102941" y="252936"/>
                  </a:lnTo>
                  <a:lnTo>
                    <a:pt x="109632" y="251745"/>
                  </a:lnTo>
                  <a:lnTo>
                    <a:pt x="116038" y="249412"/>
                  </a:lnTo>
                  <a:lnTo>
                    <a:pt x="122015" y="245649"/>
                  </a:lnTo>
                  <a:lnTo>
                    <a:pt x="129635" y="241077"/>
                  </a:lnTo>
                  <a:lnTo>
                    <a:pt x="134207" y="236505"/>
                  </a:lnTo>
                  <a:lnTo>
                    <a:pt x="135731" y="231933"/>
                  </a:lnTo>
                  <a:lnTo>
                    <a:pt x="135969" y="226217"/>
                  </a:lnTo>
                  <a:lnTo>
                    <a:pt x="136519" y="215169"/>
                  </a:lnTo>
                  <a:lnTo>
                    <a:pt x="136976" y="202175"/>
                  </a:lnTo>
                  <a:lnTo>
                    <a:pt x="137087" y="195286"/>
                  </a:lnTo>
                  <a:lnTo>
                    <a:pt x="137197" y="186309"/>
                  </a:lnTo>
                  <a:lnTo>
                    <a:pt x="137255" y="149542"/>
                  </a:lnTo>
                  <a:lnTo>
                    <a:pt x="132421" y="144113"/>
                  </a:lnTo>
                  <a:lnTo>
                    <a:pt x="100679" y="125063"/>
                  </a:lnTo>
                  <a:lnTo>
                    <a:pt x="185408" y="125063"/>
                  </a:lnTo>
                  <a:lnTo>
                    <a:pt x="184607" y="204406"/>
                  </a:lnTo>
                  <a:lnTo>
                    <a:pt x="184725" y="245649"/>
                  </a:lnTo>
                  <a:lnTo>
                    <a:pt x="185142" y="254603"/>
                  </a:lnTo>
                  <a:lnTo>
                    <a:pt x="185926" y="260199"/>
                  </a:lnTo>
                  <a:lnTo>
                    <a:pt x="186023" y="263937"/>
                  </a:lnTo>
                  <a:lnTo>
                    <a:pt x="187547" y="266985"/>
                  </a:lnTo>
                  <a:lnTo>
                    <a:pt x="189071" y="266985"/>
                  </a:lnTo>
                  <a:lnTo>
                    <a:pt x="190595" y="268509"/>
                  </a:lnTo>
                  <a:lnTo>
                    <a:pt x="199739" y="270033"/>
                  </a:lnTo>
                  <a:lnTo>
                    <a:pt x="213550" y="271557"/>
                  </a:lnTo>
                  <a:lnTo>
                    <a:pt x="213550" y="286797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pic>
        <p:nvPicPr>
          <p:cNvPr id="151" name="object 151"/>
          <p:cNvPicPr/>
          <p:nvPr/>
        </p:nvPicPr>
        <p:blipFill>
          <a:blip r:embed="rId71"/>
          <a:stretch>
            <a:fillRect/>
          </a:stretch>
        </p:blipFill>
        <p:spPr>
          <a:xfrm>
            <a:off x="1573221" y="6031259"/>
            <a:ext cx="1372860" cy="328528"/>
          </a:xfrm>
          <a:prstGeom prst="rect">
            <a:avLst/>
          </a:prstGeom>
        </p:spPr>
      </p:pic>
      <p:grpSp>
        <p:nvGrpSpPr>
          <p:cNvPr id="152" name="object 152"/>
          <p:cNvGrpSpPr/>
          <p:nvPr/>
        </p:nvGrpSpPr>
        <p:grpSpPr>
          <a:xfrm>
            <a:off x="3090049" y="6029913"/>
            <a:ext cx="1421270" cy="329873"/>
            <a:chOff x="3090049" y="6029914"/>
            <a:chExt cx="1421270" cy="329873"/>
          </a:xfrm>
        </p:grpSpPr>
        <p:pic>
          <p:nvPicPr>
            <p:cNvPr id="153" name="object 153"/>
            <p:cNvPicPr/>
            <p:nvPr/>
          </p:nvPicPr>
          <p:blipFill>
            <a:blip r:embed="rId72"/>
            <a:stretch>
              <a:fillRect/>
            </a:stretch>
          </p:blipFill>
          <p:spPr>
            <a:xfrm>
              <a:off x="3090049" y="6143037"/>
              <a:ext cx="162877" cy="216749"/>
            </a:xfrm>
            <a:prstGeom prst="rect">
              <a:avLst/>
            </a:prstGeom>
          </p:spPr>
        </p:pic>
        <p:pic>
          <p:nvPicPr>
            <p:cNvPr id="154" name="object 154"/>
            <p:cNvPicPr/>
            <p:nvPr/>
          </p:nvPicPr>
          <p:blipFill>
            <a:blip r:embed="rId73"/>
            <a:stretch>
              <a:fillRect/>
            </a:stretch>
          </p:blipFill>
          <p:spPr>
            <a:xfrm>
              <a:off x="3278477" y="6029914"/>
              <a:ext cx="1232843" cy="329873"/>
            </a:xfrm>
            <a:prstGeom prst="rect">
              <a:avLst/>
            </a:prstGeom>
          </p:spPr>
        </p:pic>
      </p:grpSp>
      <p:sp>
        <p:nvSpPr>
          <p:cNvPr id="104" name="Slide Number Placeholder 103">
            <a:extLst>
              <a:ext uri="{FF2B5EF4-FFF2-40B4-BE49-F238E27FC236}">
                <a16:creationId xmlns:a16="http://schemas.microsoft.com/office/drawing/2014/main" id="{442B5BCC-0F95-9E64-B4DD-F52C3BAAB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1600" smtClean="0"/>
              <a:t>63</a:t>
            </a:fld>
            <a:endParaRPr lang="en-US" sz="1600" dirty="0"/>
          </a:p>
        </p:txBody>
      </p:sp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740008" y="1143000"/>
            <a:ext cx="1049803" cy="32172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/>
          <a:stretch>
            <a:fillRect/>
          </a:stretch>
        </p:blipFill>
        <p:spPr>
          <a:xfrm>
            <a:off x="1873259" y="1258813"/>
            <a:ext cx="532931" cy="20591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527379" y="1149728"/>
            <a:ext cx="539652" cy="315002"/>
            <a:chOff x="2361257" y="1009324"/>
            <a:chExt cx="539652" cy="315002"/>
          </a:xfrm>
        </p:grpSpPr>
        <p:sp>
          <p:nvSpPr>
            <p:cNvPr id="5" name="object 5"/>
            <p:cNvSpPr/>
            <p:nvPr/>
          </p:nvSpPr>
          <p:spPr>
            <a:xfrm>
              <a:off x="2361257" y="1072609"/>
              <a:ext cx="122704" cy="245409"/>
            </a:xfrm>
            <a:custGeom>
              <a:avLst/>
              <a:gdLst/>
              <a:ahLst/>
              <a:cxnLst/>
              <a:rect l="l" t="t" r="r" b="b"/>
              <a:pathLst>
                <a:path w="139064" h="278130">
                  <a:moveTo>
                    <a:pt x="80867" y="277653"/>
                  </a:moveTo>
                  <a:lnTo>
                    <a:pt x="33527" y="262413"/>
                  </a:lnTo>
                  <a:lnTo>
                    <a:pt x="25907" y="222789"/>
                  </a:lnTo>
                  <a:lnTo>
                    <a:pt x="25907" y="73247"/>
                  </a:lnTo>
                  <a:lnTo>
                    <a:pt x="0" y="73247"/>
                  </a:lnTo>
                  <a:lnTo>
                    <a:pt x="0" y="70199"/>
                  </a:lnTo>
                  <a:lnTo>
                    <a:pt x="7739" y="66460"/>
                  </a:lnTo>
                  <a:lnTo>
                    <a:pt x="15049" y="62007"/>
                  </a:lnTo>
                  <a:lnTo>
                    <a:pt x="44957" y="27122"/>
                  </a:lnTo>
                  <a:lnTo>
                    <a:pt x="51815" y="7620"/>
                  </a:lnTo>
                  <a:lnTo>
                    <a:pt x="54863" y="0"/>
                  </a:lnTo>
                  <a:lnTo>
                    <a:pt x="64007" y="0"/>
                  </a:lnTo>
                  <a:lnTo>
                    <a:pt x="64007" y="64103"/>
                  </a:lnTo>
                  <a:lnTo>
                    <a:pt x="126587" y="64103"/>
                  </a:lnTo>
                  <a:lnTo>
                    <a:pt x="126587" y="73247"/>
                  </a:lnTo>
                  <a:lnTo>
                    <a:pt x="64007" y="73247"/>
                  </a:lnTo>
                  <a:lnTo>
                    <a:pt x="64007" y="216693"/>
                  </a:lnTo>
                  <a:lnTo>
                    <a:pt x="74675" y="257841"/>
                  </a:lnTo>
                  <a:lnTo>
                    <a:pt x="85439" y="262413"/>
                  </a:lnTo>
                  <a:lnTo>
                    <a:pt x="90011" y="265461"/>
                  </a:lnTo>
                  <a:lnTo>
                    <a:pt x="94583" y="266985"/>
                  </a:lnTo>
                  <a:lnTo>
                    <a:pt x="108299" y="266985"/>
                  </a:lnTo>
                  <a:lnTo>
                    <a:pt x="114395" y="265461"/>
                  </a:lnTo>
                  <a:lnTo>
                    <a:pt x="118967" y="262413"/>
                  </a:lnTo>
                  <a:lnTo>
                    <a:pt x="125063" y="259365"/>
                  </a:lnTo>
                  <a:lnTo>
                    <a:pt x="129635" y="253269"/>
                  </a:lnTo>
                  <a:lnTo>
                    <a:pt x="135731" y="245649"/>
                  </a:lnTo>
                  <a:lnTo>
                    <a:pt x="138779" y="248697"/>
                  </a:lnTo>
                  <a:lnTo>
                    <a:pt x="109156" y="273153"/>
                  </a:lnTo>
                  <a:lnTo>
                    <a:pt x="90868" y="277106"/>
                  </a:lnTo>
                  <a:lnTo>
                    <a:pt x="80867" y="277653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361257" y="1072609"/>
              <a:ext cx="122704" cy="245409"/>
            </a:xfrm>
            <a:custGeom>
              <a:avLst/>
              <a:gdLst/>
              <a:ahLst/>
              <a:cxnLst/>
              <a:rect l="l" t="t" r="r" b="b"/>
              <a:pathLst>
                <a:path w="139064" h="278130">
                  <a:moveTo>
                    <a:pt x="64007" y="64103"/>
                  </a:moveTo>
                  <a:lnTo>
                    <a:pt x="126587" y="64103"/>
                  </a:lnTo>
                  <a:lnTo>
                    <a:pt x="126587" y="73247"/>
                  </a:lnTo>
                  <a:lnTo>
                    <a:pt x="64007" y="73247"/>
                  </a:lnTo>
                  <a:lnTo>
                    <a:pt x="64007" y="216693"/>
                  </a:lnTo>
                  <a:lnTo>
                    <a:pt x="74675" y="257841"/>
                  </a:lnTo>
                  <a:lnTo>
                    <a:pt x="85439" y="262413"/>
                  </a:lnTo>
                  <a:lnTo>
                    <a:pt x="90011" y="265461"/>
                  </a:lnTo>
                  <a:lnTo>
                    <a:pt x="94583" y="266985"/>
                  </a:lnTo>
                  <a:lnTo>
                    <a:pt x="100679" y="266985"/>
                  </a:lnTo>
                  <a:lnTo>
                    <a:pt x="108299" y="266985"/>
                  </a:lnTo>
                  <a:lnTo>
                    <a:pt x="114395" y="265461"/>
                  </a:lnTo>
                  <a:lnTo>
                    <a:pt x="118967" y="262413"/>
                  </a:lnTo>
                  <a:lnTo>
                    <a:pt x="125063" y="259365"/>
                  </a:lnTo>
                  <a:lnTo>
                    <a:pt x="129635" y="253269"/>
                  </a:lnTo>
                  <a:lnTo>
                    <a:pt x="135731" y="245649"/>
                  </a:lnTo>
                  <a:lnTo>
                    <a:pt x="138779" y="248697"/>
                  </a:lnTo>
                  <a:lnTo>
                    <a:pt x="134802" y="255246"/>
                  </a:lnTo>
                  <a:lnTo>
                    <a:pt x="100298" y="275558"/>
                  </a:lnTo>
                  <a:lnTo>
                    <a:pt x="80867" y="277653"/>
                  </a:lnTo>
                  <a:lnTo>
                    <a:pt x="67072" y="276820"/>
                  </a:lnTo>
                  <a:lnTo>
                    <a:pt x="30479" y="257841"/>
                  </a:lnTo>
                  <a:lnTo>
                    <a:pt x="25907" y="222789"/>
                  </a:lnTo>
                  <a:lnTo>
                    <a:pt x="25907" y="73247"/>
                  </a:lnTo>
                  <a:lnTo>
                    <a:pt x="0" y="73247"/>
                  </a:lnTo>
                  <a:lnTo>
                    <a:pt x="0" y="70199"/>
                  </a:lnTo>
                  <a:lnTo>
                    <a:pt x="7739" y="66460"/>
                  </a:lnTo>
                  <a:lnTo>
                    <a:pt x="15049" y="62007"/>
                  </a:lnTo>
                  <a:lnTo>
                    <a:pt x="42671" y="32004"/>
                  </a:lnTo>
                  <a:lnTo>
                    <a:pt x="51815" y="7620"/>
                  </a:lnTo>
                  <a:lnTo>
                    <a:pt x="54863" y="0"/>
                  </a:lnTo>
                  <a:lnTo>
                    <a:pt x="64007" y="0"/>
                  </a:lnTo>
                  <a:lnTo>
                    <a:pt x="64007" y="64103"/>
                  </a:lnTo>
                  <a:close/>
                </a:path>
              </a:pathLst>
            </a:custGeom>
            <a:ln w="15249">
              <a:solidFill>
                <a:srgbClr val="FF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479676" y="1009324"/>
              <a:ext cx="222437" cy="304240"/>
            </a:xfrm>
            <a:custGeom>
              <a:avLst/>
              <a:gdLst/>
              <a:ahLst/>
              <a:cxnLst/>
              <a:rect l="l" t="t" r="r" b="b"/>
              <a:pathLst>
                <a:path w="252094" h="344805">
                  <a:moveTo>
                    <a:pt x="251650" y="344805"/>
                  </a:moveTo>
                  <a:lnTo>
                    <a:pt x="143351" y="344805"/>
                  </a:lnTo>
                  <a:lnTo>
                    <a:pt x="143351" y="340233"/>
                  </a:lnTo>
                  <a:lnTo>
                    <a:pt x="152495" y="338709"/>
                  </a:lnTo>
                  <a:lnTo>
                    <a:pt x="158686" y="337185"/>
                  </a:lnTo>
                  <a:lnTo>
                    <a:pt x="161734" y="335661"/>
                  </a:lnTo>
                  <a:lnTo>
                    <a:pt x="166306" y="334137"/>
                  </a:lnTo>
                  <a:lnTo>
                    <a:pt x="172402" y="328040"/>
                  </a:lnTo>
                  <a:lnTo>
                    <a:pt x="175450" y="323468"/>
                  </a:lnTo>
                  <a:lnTo>
                    <a:pt x="178498" y="311277"/>
                  </a:lnTo>
                  <a:lnTo>
                    <a:pt x="178736" y="304990"/>
                  </a:lnTo>
                  <a:lnTo>
                    <a:pt x="179784" y="288988"/>
                  </a:lnTo>
                  <a:lnTo>
                    <a:pt x="180022" y="279273"/>
                  </a:lnTo>
                  <a:lnTo>
                    <a:pt x="180022" y="201453"/>
                  </a:lnTo>
                  <a:lnTo>
                    <a:pt x="172402" y="160210"/>
                  </a:lnTo>
                  <a:lnTo>
                    <a:pt x="132683" y="140398"/>
                  </a:lnTo>
                  <a:lnTo>
                    <a:pt x="106680" y="146376"/>
                  </a:lnTo>
                  <a:lnTo>
                    <a:pt x="88106" y="164222"/>
                  </a:lnTo>
                  <a:lnTo>
                    <a:pt x="76962" y="193802"/>
                  </a:lnTo>
                  <a:lnTo>
                    <a:pt x="73247" y="234981"/>
                  </a:lnTo>
                  <a:lnTo>
                    <a:pt x="73247" y="311277"/>
                  </a:lnTo>
                  <a:lnTo>
                    <a:pt x="108299" y="340233"/>
                  </a:lnTo>
                  <a:lnTo>
                    <a:pt x="108299" y="344805"/>
                  </a:lnTo>
                  <a:lnTo>
                    <a:pt x="0" y="344805"/>
                  </a:lnTo>
                  <a:lnTo>
                    <a:pt x="0" y="340233"/>
                  </a:lnTo>
                  <a:lnTo>
                    <a:pt x="9144" y="338709"/>
                  </a:lnTo>
                  <a:lnTo>
                    <a:pt x="16764" y="337185"/>
                  </a:lnTo>
                  <a:lnTo>
                    <a:pt x="21336" y="334137"/>
                  </a:lnTo>
                  <a:lnTo>
                    <a:pt x="24384" y="332612"/>
                  </a:lnTo>
                  <a:lnTo>
                    <a:pt x="28956" y="328040"/>
                  </a:lnTo>
                  <a:lnTo>
                    <a:pt x="30480" y="321944"/>
                  </a:lnTo>
                  <a:lnTo>
                    <a:pt x="33528" y="318897"/>
                  </a:lnTo>
                  <a:lnTo>
                    <a:pt x="35052" y="312801"/>
                  </a:lnTo>
                  <a:lnTo>
                    <a:pt x="35052" y="305181"/>
                  </a:lnTo>
                  <a:lnTo>
                    <a:pt x="35290" y="298869"/>
                  </a:lnTo>
                  <a:lnTo>
                    <a:pt x="36337" y="282209"/>
                  </a:lnTo>
                  <a:lnTo>
                    <a:pt x="36576" y="271557"/>
                  </a:lnTo>
                  <a:lnTo>
                    <a:pt x="36576" y="79343"/>
                  </a:lnTo>
                  <a:lnTo>
                    <a:pt x="36337" y="67651"/>
                  </a:lnTo>
                  <a:lnTo>
                    <a:pt x="35052" y="44291"/>
                  </a:lnTo>
                  <a:lnTo>
                    <a:pt x="33528" y="36671"/>
                  </a:lnTo>
                  <a:lnTo>
                    <a:pt x="32004" y="30575"/>
                  </a:lnTo>
                  <a:lnTo>
                    <a:pt x="28956" y="27432"/>
                  </a:lnTo>
                  <a:lnTo>
                    <a:pt x="27432" y="22859"/>
                  </a:lnTo>
                  <a:lnTo>
                    <a:pt x="22860" y="18288"/>
                  </a:lnTo>
                  <a:lnTo>
                    <a:pt x="19812" y="16764"/>
                  </a:lnTo>
                  <a:lnTo>
                    <a:pt x="15240" y="15240"/>
                  </a:lnTo>
                  <a:lnTo>
                    <a:pt x="9144" y="13716"/>
                  </a:lnTo>
                  <a:lnTo>
                    <a:pt x="3048" y="13716"/>
                  </a:lnTo>
                  <a:lnTo>
                    <a:pt x="3048" y="7620"/>
                  </a:lnTo>
                  <a:lnTo>
                    <a:pt x="73247" y="0"/>
                  </a:lnTo>
                  <a:lnTo>
                    <a:pt x="73247" y="167830"/>
                  </a:lnTo>
                  <a:lnTo>
                    <a:pt x="79343" y="160210"/>
                  </a:lnTo>
                  <a:lnTo>
                    <a:pt x="88487" y="151066"/>
                  </a:lnTo>
                  <a:lnTo>
                    <a:pt x="93059" y="148018"/>
                  </a:lnTo>
                  <a:lnTo>
                    <a:pt x="97631" y="143446"/>
                  </a:lnTo>
                  <a:lnTo>
                    <a:pt x="144875" y="132778"/>
                  </a:lnTo>
                  <a:lnTo>
                    <a:pt x="158979" y="133373"/>
                  </a:lnTo>
                  <a:lnTo>
                    <a:pt x="199167" y="148066"/>
                  </a:lnTo>
                  <a:lnTo>
                    <a:pt x="216312" y="190325"/>
                  </a:lnTo>
                  <a:lnTo>
                    <a:pt x="216598" y="201453"/>
                  </a:lnTo>
                  <a:lnTo>
                    <a:pt x="216598" y="303656"/>
                  </a:lnTo>
                  <a:lnTo>
                    <a:pt x="218122" y="311277"/>
                  </a:lnTo>
                  <a:lnTo>
                    <a:pt x="218122" y="317373"/>
                  </a:lnTo>
                  <a:lnTo>
                    <a:pt x="219646" y="321944"/>
                  </a:lnTo>
                  <a:lnTo>
                    <a:pt x="251650" y="340233"/>
                  </a:lnTo>
                  <a:lnTo>
                    <a:pt x="251650" y="344805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479677" y="1009324"/>
              <a:ext cx="222437" cy="304240"/>
            </a:xfrm>
            <a:custGeom>
              <a:avLst/>
              <a:gdLst/>
              <a:ahLst/>
              <a:cxnLst/>
              <a:rect l="l" t="t" r="r" b="b"/>
              <a:pathLst>
                <a:path w="252094" h="344805">
                  <a:moveTo>
                    <a:pt x="73247" y="0"/>
                  </a:moveTo>
                  <a:lnTo>
                    <a:pt x="73247" y="167830"/>
                  </a:lnTo>
                  <a:lnTo>
                    <a:pt x="79343" y="160210"/>
                  </a:lnTo>
                  <a:lnTo>
                    <a:pt x="83915" y="155638"/>
                  </a:lnTo>
                  <a:lnTo>
                    <a:pt x="88487" y="151066"/>
                  </a:lnTo>
                  <a:lnTo>
                    <a:pt x="93059" y="148018"/>
                  </a:lnTo>
                  <a:lnTo>
                    <a:pt x="97631" y="143446"/>
                  </a:lnTo>
                  <a:lnTo>
                    <a:pt x="144875" y="132778"/>
                  </a:lnTo>
                  <a:lnTo>
                    <a:pt x="158979" y="133373"/>
                  </a:lnTo>
                  <a:lnTo>
                    <a:pt x="199167" y="148066"/>
                  </a:lnTo>
                  <a:lnTo>
                    <a:pt x="216312" y="190325"/>
                  </a:lnTo>
                  <a:lnTo>
                    <a:pt x="216598" y="201453"/>
                  </a:lnTo>
                  <a:lnTo>
                    <a:pt x="216598" y="273081"/>
                  </a:lnTo>
                  <a:lnTo>
                    <a:pt x="216598" y="292989"/>
                  </a:lnTo>
                  <a:lnTo>
                    <a:pt x="216598" y="303656"/>
                  </a:lnTo>
                  <a:lnTo>
                    <a:pt x="218122" y="311277"/>
                  </a:lnTo>
                  <a:lnTo>
                    <a:pt x="218122" y="317373"/>
                  </a:lnTo>
                  <a:lnTo>
                    <a:pt x="251650" y="340233"/>
                  </a:lnTo>
                  <a:lnTo>
                    <a:pt x="251650" y="344805"/>
                  </a:lnTo>
                  <a:lnTo>
                    <a:pt x="143351" y="344805"/>
                  </a:lnTo>
                  <a:lnTo>
                    <a:pt x="143351" y="340233"/>
                  </a:lnTo>
                  <a:lnTo>
                    <a:pt x="152495" y="338709"/>
                  </a:lnTo>
                  <a:lnTo>
                    <a:pt x="158686" y="337185"/>
                  </a:lnTo>
                  <a:lnTo>
                    <a:pt x="161734" y="335661"/>
                  </a:lnTo>
                  <a:lnTo>
                    <a:pt x="166306" y="334137"/>
                  </a:lnTo>
                  <a:lnTo>
                    <a:pt x="169354" y="331088"/>
                  </a:lnTo>
                  <a:lnTo>
                    <a:pt x="178736" y="304990"/>
                  </a:lnTo>
                  <a:lnTo>
                    <a:pt x="179260" y="297560"/>
                  </a:lnTo>
                  <a:lnTo>
                    <a:pt x="179784" y="288988"/>
                  </a:lnTo>
                  <a:lnTo>
                    <a:pt x="180022" y="279273"/>
                  </a:lnTo>
                  <a:lnTo>
                    <a:pt x="180022" y="201453"/>
                  </a:lnTo>
                  <a:lnTo>
                    <a:pt x="179760" y="192826"/>
                  </a:lnTo>
                  <a:lnTo>
                    <a:pt x="179070" y="185368"/>
                  </a:lnTo>
                  <a:lnTo>
                    <a:pt x="178093" y="179071"/>
                  </a:lnTo>
                  <a:lnTo>
                    <a:pt x="176974" y="173926"/>
                  </a:lnTo>
                  <a:lnTo>
                    <a:pt x="175450" y="166306"/>
                  </a:lnTo>
                  <a:lnTo>
                    <a:pt x="143532" y="141493"/>
                  </a:lnTo>
                  <a:lnTo>
                    <a:pt x="132683" y="140398"/>
                  </a:lnTo>
                  <a:lnTo>
                    <a:pt x="106680" y="146376"/>
                  </a:lnTo>
                  <a:lnTo>
                    <a:pt x="88106" y="164222"/>
                  </a:lnTo>
                  <a:lnTo>
                    <a:pt x="76962" y="193802"/>
                  </a:lnTo>
                  <a:lnTo>
                    <a:pt x="73247" y="234981"/>
                  </a:lnTo>
                  <a:lnTo>
                    <a:pt x="73247" y="274701"/>
                  </a:lnTo>
                  <a:lnTo>
                    <a:pt x="73247" y="292989"/>
                  </a:lnTo>
                  <a:lnTo>
                    <a:pt x="73247" y="303656"/>
                  </a:lnTo>
                  <a:lnTo>
                    <a:pt x="73247" y="311277"/>
                  </a:lnTo>
                  <a:lnTo>
                    <a:pt x="74771" y="317373"/>
                  </a:lnTo>
                  <a:lnTo>
                    <a:pt x="108299" y="340233"/>
                  </a:lnTo>
                  <a:lnTo>
                    <a:pt x="108299" y="344805"/>
                  </a:lnTo>
                  <a:lnTo>
                    <a:pt x="0" y="344805"/>
                  </a:lnTo>
                  <a:lnTo>
                    <a:pt x="0" y="340233"/>
                  </a:lnTo>
                  <a:lnTo>
                    <a:pt x="9144" y="338709"/>
                  </a:lnTo>
                  <a:lnTo>
                    <a:pt x="16764" y="337185"/>
                  </a:lnTo>
                  <a:lnTo>
                    <a:pt x="21336" y="334137"/>
                  </a:lnTo>
                  <a:lnTo>
                    <a:pt x="24384" y="332612"/>
                  </a:lnTo>
                  <a:lnTo>
                    <a:pt x="28956" y="328040"/>
                  </a:lnTo>
                  <a:lnTo>
                    <a:pt x="30480" y="321944"/>
                  </a:lnTo>
                  <a:lnTo>
                    <a:pt x="33528" y="318897"/>
                  </a:lnTo>
                  <a:lnTo>
                    <a:pt x="35052" y="312801"/>
                  </a:lnTo>
                  <a:lnTo>
                    <a:pt x="35052" y="305181"/>
                  </a:lnTo>
                  <a:lnTo>
                    <a:pt x="35290" y="298869"/>
                  </a:lnTo>
                  <a:lnTo>
                    <a:pt x="35814" y="291262"/>
                  </a:lnTo>
                  <a:lnTo>
                    <a:pt x="36337" y="282209"/>
                  </a:lnTo>
                  <a:lnTo>
                    <a:pt x="36576" y="271557"/>
                  </a:lnTo>
                  <a:lnTo>
                    <a:pt x="36576" y="79343"/>
                  </a:lnTo>
                  <a:lnTo>
                    <a:pt x="36337" y="67651"/>
                  </a:lnTo>
                  <a:lnTo>
                    <a:pt x="35814" y="57816"/>
                  </a:lnTo>
                  <a:lnTo>
                    <a:pt x="35290" y="49982"/>
                  </a:lnTo>
                  <a:lnTo>
                    <a:pt x="35052" y="44291"/>
                  </a:lnTo>
                  <a:lnTo>
                    <a:pt x="33528" y="36671"/>
                  </a:lnTo>
                  <a:lnTo>
                    <a:pt x="32004" y="30575"/>
                  </a:lnTo>
                  <a:lnTo>
                    <a:pt x="28956" y="27432"/>
                  </a:lnTo>
                  <a:lnTo>
                    <a:pt x="27432" y="22859"/>
                  </a:lnTo>
                  <a:lnTo>
                    <a:pt x="22860" y="18288"/>
                  </a:lnTo>
                  <a:lnTo>
                    <a:pt x="19812" y="16764"/>
                  </a:lnTo>
                  <a:lnTo>
                    <a:pt x="15240" y="15240"/>
                  </a:lnTo>
                  <a:lnTo>
                    <a:pt x="9144" y="13716"/>
                  </a:lnTo>
                  <a:lnTo>
                    <a:pt x="3048" y="13716"/>
                  </a:lnTo>
                  <a:lnTo>
                    <a:pt x="3048" y="7620"/>
                  </a:lnTo>
                  <a:lnTo>
                    <a:pt x="73247" y="0"/>
                  </a:lnTo>
                  <a:close/>
                </a:path>
              </a:pathLst>
            </a:custGeom>
            <a:ln w="15249">
              <a:solidFill>
                <a:srgbClr val="FF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2716592" y="1119754"/>
              <a:ext cx="184316" cy="204572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5"/>
          <a:stretch>
            <a:fillRect/>
          </a:stretch>
        </p:blipFill>
        <p:spPr>
          <a:xfrm>
            <a:off x="3188214" y="1206286"/>
            <a:ext cx="1071319" cy="333831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4379285" y="1148383"/>
            <a:ext cx="386412" cy="316347"/>
            <a:chOff x="4213165" y="1007979"/>
            <a:chExt cx="386412" cy="316347"/>
          </a:xfrm>
        </p:grpSpPr>
        <p:pic>
          <p:nvPicPr>
            <p:cNvPr id="12" name="object 12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4213165" y="1119754"/>
              <a:ext cx="216758" cy="2045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446057" y="1007979"/>
              <a:ext cx="153521" cy="305921"/>
            </a:xfrm>
            <a:custGeom>
              <a:avLst/>
              <a:gdLst/>
              <a:ahLst/>
              <a:cxnLst/>
              <a:rect l="l" t="t" r="r" b="b"/>
              <a:pathLst>
                <a:path w="173989" h="346709">
                  <a:moveTo>
                    <a:pt x="108299" y="346328"/>
                  </a:moveTo>
                  <a:lnTo>
                    <a:pt x="0" y="346328"/>
                  </a:lnTo>
                  <a:lnTo>
                    <a:pt x="0" y="341756"/>
                  </a:lnTo>
                  <a:lnTo>
                    <a:pt x="9143" y="340232"/>
                  </a:lnTo>
                  <a:lnTo>
                    <a:pt x="16763" y="338708"/>
                  </a:lnTo>
                  <a:lnTo>
                    <a:pt x="21335" y="335661"/>
                  </a:lnTo>
                  <a:lnTo>
                    <a:pt x="24383" y="334137"/>
                  </a:lnTo>
                  <a:lnTo>
                    <a:pt x="28955" y="329564"/>
                  </a:lnTo>
                  <a:lnTo>
                    <a:pt x="30479" y="323468"/>
                  </a:lnTo>
                  <a:lnTo>
                    <a:pt x="33527" y="320420"/>
                  </a:lnTo>
                  <a:lnTo>
                    <a:pt x="33527" y="314325"/>
                  </a:lnTo>
                  <a:lnTo>
                    <a:pt x="35051" y="306704"/>
                  </a:lnTo>
                  <a:lnTo>
                    <a:pt x="35290" y="300393"/>
                  </a:lnTo>
                  <a:lnTo>
                    <a:pt x="36337" y="283733"/>
                  </a:lnTo>
                  <a:lnTo>
                    <a:pt x="36575" y="273081"/>
                  </a:lnTo>
                  <a:lnTo>
                    <a:pt x="36575" y="146494"/>
                  </a:lnTo>
                  <a:lnTo>
                    <a:pt x="0" y="146494"/>
                  </a:lnTo>
                  <a:lnTo>
                    <a:pt x="0" y="137350"/>
                  </a:lnTo>
                  <a:lnTo>
                    <a:pt x="36575" y="137350"/>
                  </a:lnTo>
                  <a:lnTo>
                    <a:pt x="36575" y="77819"/>
                  </a:lnTo>
                  <a:lnTo>
                    <a:pt x="36861" y="67198"/>
                  </a:lnTo>
                  <a:lnTo>
                    <a:pt x="54649" y="25541"/>
                  </a:lnTo>
                  <a:lnTo>
                    <a:pt x="93059" y="6095"/>
                  </a:lnTo>
                  <a:lnTo>
                    <a:pt x="102227" y="3214"/>
                  </a:lnTo>
                  <a:lnTo>
                    <a:pt x="111537" y="1333"/>
                  </a:lnTo>
                  <a:lnTo>
                    <a:pt x="121134" y="309"/>
                  </a:lnTo>
                  <a:lnTo>
                    <a:pt x="131159" y="0"/>
                  </a:lnTo>
                  <a:lnTo>
                    <a:pt x="140874" y="523"/>
                  </a:lnTo>
                  <a:lnTo>
                    <a:pt x="173926" y="16763"/>
                  </a:lnTo>
                  <a:lnTo>
                    <a:pt x="173926" y="28955"/>
                  </a:lnTo>
                  <a:lnTo>
                    <a:pt x="172307" y="33623"/>
                  </a:lnTo>
                  <a:lnTo>
                    <a:pt x="166211" y="39719"/>
                  </a:lnTo>
                  <a:lnTo>
                    <a:pt x="161639" y="41243"/>
                  </a:lnTo>
                  <a:lnTo>
                    <a:pt x="149447" y="41243"/>
                  </a:lnTo>
                  <a:lnTo>
                    <a:pt x="140303" y="32099"/>
                  </a:lnTo>
                  <a:lnTo>
                    <a:pt x="135731" y="25907"/>
                  </a:lnTo>
                  <a:lnTo>
                    <a:pt x="131159" y="18287"/>
                  </a:lnTo>
                  <a:lnTo>
                    <a:pt x="128111" y="13715"/>
                  </a:lnTo>
                  <a:lnTo>
                    <a:pt x="125063" y="12191"/>
                  </a:lnTo>
                  <a:lnTo>
                    <a:pt x="122015" y="9143"/>
                  </a:lnTo>
                  <a:lnTo>
                    <a:pt x="117443" y="7619"/>
                  </a:lnTo>
                  <a:lnTo>
                    <a:pt x="106775" y="7619"/>
                  </a:lnTo>
                  <a:lnTo>
                    <a:pt x="100679" y="9143"/>
                  </a:lnTo>
                  <a:lnTo>
                    <a:pt x="94583" y="12191"/>
                  </a:lnTo>
                  <a:lnTo>
                    <a:pt x="90011" y="13715"/>
                  </a:lnTo>
                  <a:lnTo>
                    <a:pt x="73437" y="53435"/>
                  </a:lnTo>
                  <a:lnTo>
                    <a:pt x="73247" y="71723"/>
                  </a:lnTo>
                  <a:lnTo>
                    <a:pt x="73247" y="137350"/>
                  </a:lnTo>
                  <a:lnTo>
                    <a:pt x="122015" y="137350"/>
                  </a:lnTo>
                  <a:lnTo>
                    <a:pt x="122015" y="146494"/>
                  </a:lnTo>
                  <a:lnTo>
                    <a:pt x="73247" y="146494"/>
                  </a:lnTo>
                  <a:lnTo>
                    <a:pt x="73247" y="312800"/>
                  </a:lnTo>
                  <a:lnTo>
                    <a:pt x="108299" y="341756"/>
                  </a:lnTo>
                  <a:lnTo>
                    <a:pt x="108299" y="34632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446057" y="1007979"/>
              <a:ext cx="153521" cy="305921"/>
            </a:xfrm>
            <a:custGeom>
              <a:avLst/>
              <a:gdLst/>
              <a:ahLst/>
              <a:cxnLst/>
              <a:rect l="l" t="t" r="r" b="b"/>
              <a:pathLst>
                <a:path w="173989" h="346709">
                  <a:moveTo>
                    <a:pt x="73247" y="146494"/>
                  </a:moveTo>
                  <a:lnTo>
                    <a:pt x="73247" y="274605"/>
                  </a:lnTo>
                  <a:lnTo>
                    <a:pt x="73247" y="294512"/>
                  </a:lnTo>
                  <a:lnTo>
                    <a:pt x="73247" y="305180"/>
                  </a:lnTo>
                  <a:lnTo>
                    <a:pt x="73247" y="312800"/>
                  </a:lnTo>
                  <a:lnTo>
                    <a:pt x="74771" y="318896"/>
                  </a:lnTo>
                  <a:lnTo>
                    <a:pt x="108299" y="341756"/>
                  </a:lnTo>
                  <a:lnTo>
                    <a:pt x="108299" y="346328"/>
                  </a:lnTo>
                  <a:lnTo>
                    <a:pt x="0" y="346328"/>
                  </a:lnTo>
                  <a:lnTo>
                    <a:pt x="0" y="341756"/>
                  </a:lnTo>
                  <a:lnTo>
                    <a:pt x="9143" y="340232"/>
                  </a:lnTo>
                  <a:lnTo>
                    <a:pt x="16763" y="338708"/>
                  </a:lnTo>
                  <a:lnTo>
                    <a:pt x="21335" y="335661"/>
                  </a:lnTo>
                  <a:lnTo>
                    <a:pt x="24383" y="334137"/>
                  </a:lnTo>
                  <a:lnTo>
                    <a:pt x="28955" y="329564"/>
                  </a:lnTo>
                  <a:lnTo>
                    <a:pt x="30479" y="323468"/>
                  </a:lnTo>
                  <a:lnTo>
                    <a:pt x="33527" y="320420"/>
                  </a:lnTo>
                  <a:lnTo>
                    <a:pt x="33527" y="314325"/>
                  </a:lnTo>
                  <a:lnTo>
                    <a:pt x="35051" y="306704"/>
                  </a:lnTo>
                  <a:lnTo>
                    <a:pt x="35290" y="300393"/>
                  </a:lnTo>
                  <a:lnTo>
                    <a:pt x="35813" y="292786"/>
                  </a:lnTo>
                  <a:lnTo>
                    <a:pt x="36337" y="283733"/>
                  </a:lnTo>
                  <a:lnTo>
                    <a:pt x="36575" y="273081"/>
                  </a:lnTo>
                  <a:lnTo>
                    <a:pt x="36575" y="146494"/>
                  </a:lnTo>
                  <a:lnTo>
                    <a:pt x="0" y="146494"/>
                  </a:lnTo>
                  <a:lnTo>
                    <a:pt x="0" y="137350"/>
                  </a:lnTo>
                  <a:lnTo>
                    <a:pt x="36575" y="137350"/>
                  </a:lnTo>
                  <a:lnTo>
                    <a:pt x="36575" y="77819"/>
                  </a:lnTo>
                  <a:lnTo>
                    <a:pt x="36861" y="67198"/>
                  </a:lnTo>
                  <a:lnTo>
                    <a:pt x="54649" y="25541"/>
                  </a:lnTo>
                  <a:lnTo>
                    <a:pt x="93059" y="6095"/>
                  </a:lnTo>
                  <a:lnTo>
                    <a:pt x="102227" y="3214"/>
                  </a:lnTo>
                  <a:lnTo>
                    <a:pt x="111537" y="1333"/>
                  </a:lnTo>
                  <a:lnTo>
                    <a:pt x="121134" y="309"/>
                  </a:lnTo>
                  <a:lnTo>
                    <a:pt x="131159" y="0"/>
                  </a:lnTo>
                  <a:lnTo>
                    <a:pt x="140874" y="523"/>
                  </a:lnTo>
                  <a:lnTo>
                    <a:pt x="173926" y="16763"/>
                  </a:lnTo>
                  <a:lnTo>
                    <a:pt x="173926" y="24383"/>
                  </a:lnTo>
                  <a:lnTo>
                    <a:pt x="173926" y="28955"/>
                  </a:lnTo>
                  <a:lnTo>
                    <a:pt x="172307" y="33623"/>
                  </a:lnTo>
                  <a:lnTo>
                    <a:pt x="169259" y="36671"/>
                  </a:lnTo>
                  <a:lnTo>
                    <a:pt x="166211" y="39719"/>
                  </a:lnTo>
                  <a:lnTo>
                    <a:pt x="161639" y="41243"/>
                  </a:lnTo>
                  <a:lnTo>
                    <a:pt x="157067" y="41243"/>
                  </a:lnTo>
                  <a:lnTo>
                    <a:pt x="152495" y="41243"/>
                  </a:lnTo>
                  <a:lnTo>
                    <a:pt x="149447" y="41243"/>
                  </a:lnTo>
                  <a:lnTo>
                    <a:pt x="146399" y="38195"/>
                  </a:lnTo>
                  <a:lnTo>
                    <a:pt x="143351" y="35147"/>
                  </a:lnTo>
                  <a:lnTo>
                    <a:pt x="140303" y="32099"/>
                  </a:lnTo>
                  <a:lnTo>
                    <a:pt x="135731" y="25907"/>
                  </a:lnTo>
                  <a:lnTo>
                    <a:pt x="131159" y="18287"/>
                  </a:lnTo>
                  <a:lnTo>
                    <a:pt x="128111" y="13715"/>
                  </a:lnTo>
                  <a:lnTo>
                    <a:pt x="125063" y="12191"/>
                  </a:lnTo>
                  <a:lnTo>
                    <a:pt x="122015" y="9143"/>
                  </a:lnTo>
                  <a:lnTo>
                    <a:pt x="117443" y="7619"/>
                  </a:lnTo>
                  <a:lnTo>
                    <a:pt x="112871" y="7619"/>
                  </a:lnTo>
                  <a:lnTo>
                    <a:pt x="106775" y="7619"/>
                  </a:lnTo>
                  <a:lnTo>
                    <a:pt x="100679" y="9143"/>
                  </a:lnTo>
                  <a:lnTo>
                    <a:pt x="94583" y="12191"/>
                  </a:lnTo>
                  <a:lnTo>
                    <a:pt x="90011" y="13715"/>
                  </a:lnTo>
                  <a:lnTo>
                    <a:pt x="85439" y="18287"/>
                  </a:lnTo>
                  <a:lnTo>
                    <a:pt x="73271" y="62007"/>
                  </a:lnTo>
                  <a:lnTo>
                    <a:pt x="73247" y="71723"/>
                  </a:lnTo>
                  <a:lnTo>
                    <a:pt x="73247" y="137350"/>
                  </a:lnTo>
                  <a:lnTo>
                    <a:pt x="122015" y="137350"/>
                  </a:lnTo>
                  <a:lnTo>
                    <a:pt x="122015" y="146494"/>
                  </a:lnTo>
                  <a:lnTo>
                    <a:pt x="73247" y="146494"/>
                  </a:lnTo>
                  <a:close/>
                </a:path>
              </a:pathLst>
            </a:custGeom>
            <a:ln w="15249">
              <a:solidFill>
                <a:srgbClr val="FF0000"/>
              </a:solidFill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pic>
        <p:nvPicPr>
          <p:cNvPr id="15" name="object 15"/>
          <p:cNvPicPr/>
          <p:nvPr/>
        </p:nvPicPr>
        <p:blipFill>
          <a:blip r:embed="rId7"/>
          <a:stretch>
            <a:fillRect/>
          </a:stretch>
        </p:blipFill>
        <p:spPr>
          <a:xfrm>
            <a:off x="4840941" y="1143000"/>
            <a:ext cx="1589534" cy="32172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0F1876B-CDA4-5794-0E7D-4F5982B14AD8}"/>
              </a:ext>
            </a:extLst>
          </p:cNvPr>
          <p:cNvSpPr txBox="1"/>
          <p:nvPr/>
        </p:nvSpPr>
        <p:spPr>
          <a:xfrm>
            <a:off x="691511" y="2286000"/>
            <a:ext cx="2737489" cy="2254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132" indent="-252132">
              <a:buFont typeface="Wingdings" panose="05000000000000000000" pitchFamily="2" charset="2"/>
              <a:buChar char="Ø"/>
            </a:pPr>
            <a:r>
              <a:rPr lang="en-US" sz="2824">
                <a:latin typeface="Times New Roman" panose="02020603050405020304" pitchFamily="18" charset="0"/>
                <a:cs typeface="Times New Roman" panose="02020603050405020304" pitchFamily="18" charset="0"/>
              </a:rPr>
              <a:t>Gravity</a:t>
            </a:r>
          </a:p>
          <a:p>
            <a:pPr marL="252132" indent="-252132">
              <a:buFont typeface="Wingdings" panose="05000000000000000000" pitchFamily="2" charset="2"/>
              <a:buChar char="Ø"/>
            </a:pPr>
            <a:r>
              <a:rPr lang="en-US" sz="2824">
                <a:latin typeface="Times New Roman" panose="02020603050405020304" pitchFamily="18" charset="0"/>
                <a:cs typeface="Times New Roman" panose="02020603050405020304" pitchFamily="18" charset="0"/>
              </a:rPr>
              <a:t>Running water</a:t>
            </a:r>
          </a:p>
          <a:p>
            <a:pPr marL="252132" indent="-252132">
              <a:buFont typeface="Wingdings" panose="05000000000000000000" pitchFamily="2" charset="2"/>
              <a:buChar char="Ø"/>
            </a:pPr>
            <a:r>
              <a:rPr lang="en-US" sz="2824">
                <a:latin typeface="Times New Roman" panose="02020603050405020304" pitchFamily="18" charset="0"/>
                <a:cs typeface="Times New Roman" panose="02020603050405020304" pitchFamily="18" charset="0"/>
              </a:rPr>
              <a:t>Glaciers</a:t>
            </a:r>
          </a:p>
          <a:p>
            <a:pPr marL="252132" indent="-252132">
              <a:buFont typeface="Wingdings" panose="05000000000000000000" pitchFamily="2" charset="2"/>
              <a:buChar char="Ø"/>
            </a:pPr>
            <a:r>
              <a:rPr lang="en-US" sz="2824">
                <a:latin typeface="Times New Roman" panose="02020603050405020304" pitchFamily="18" charset="0"/>
                <a:cs typeface="Times New Roman" panose="02020603050405020304" pitchFamily="18" charset="0"/>
              </a:rPr>
              <a:t>Waves</a:t>
            </a:r>
          </a:p>
          <a:p>
            <a:pPr marL="252132" indent="-252132">
              <a:buFont typeface="Wingdings" panose="05000000000000000000" pitchFamily="2" charset="2"/>
              <a:buChar char="Ø"/>
            </a:pPr>
            <a:r>
              <a:rPr lang="en-US" sz="2824">
                <a:latin typeface="Times New Roman" panose="02020603050405020304" pitchFamily="18" charset="0"/>
                <a:cs typeface="Times New Roman" panose="02020603050405020304" pitchFamily="18" charset="0"/>
              </a:rPr>
              <a:t>Wind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9B1217A5-0D65-EB2A-1823-1E62D2867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1600" smtClean="0"/>
              <a:t>64</a:t>
            </a:fld>
            <a:endParaRPr lang="en-US" sz="1600" dirty="0"/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5514" y="396865"/>
            <a:ext cx="64994" cy="125506"/>
          </a:xfrm>
          <a:custGeom>
            <a:avLst/>
            <a:gdLst/>
            <a:ahLst/>
            <a:cxnLst/>
            <a:rect l="l" t="t" r="r" b="b"/>
            <a:pathLst>
              <a:path w="73659" h="142240">
                <a:moveTo>
                  <a:pt x="0" y="0"/>
                </a:moveTo>
                <a:lnTo>
                  <a:pt x="73152" y="0"/>
                </a:lnTo>
                <a:lnTo>
                  <a:pt x="73152" y="142240"/>
                </a:lnTo>
                <a:lnTo>
                  <a:pt x="0" y="14224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5509" y="396870"/>
            <a:ext cx="254374" cy="319368"/>
          </a:xfrm>
          <a:custGeom>
            <a:avLst/>
            <a:gdLst/>
            <a:ahLst/>
            <a:cxnLst/>
            <a:rect l="l" t="t" r="r" b="b"/>
            <a:pathLst>
              <a:path w="288290" h="361950">
                <a:moveTo>
                  <a:pt x="288226" y="0"/>
                </a:moveTo>
                <a:lnTo>
                  <a:pt x="216598" y="0"/>
                </a:lnTo>
                <a:lnTo>
                  <a:pt x="216598" y="142240"/>
                </a:lnTo>
                <a:lnTo>
                  <a:pt x="0" y="142240"/>
                </a:lnTo>
                <a:lnTo>
                  <a:pt x="0" y="203200"/>
                </a:lnTo>
                <a:lnTo>
                  <a:pt x="0" y="361950"/>
                </a:lnTo>
                <a:lnTo>
                  <a:pt x="73152" y="361950"/>
                </a:lnTo>
                <a:lnTo>
                  <a:pt x="73152" y="203200"/>
                </a:lnTo>
                <a:lnTo>
                  <a:pt x="216598" y="203200"/>
                </a:lnTo>
                <a:lnTo>
                  <a:pt x="216598" y="361950"/>
                </a:lnTo>
                <a:lnTo>
                  <a:pt x="288226" y="361950"/>
                </a:lnTo>
                <a:lnTo>
                  <a:pt x="288226" y="203200"/>
                </a:lnTo>
                <a:lnTo>
                  <a:pt x="288226" y="142240"/>
                </a:lnTo>
                <a:lnTo>
                  <a:pt x="28822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12359" y="480656"/>
            <a:ext cx="598954" cy="241487"/>
          </a:xfrm>
          <a:custGeom>
            <a:avLst/>
            <a:gdLst/>
            <a:ahLst/>
            <a:cxnLst/>
            <a:rect l="l" t="t" r="r" b="b"/>
            <a:pathLst>
              <a:path w="678814" h="273684">
                <a:moveTo>
                  <a:pt x="270027" y="135737"/>
                </a:moveTo>
                <a:lnTo>
                  <a:pt x="260070" y="81775"/>
                </a:lnTo>
                <a:lnTo>
                  <a:pt x="231838" y="38100"/>
                </a:lnTo>
                <a:lnTo>
                  <a:pt x="198310" y="14554"/>
                </a:lnTo>
                <a:lnTo>
                  <a:pt x="198310" y="135737"/>
                </a:lnTo>
                <a:lnTo>
                  <a:pt x="197167" y="154038"/>
                </a:lnTo>
                <a:lnTo>
                  <a:pt x="180022" y="195262"/>
                </a:lnTo>
                <a:lnTo>
                  <a:pt x="147358" y="215201"/>
                </a:lnTo>
                <a:lnTo>
                  <a:pt x="134200" y="216598"/>
                </a:lnTo>
                <a:lnTo>
                  <a:pt x="121056" y="215201"/>
                </a:lnTo>
                <a:lnTo>
                  <a:pt x="88480" y="195262"/>
                </a:lnTo>
                <a:lnTo>
                  <a:pt x="71335" y="154038"/>
                </a:lnTo>
                <a:lnTo>
                  <a:pt x="70192" y="135737"/>
                </a:lnTo>
                <a:lnTo>
                  <a:pt x="71335" y="117449"/>
                </a:lnTo>
                <a:lnTo>
                  <a:pt x="88480" y="76200"/>
                </a:lnTo>
                <a:lnTo>
                  <a:pt x="134200" y="56388"/>
                </a:lnTo>
                <a:lnTo>
                  <a:pt x="147358" y="57556"/>
                </a:lnTo>
                <a:lnTo>
                  <a:pt x="188023" y="87693"/>
                </a:lnTo>
                <a:lnTo>
                  <a:pt x="198310" y="135737"/>
                </a:lnTo>
                <a:lnTo>
                  <a:pt x="198310" y="14554"/>
                </a:lnTo>
                <a:lnTo>
                  <a:pt x="188201" y="9334"/>
                </a:lnTo>
                <a:lnTo>
                  <a:pt x="162572" y="2311"/>
                </a:lnTo>
                <a:lnTo>
                  <a:pt x="134200" y="0"/>
                </a:lnTo>
                <a:lnTo>
                  <a:pt x="115341" y="914"/>
                </a:lnTo>
                <a:lnTo>
                  <a:pt x="65620" y="16764"/>
                </a:lnTo>
                <a:lnTo>
                  <a:pt x="25882" y="50419"/>
                </a:lnTo>
                <a:lnTo>
                  <a:pt x="4381" y="98577"/>
                </a:lnTo>
                <a:lnTo>
                  <a:pt x="0" y="132689"/>
                </a:lnTo>
                <a:lnTo>
                  <a:pt x="1117" y="153822"/>
                </a:lnTo>
                <a:lnTo>
                  <a:pt x="9639" y="192138"/>
                </a:lnTo>
                <a:lnTo>
                  <a:pt x="37147" y="236651"/>
                </a:lnTo>
                <a:lnTo>
                  <a:pt x="82765" y="263448"/>
                </a:lnTo>
                <a:lnTo>
                  <a:pt x="134200" y="273088"/>
                </a:lnTo>
                <a:lnTo>
                  <a:pt x="162572" y="270535"/>
                </a:lnTo>
                <a:lnTo>
                  <a:pt x="188201" y="262978"/>
                </a:lnTo>
                <a:lnTo>
                  <a:pt x="211239" y="250545"/>
                </a:lnTo>
                <a:lnTo>
                  <a:pt x="231838" y="233362"/>
                </a:lnTo>
                <a:lnTo>
                  <a:pt x="245059" y="216598"/>
                </a:lnTo>
                <a:lnTo>
                  <a:pt x="248081" y="212775"/>
                </a:lnTo>
                <a:lnTo>
                  <a:pt x="260070" y="189738"/>
                </a:lnTo>
                <a:lnTo>
                  <a:pt x="267487" y="164109"/>
                </a:lnTo>
                <a:lnTo>
                  <a:pt x="270027" y="135737"/>
                </a:lnTo>
                <a:close/>
              </a:path>
              <a:path w="678814" h="273684">
                <a:moveTo>
                  <a:pt x="678751" y="6108"/>
                </a:moveTo>
                <a:lnTo>
                  <a:pt x="610171" y="6108"/>
                </a:lnTo>
                <a:lnTo>
                  <a:pt x="561301" y="176987"/>
                </a:lnTo>
                <a:lnTo>
                  <a:pt x="517105" y="6108"/>
                </a:lnTo>
                <a:lnTo>
                  <a:pt x="449961" y="6108"/>
                </a:lnTo>
                <a:lnTo>
                  <a:pt x="405765" y="176987"/>
                </a:lnTo>
                <a:lnTo>
                  <a:pt x="356895" y="6108"/>
                </a:lnTo>
                <a:lnTo>
                  <a:pt x="289839" y="6108"/>
                </a:lnTo>
                <a:lnTo>
                  <a:pt x="372237" y="266992"/>
                </a:lnTo>
                <a:lnTo>
                  <a:pt x="439293" y="266992"/>
                </a:lnTo>
                <a:lnTo>
                  <a:pt x="483577" y="99161"/>
                </a:lnTo>
                <a:lnTo>
                  <a:pt x="529297" y="266992"/>
                </a:lnTo>
                <a:lnTo>
                  <a:pt x="594931" y="266992"/>
                </a:lnTo>
                <a:lnTo>
                  <a:pt x="678751" y="610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48586" y="397117"/>
            <a:ext cx="225238" cy="324971"/>
          </a:xfrm>
          <a:custGeom>
            <a:avLst/>
            <a:gdLst/>
            <a:ahLst/>
            <a:cxnLst/>
            <a:rect l="l" t="t" r="r" b="b"/>
            <a:pathLst>
              <a:path w="255269" h="368300">
                <a:moveTo>
                  <a:pt x="254698" y="131254"/>
                </a:moveTo>
                <a:lnTo>
                  <a:pt x="186118" y="131254"/>
                </a:lnTo>
                <a:lnTo>
                  <a:pt x="186118" y="0"/>
                </a:lnTo>
                <a:lnTo>
                  <a:pt x="254698" y="0"/>
                </a:lnTo>
                <a:lnTo>
                  <a:pt x="254698" y="131254"/>
                </a:lnTo>
                <a:close/>
              </a:path>
              <a:path w="255269" h="368300">
                <a:moveTo>
                  <a:pt x="109823" y="367760"/>
                </a:moveTo>
                <a:lnTo>
                  <a:pt x="67484" y="358604"/>
                </a:lnTo>
                <a:lnTo>
                  <a:pt x="32004" y="331089"/>
                </a:lnTo>
                <a:lnTo>
                  <a:pt x="8000" y="287643"/>
                </a:lnTo>
                <a:lnTo>
                  <a:pt x="0" y="230409"/>
                </a:lnTo>
                <a:lnTo>
                  <a:pt x="2000" y="199224"/>
                </a:lnTo>
                <a:lnTo>
                  <a:pt x="18002" y="148247"/>
                </a:lnTo>
                <a:lnTo>
                  <a:pt x="48020" y="113323"/>
                </a:lnTo>
                <a:lnTo>
                  <a:pt x="86948" y="96702"/>
                </a:lnTo>
                <a:lnTo>
                  <a:pt x="109823" y="94678"/>
                </a:lnTo>
                <a:lnTo>
                  <a:pt x="130946" y="96964"/>
                </a:lnTo>
                <a:lnTo>
                  <a:pt x="150792" y="103822"/>
                </a:lnTo>
                <a:lnTo>
                  <a:pt x="169228" y="115252"/>
                </a:lnTo>
                <a:lnTo>
                  <a:pt x="186118" y="131254"/>
                </a:lnTo>
                <a:lnTo>
                  <a:pt x="254698" y="131254"/>
                </a:lnTo>
                <a:lnTo>
                  <a:pt x="254698" y="146494"/>
                </a:lnTo>
                <a:lnTo>
                  <a:pt x="128111" y="146494"/>
                </a:lnTo>
                <a:lnTo>
                  <a:pt x="116109" y="147875"/>
                </a:lnTo>
                <a:lnTo>
                  <a:pt x="79828" y="177791"/>
                </a:lnTo>
                <a:lnTo>
                  <a:pt x="70104" y="225837"/>
                </a:lnTo>
                <a:lnTo>
                  <a:pt x="70952" y="244997"/>
                </a:lnTo>
                <a:lnTo>
                  <a:pt x="82391" y="285369"/>
                </a:lnTo>
                <a:lnTo>
                  <a:pt x="114752" y="311086"/>
                </a:lnTo>
                <a:lnTo>
                  <a:pt x="129635" y="312801"/>
                </a:lnTo>
                <a:lnTo>
                  <a:pt x="254698" y="312801"/>
                </a:lnTo>
                <a:lnTo>
                  <a:pt x="254698" y="323469"/>
                </a:lnTo>
                <a:lnTo>
                  <a:pt x="190690" y="323469"/>
                </a:lnTo>
                <a:lnTo>
                  <a:pt x="182365" y="333437"/>
                </a:lnTo>
                <a:lnTo>
                  <a:pt x="173307" y="342566"/>
                </a:lnTo>
                <a:lnTo>
                  <a:pt x="131159" y="364712"/>
                </a:lnTo>
                <a:lnTo>
                  <a:pt x="120348" y="366950"/>
                </a:lnTo>
                <a:lnTo>
                  <a:pt x="109823" y="367760"/>
                </a:lnTo>
                <a:close/>
              </a:path>
              <a:path w="255269" h="368300">
                <a:moveTo>
                  <a:pt x="254698" y="312801"/>
                </a:moveTo>
                <a:lnTo>
                  <a:pt x="129635" y="312801"/>
                </a:lnTo>
                <a:lnTo>
                  <a:pt x="140755" y="311419"/>
                </a:lnTo>
                <a:lnTo>
                  <a:pt x="151161" y="307467"/>
                </a:lnTo>
                <a:lnTo>
                  <a:pt x="181725" y="267640"/>
                </a:lnTo>
                <a:lnTo>
                  <a:pt x="186118" y="231933"/>
                </a:lnTo>
                <a:lnTo>
                  <a:pt x="185212" y="210762"/>
                </a:lnTo>
                <a:lnTo>
                  <a:pt x="169259" y="166306"/>
                </a:lnTo>
                <a:lnTo>
                  <a:pt x="128111" y="146494"/>
                </a:lnTo>
                <a:lnTo>
                  <a:pt x="254698" y="146494"/>
                </a:lnTo>
                <a:lnTo>
                  <a:pt x="254698" y="312801"/>
                </a:lnTo>
                <a:close/>
              </a:path>
              <a:path w="255269" h="368300">
                <a:moveTo>
                  <a:pt x="254698" y="361664"/>
                </a:moveTo>
                <a:lnTo>
                  <a:pt x="190690" y="361664"/>
                </a:lnTo>
                <a:lnTo>
                  <a:pt x="190690" y="323469"/>
                </a:lnTo>
                <a:lnTo>
                  <a:pt x="254698" y="323469"/>
                </a:lnTo>
                <a:lnTo>
                  <a:pt x="254698" y="36166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19119" y="480656"/>
            <a:ext cx="727262" cy="241487"/>
          </a:xfrm>
          <a:custGeom>
            <a:avLst/>
            <a:gdLst/>
            <a:ahLst/>
            <a:cxnLst/>
            <a:rect l="l" t="t" r="r" b="b"/>
            <a:pathLst>
              <a:path w="824230" h="273684">
                <a:moveTo>
                  <a:pt x="269938" y="135737"/>
                </a:moveTo>
                <a:lnTo>
                  <a:pt x="260604" y="81775"/>
                </a:lnTo>
                <a:lnTo>
                  <a:pt x="231838" y="38100"/>
                </a:lnTo>
                <a:lnTo>
                  <a:pt x="199834" y="14782"/>
                </a:lnTo>
                <a:lnTo>
                  <a:pt x="199834" y="135737"/>
                </a:lnTo>
                <a:lnTo>
                  <a:pt x="198678" y="154038"/>
                </a:lnTo>
                <a:lnTo>
                  <a:pt x="181444" y="195262"/>
                </a:lnTo>
                <a:lnTo>
                  <a:pt x="148869" y="215201"/>
                </a:lnTo>
                <a:lnTo>
                  <a:pt x="135724" y="216598"/>
                </a:lnTo>
                <a:lnTo>
                  <a:pt x="122580" y="215201"/>
                </a:lnTo>
                <a:lnTo>
                  <a:pt x="90004" y="195262"/>
                </a:lnTo>
                <a:lnTo>
                  <a:pt x="72771" y="154038"/>
                </a:lnTo>
                <a:lnTo>
                  <a:pt x="71628" y="135737"/>
                </a:lnTo>
                <a:lnTo>
                  <a:pt x="72771" y="117449"/>
                </a:lnTo>
                <a:lnTo>
                  <a:pt x="90004" y="76200"/>
                </a:lnTo>
                <a:lnTo>
                  <a:pt x="135724" y="56388"/>
                </a:lnTo>
                <a:lnTo>
                  <a:pt x="148869" y="57556"/>
                </a:lnTo>
                <a:lnTo>
                  <a:pt x="189471" y="87693"/>
                </a:lnTo>
                <a:lnTo>
                  <a:pt x="199834" y="135737"/>
                </a:lnTo>
                <a:lnTo>
                  <a:pt x="199834" y="14782"/>
                </a:lnTo>
                <a:lnTo>
                  <a:pt x="189496" y="9334"/>
                </a:lnTo>
                <a:lnTo>
                  <a:pt x="164033" y="2311"/>
                </a:lnTo>
                <a:lnTo>
                  <a:pt x="135724" y="0"/>
                </a:lnTo>
                <a:lnTo>
                  <a:pt x="116852" y="914"/>
                </a:lnTo>
                <a:lnTo>
                  <a:pt x="65532" y="16764"/>
                </a:lnTo>
                <a:lnTo>
                  <a:pt x="27165" y="50419"/>
                </a:lnTo>
                <a:lnTo>
                  <a:pt x="4572" y="98577"/>
                </a:lnTo>
                <a:lnTo>
                  <a:pt x="0" y="132689"/>
                </a:lnTo>
                <a:lnTo>
                  <a:pt x="1143" y="153822"/>
                </a:lnTo>
                <a:lnTo>
                  <a:pt x="10287" y="192138"/>
                </a:lnTo>
                <a:lnTo>
                  <a:pt x="38671" y="236651"/>
                </a:lnTo>
                <a:lnTo>
                  <a:pt x="83400" y="263448"/>
                </a:lnTo>
                <a:lnTo>
                  <a:pt x="135724" y="273088"/>
                </a:lnTo>
                <a:lnTo>
                  <a:pt x="163182" y="270535"/>
                </a:lnTo>
                <a:lnTo>
                  <a:pt x="188353" y="262978"/>
                </a:lnTo>
                <a:lnTo>
                  <a:pt x="211251" y="250545"/>
                </a:lnTo>
                <a:lnTo>
                  <a:pt x="231838" y="233362"/>
                </a:lnTo>
                <a:lnTo>
                  <a:pt x="245579" y="216598"/>
                </a:lnTo>
                <a:lnTo>
                  <a:pt x="248716" y="212775"/>
                </a:lnTo>
                <a:lnTo>
                  <a:pt x="260604" y="189738"/>
                </a:lnTo>
                <a:lnTo>
                  <a:pt x="267627" y="164109"/>
                </a:lnTo>
                <a:lnTo>
                  <a:pt x="269938" y="135737"/>
                </a:lnTo>
                <a:close/>
              </a:path>
              <a:path w="824230" h="273684">
                <a:moveTo>
                  <a:pt x="549109" y="155549"/>
                </a:moveTo>
                <a:lnTo>
                  <a:pt x="547154" y="114401"/>
                </a:lnTo>
                <a:lnTo>
                  <a:pt x="531964" y="60096"/>
                </a:lnTo>
                <a:lnTo>
                  <a:pt x="499122" y="21221"/>
                </a:lnTo>
                <a:lnTo>
                  <a:pt x="480441" y="10909"/>
                </a:lnTo>
                <a:lnTo>
                  <a:pt x="480441" y="114401"/>
                </a:lnTo>
                <a:lnTo>
                  <a:pt x="378231" y="114401"/>
                </a:lnTo>
                <a:lnTo>
                  <a:pt x="391947" y="68580"/>
                </a:lnTo>
                <a:lnTo>
                  <a:pt x="430149" y="51816"/>
                </a:lnTo>
                <a:lnTo>
                  <a:pt x="440131" y="52946"/>
                </a:lnTo>
                <a:lnTo>
                  <a:pt x="472084" y="76606"/>
                </a:lnTo>
                <a:lnTo>
                  <a:pt x="480441" y="114401"/>
                </a:lnTo>
                <a:lnTo>
                  <a:pt x="480441" y="10909"/>
                </a:lnTo>
                <a:lnTo>
                  <a:pt x="477596" y="9334"/>
                </a:lnTo>
                <a:lnTo>
                  <a:pt x="452932" y="2311"/>
                </a:lnTo>
                <a:lnTo>
                  <a:pt x="425577" y="12"/>
                </a:lnTo>
                <a:lnTo>
                  <a:pt x="400608" y="2298"/>
                </a:lnTo>
                <a:lnTo>
                  <a:pt x="358190" y="20574"/>
                </a:lnTo>
                <a:lnTo>
                  <a:pt x="325018" y="56629"/>
                </a:lnTo>
                <a:lnTo>
                  <a:pt x="307352" y="107594"/>
                </a:lnTo>
                <a:lnTo>
                  <a:pt x="305079" y="138785"/>
                </a:lnTo>
                <a:lnTo>
                  <a:pt x="306781" y="164249"/>
                </a:lnTo>
                <a:lnTo>
                  <a:pt x="319874" y="209384"/>
                </a:lnTo>
                <a:lnTo>
                  <a:pt x="350164" y="247967"/>
                </a:lnTo>
                <a:lnTo>
                  <a:pt x="401116" y="270256"/>
                </a:lnTo>
                <a:lnTo>
                  <a:pt x="433197" y="273088"/>
                </a:lnTo>
                <a:lnTo>
                  <a:pt x="453174" y="271703"/>
                </a:lnTo>
                <a:lnTo>
                  <a:pt x="504825" y="253276"/>
                </a:lnTo>
                <a:lnTo>
                  <a:pt x="533196" y="221183"/>
                </a:lnTo>
                <a:lnTo>
                  <a:pt x="546061" y="195275"/>
                </a:lnTo>
                <a:lnTo>
                  <a:pt x="477393" y="183070"/>
                </a:lnTo>
                <a:lnTo>
                  <a:pt x="473913" y="192532"/>
                </a:lnTo>
                <a:lnTo>
                  <a:pt x="470154" y="200418"/>
                </a:lnTo>
                <a:lnTo>
                  <a:pt x="433197" y="221183"/>
                </a:lnTo>
                <a:lnTo>
                  <a:pt x="422059" y="220052"/>
                </a:lnTo>
                <a:lnTo>
                  <a:pt x="386359" y="194652"/>
                </a:lnTo>
                <a:lnTo>
                  <a:pt x="376707" y="155549"/>
                </a:lnTo>
                <a:lnTo>
                  <a:pt x="549109" y="155549"/>
                </a:lnTo>
                <a:close/>
              </a:path>
              <a:path w="824230" h="273684">
                <a:moveTo>
                  <a:pt x="823633" y="184594"/>
                </a:moveTo>
                <a:lnTo>
                  <a:pt x="812050" y="144233"/>
                </a:lnTo>
                <a:lnTo>
                  <a:pt x="772756" y="117068"/>
                </a:lnTo>
                <a:lnTo>
                  <a:pt x="725995" y="102209"/>
                </a:lnTo>
                <a:lnTo>
                  <a:pt x="700544" y="96774"/>
                </a:lnTo>
                <a:lnTo>
                  <a:pt x="681228" y="91922"/>
                </a:lnTo>
                <a:lnTo>
                  <a:pt x="667918" y="87630"/>
                </a:lnTo>
                <a:lnTo>
                  <a:pt x="660463" y="83921"/>
                </a:lnTo>
                <a:lnTo>
                  <a:pt x="655891" y="79248"/>
                </a:lnTo>
                <a:lnTo>
                  <a:pt x="654367" y="76200"/>
                </a:lnTo>
                <a:lnTo>
                  <a:pt x="654367" y="65532"/>
                </a:lnTo>
                <a:lnTo>
                  <a:pt x="701611" y="48768"/>
                </a:lnTo>
                <a:lnTo>
                  <a:pt x="711327" y="49339"/>
                </a:lnTo>
                <a:lnTo>
                  <a:pt x="747852" y="73342"/>
                </a:lnTo>
                <a:lnTo>
                  <a:pt x="750481" y="80772"/>
                </a:lnTo>
                <a:lnTo>
                  <a:pt x="814489" y="68580"/>
                </a:lnTo>
                <a:lnTo>
                  <a:pt x="791121" y="26797"/>
                </a:lnTo>
                <a:lnTo>
                  <a:pt x="746658" y="4381"/>
                </a:lnTo>
                <a:lnTo>
                  <a:pt x="700087" y="0"/>
                </a:lnTo>
                <a:lnTo>
                  <a:pt x="673493" y="1435"/>
                </a:lnTo>
                <a:lnTo>
                  <a:pt x="631685" y="12865"/>
                </a:lnTo>
                <a:lnTo>
                  <a:pt x="596366" y="48196"/>
                </a:lnTo>
                <a:lnTo>
                  <a:pt x="590270" y="79248"/>
                </a:lnTo>
                <a:lnTo>
                  <a:pt x="592023" y="97599"/>
                </a:lnTo>
                <a:lnTo>
                  <a:pt x="620750" y="138785"/>
                </a:lnTo>
                <a:lnTo>
                  <a:pt x="658545" y="154990"/>
                </a:lnTo>
                <a:lnTo>
                  <a:pt x="725995" y="172402"/>
                </a:lnTo>
                <a:lnTo>
                  <a:pt x="734364" y="174688"/>
                </a:lnTo>
                <a:lnTo>
                  <a:pt x="755053" y="189166"/>
                </a:lnTo>
                <a:lnTo>
                  <a:pt x="755053" y="202882"/>
                </a:lnTo>
                <a:lnTo>
                  <a:pt x="717537" y="222123"/>
                </a:lnTo>
                <a:lnTo>
                  <a:pt x="704659" y="222694"/>
                </a:lnTo>
                <a:lnTo>
                  <a:pt x="693585" y="222110"/>
                </a:lnTo>
                <a:lnTo>
                  <a:pt x="656653" y="199644"/>
                </a:lnTo>
                <a:lnTo>
                  <a:pt x="649795" y="181546"/>
                </a:lnTo>
                <a:lnTo>
                  <a:pt x="579602" y="192214"/>
                </a:lnTo>
                <a:lnTo>
                  <a:pt x="606386" y="239407"/>
                </a:lnTo>
                <a:lnTo>
                  <a:pt x="637971" y="260870"/>
                </a:lnTo>
                <a:lnTo>
                  <a:pt x="679780" y="271678"/>
                </a:lnTo>
                <a:lnTo>
                  <a:pt x="704659" y="273088"/>
                </a:lnTo>
                <a:lnTo>
                  <a:pt x="732688" y="271399"/>
                </a:lnTo>
                <a:lnTo>
                  <a:pt x="777836" y="258305"/>
                </a:lnTo>
                <a:lnTo>
                  <a:pt x="807554" y="233070"/>
                </a:lnTo>
                <a:lnTo>
                  <a:pt x="821893" y="202082"/>
                </a:lnTo>
                <a:lnTo>
                  <a:pt x="823633" y="18459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11420" y="391738"/>
            <a:ext cx="297516" cy="330013"/>
          </a:xfrm>
          <a:custGeom>
            <a:avLst/>
            <a:gdLst/>
            <a:ahLst/>
            <a:cxnLst/>
            <a:rect l="l" t="t" r="r" b="b"/>
            <a:pathLst>
              <a:path w="337185" h="374015">
                <a:moveTo>
                  <a:pt x="183070" y="373856"/>
                </a:moveTo>
                <a:lnTo>
                  <a:pt x="130028" y="367950"/>
                </a:lnTo>
                <a:lnTo>
                  <a:pt x="83915" y="349472"/>
                </a:lnTo>
                <a:lnTo>
                  <a:pt x="47482" y="321004"/>
                </a:lnTo>
                <a:lnTo>
                  <a:pt x="21336" y="282321"/>
                </a:lnTo>
                <a:lnTo>
                  <a:pt x="5524" y="236517"/>
                </a:lnTo>
                <a:lnTo>
                  <a:pt x="0" y="186213"/>
                </a:lnTo>
                <a:lnTo>
                  <a:pt x="1428" y="158439"/>
                </a:lnTo>
                <a:lnTo>
                  <a:pt x="12858" y="108070"/>
                </a:lnTo>
                <a:lnTo>
                  <a:pt x="36654" y="64889"/>
                </a:lnTo>
                <a:lnTo>
                  <a:pt x="71602" y="31218"/>
                </a:lnTo>
                <a:lnTo>
                  <a:pt x="111324" y="10327"/>
                </a:lnTo>
                <a:lnTo>
                  <a:pt x="154178" y="1144"/>
                </a:lnTo>
                <a:lnTo>
                  <a:pt x="178498" y="0"/>
                </a:lnTo>
                <a:lnTo>
                  <a:pt x="210588" y="1954"/>
                </a:lnTo>
                <a:lnTo>
                  <a:pt x="262803" y="16756"/>
                </a:lnTo>
                <a:lnTo>
                  <a:pt x="300585" y="44197"/>
                </a:lnTo>
                <a:lnTo>
                  <a:pt x="325112" y="83098"/>
                </a:lnTo>
                <a:lnTo>
                  <a:pt x="332517" y="106870"/>
                </a:lnTo>
                <a:lnTo>
                  <a:pt x="259365" y="120586"/>
                </a:lnTo>
                <a:lnTo>
                  <a:pt x="255064" y="107689"/>
                </a:lnTo>
                <a:lnTo>
                  <a:pt x="249031" y="96345"/>
                </a:lnTo>
                <a:lnTo>
                  <a:pt x="220075" y="71580"/>
                </a:lnTo>
                <a:lnTo>
                  <a:pt x="178498" y="62579"/>
                </a:lnTo>
                <a:lnTo>
                  <a:pt x="155861" y="64555"/>
                </a:lnTo>
                <a:lnTo>
                  <a:pt x="117982" y="79938"/>
                </a:lnTo>
                <a:lnTo>
                  <a:pt x="90201" y="109951"/>
                </a:lnTo>
                <a:lnTo>
                  <a:pt x="76485" y="155129"/>
                </a:lnTo>
                <a:lnTo>
                  <a:pt x="74771" y="183165"/>
                </a:lnTo>
                <a:lnTo>
                  <a:pt x="76509" y="213170"/>
                </a:lnTo>
                <a:lnTo>
                  <a:pt x="90844" y="261215"/>
                </a:lnTo>
                <a:lnTo>
                  <a:pt x="118624" y="293274"/>
                </a:lnTo>
                <a:lnTo>
                  <a:pt x="155885" y="309276"/>
                </a:lnTo>
                <a:lnTo>
                  <a:pt x="178498" y="311277"/>
                </a:lnTo>
                <a:lnTo>
                  <a:pt x="189928" y="310705"/>
                </a:lnTo>
                <a:lnTo>
                  <a:pt x="235126" y="297513"/>
                </a:lnTo>
                <a:lnTo>
                  <a:pt x="263937" y="280797"/>
                </a:lnTo>
                <a:lnTo>
                  <a:pt x="263937" y="234981"/>
                </a:lnTo>
                <a:lnTo>
                  <a:pt x="180022" y="234981"/>
                </a:lnTo>
                <a:lnTo>
                  <a:pt x="180022" y="173926"/>
                </a:lnTo>
                <a:lnTo>
                  <a:pt x="337089" y="173926"/>
                </a:lnTo>
                <a:lnTo>
                  <a:pt x="337089" y="317373"/>
                </a:lnTo>
                <a:lnTo>
                  <a:pt x="290583" y="347845"/>
                </a:lnTo>
                <a:lnTo>
                  <a:pt x="248261" y="364212"/>
                </a:lnTo>
                <a:lnTo>
                  <a:pt x="204788" y="372737"/>
                </a:lnTo>
                <a:lnTo>
                  <a:pt x="183070" y="37385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65404" y="397117"/>
            <a:ext cx="1140199" cy="412376"/>
          </a:xfrm>
          <a:custGeom>
            <a:avLst/>
            <a:gdLst/>
            <a:ahLst/>
            <a:cxnLst/>
            <a:rect l="l" t="t" r="r" b="b"/>
            <a:pathLst>
              <a:path w="1292225" h="467359">
                <a:moveTo>
                  <a:pt x="169265" y="106883"/>
                </a:moveTo>
                <a:lnTo>
                  <a:pt x="158686" y="101752"/>
                </a:lnTo>
                <a:lnTo>
                  <a:pt x="147548" y="97929"/>
                </a:lnTo>
                <a:lnTo>
                  <a:pt x="135826" y="95516"/>
                </a:lnTo>
                <a:lnTo>
                  <a:pt x="123545" y="94678"/>
                </a:lnTo>
                <a:lnTo>
                  <a:pt x="115811" y="95237"/>
                </a:lnTo>
                <a:lnTo>
                  <a:pt x="80479" y="115836"/>
                </a:lnTo>
                <a:lnTo>
                  <a:pt x="64008" y="137363"/>
                </a:lnTo>
                <a:lnTo>
                  <a:pt x="64008" y="100787"/>
                </a:lnTo>
                <a:lnTo>
                  <a:pt x="0" y="100787"/>
                </a:lnTo>
                <a:lnTo>
                  <a:pt x="0" y="361670"/>
                </a:lnTo>
                <a:lnTo>
                  <a:pt x="70205" y="361670"/>
                </a:lnTo>
                <a:lnTo>
                  <a:pt x="70205" y="280809"/>
                </a:lnTo>
                <a:lnTo>
                  <a:pt x="70485" y="250456"/>
                </a:lnTo>
                <a:lnTo>
                  <a:pt x="72771" y="206984"/>
                </a:lnTo>
                <a:lnTo>
                  <a:pt x="86995" y="169113"/>
                </a:lnTo>
                <a:lnTo>
                  <a:pt x="115925" y="155651"/>
                </a:lnTo>
                <a:lnTo>
                  <a:pt x="123926" y="156476"/>
                </a:lnTo>
                <a:lnTo>
                  <a:pt x="131927" y="158889"/>
                </a:lnTo>
                <a:lnTo>
                  <a:pt x="139928" y="162712"/>
                </a:lnTo>
                <a:lnTo>
                  <a:pt x="147929" y="167843"/>
                </a:lnTo>
                <a:lnTo>
                  <a:pt x="169265" y="106883"/>
                </a:lnTo>
                <a:close/>
              </a:path>
              <a:path w="1292225" h="467359">
                <a:moveTo>
                  <a:pt x="427101" y="361670"/>
                </a:moveTo>
                <a:lnTo>
                  <a:pt x="422821" y="352539"/>
                </a:lnTo>
                <a:lnTo>
                  <a:pt x="419100" y="343522"/>
                </a:lnTo>
                <a:lnTo>
                  <a:pt x="415963" y="334797"/>
                </a:lnTo>
                <a:lnTo>
                  <a:pt x="415290" y="332625"/>
                </a:lnTo>
                <a:lnTo>
                  <a:pt x="413385" y="326529"/>
                </a:lnTo>
                <a:lnTo>
                  <a:pt x="412457" y="318909"/>
                </a:lnTo>
                <a:lnTo>
                  <a:pt x="412267" y="317385"/>
                </a:lnTo>
                <a:lnTo>
                  <a:pt x="411289" y="305955"/>
                </a:lnTo>
                <a:lnTo>
                  <a:pt x="410603" y="292239"/>
                </a:lnTo>
                <a:lnTo>
                  <a:pt x="410578" y="290423"/>
                </a:lnTo>
                <a:lnTo>
                  <a:pt x="410464" y="269570"/>
                </a:lnTo>
                <a:lnTo>
                  <a:pt x="411086" y="236512"/>
                </a:lnTo>
                <a:lnTo>
                  <a:pt x="411632" y="207556"/>
                </a:lnTo>
                <a:lnTo>
                  <a:pt x="411746" y="190792"/>
                </a:lnTo>
                <a:lnTo>
                  <a:pt x="407492" y="146494"/>
                </a:lnTo>
                <a:lnTo>
                  <a:pt x="381215" y="111353"/>
                </a:lnTo>
                <a:lnTo>
                  <a:pt x="342049" y="97155"/>
                </a:lnTo>
                <a:lnTo>
                  <a:pt x="302044" y="94678"/>
                </a:lnTo>
                <a:lnTo>
                  <a:pt x="277634" y="95821"/>
                </a:lnTo>
                <a:lnTo>
                  <a:pt x="239153" y="104965"/>
                </a:lnTo>
                <a:lnTo>
                  <a:pt x="202692" y="135826"/>
                </a:lnTo>
                <a:lnTo>
                  <a:pt x="189166" y="167830"/>
                </a:lnTo>
                <a:lnTo>
                  <a:pt x="251650" y="180124"/>
                </a:lnTo>
                <a:lnTo>
                  <a:pt x="254495" y="171526"/>
                </a:lnTo>
                <a:lnTo>
                  <a:pt x="258318" y="164223"/>
                </a:lnTo>
                <a:lnTo>
                  <a:pt x="295948" y="146494"/>
                </a:lnTo>
                <a:lnTo>
                  <a:pt x="308762" y="147066"/>
                </a:lnTo>
                <a:lnTo>
                  <a:pt x="342620" y="175183"/>
                </a:lnTo>
                <a:lnTo>
                  <a:pt x="343192" y="184696"/>
                </a:lnTo>
                <a:lnTo>
                  <a:pt x="343192" y="190792"/>
                </a:lnTo>
                <a:lnTo>
                  <a:pt x="343192" y="236512"/>
                </a:lnTo>
                <a:lnTo>
                  <a:pt x="343077" y="263677"/>
                </a:lnTo>
                <a:lnTo>
                  <a:pt x="342811" y="271081"/>
                </a:lnTo>
                <a:lnTo>
                  <a:pt x="341909" y="278396"/>
                </a:lnTo>
                <a:lnTo>
                  <a:pt x="340144" y="283857"/>
                </a:lnTo>
                <a:lnTo>
                  <a:pt x="338188" y="290423"/>
                </a:lnTo>
                <a:lnTo>
                  <a:pt x="306616" y="315671"/>
                </a:lnTo>
                <a:lnTo>
                  <a:pt x="288328" y="318909"/>
                </a:lnTo>
                <a:lnTo>
                  <a:pt x="280555" y="318096"/>
                </a:lnTo>
                <a:lnTo>
                  <a:pt x="250723" y="289801"/>
                </a:lnTo>
                <a:lnTo>
                  <a:pt x="250126" y="282333"/>
                </a:lnTo>
                <a:lnTo>
                  <a:pt x="250990" y="275729"/>
                </a:lnTo>
                <a:lnTo>
                  <a:pt x="288569" y="249707"/>
                </a:lnTo>
                <a:lnTo>
                  <a:pt x="302044" y="247180"/>
                </a:lnTo>
                <a:lnTo>
                  <a:pt x="326047" y="241274"/>
                </a:lnTo>
                <a:lnTo>
                  <a:pt x="335470" y="238823"/>
                </a:lnTo>
                <a:lnTo>
                  <a:pt x="343192" y="236512"/>
                </a:lnTo>
                <a:lnTo>
                  <a:pt x="343192" y="190792"/>
                </a:lnTo>
                <a:lnTo>
                  <a:pt x="332066" y="195122"/>
                </a:lnTo>
                <a:lnTo>
                  <a:pt x="317080" y="199174"/>
                </a:lnTo>
                <a:lnTo>
                  <a:pt x="298361" y="203225"/>
                </a:lnTo>
                <a:lnTo>
                  <a:pt x="276034" y="207556"/>
                </a:lnTo>
                <a:lnTo>
                  <a:pt x="259537" y="211251"/>
                </a:lnTo>
                <a:lnTo>
                  <a:pt x="221170" y="224320"/>
                </a:lnTo>
                <a:lnTo>
                  <a:pt x="192214" y="250228"/>
                </a:lnTo>
                <a:lnTo>
                  <a:pt x="181559" y="289801"/>
                </a:lnTo>
                <a:lnTo>
                  <a:pt x="181597" y="290423"/>
                </a:lnTo>
                <a:lnTo>
                  <a:pt x="194411" y="333705"/>
                </a:lnTo>
                <a:lnTo>
                  <a:pt x="231838" y="362051"/>
                </a:lnTo>
                <a:lnTo>
                  <a:pt x="268414" y="367766"/>
                </a:lnTo>
                <a:lnTo>
                  <a:pt x="279641" y="367195"/>
                </a:lnTo>
                <a:lnTo>
                  <a:pt x="321208" y="353720"/>
                </a:lnTo>
                <a:lnTo>
                  <a:pt x="349288" y="332625"/>
                </a:lnTo>
                <a:lnTo>
                  <a:pt x="349288" y="334149"/>
                </a:lnTo>
                <a:lnTo>
                  <a:pt x="350812" y="337197"/>
                </a:lnTo>
                <a:lnTo>
                  <a:pt x="350812" y="340334"/>
                </a:lnTo>
                <a:lnTo>
                  <a:pt x="353860" y="349478"/>
                </a:lnTo>
                <a:lnTo>
                  <a:pt x="356908" y="357098"/>
                </a:lnTo>
                <a:lnTo>
                  <a:pt x="358432" y="361670"/>
                </a:lnTo>
                <a:lnTo>
                  <a:pt x="427101" y="361670"/>
                </a:lnTo>
                <a:close/>
              </a:path>
              <a:path w="1292225" h="467359">
                <a:moveTo>
                  <a:pt x="713905" y="100787"/>
                </a:moveTo>
                <a:lnTo>
                  <a:pt x="643699" y="100787"/>
                </a:lnTo>
                <a:lnTo>
                  <a:pt x="593318" y="233464"/>
                </a:lnTo>
                <a:lnTo>
                  <a:pt x="590270" y="241084"/>
                </a:lnTo>
                <a:lnTo>
                  <a:pt x="588746" y="248704"/>
                </a:lnTo>
                <a:lnTo>
                  <a:pt x="585698" y="256324"/>
                </a:lnTo>
                <a:lnTo>
                  <a:pt x="585698" y="259473"/>
                </a:lnTo>
                <a:lnTo>
                  <a:pt x="582650" y="267093"/>
                </a:lnTo>
                <a:lnTo>
                  <a:pt x="579602" y="277761"/>
                </a:lnTo>
                <a:lnTo>
                  <a:pt x="564362" y="233464"/>
                </a:lnTo>
                <a:lnTo>
                  <a:pt x="515594" y="100787"/>
                </a:lnTo>
                <a:lnTo>
                  <a:pt x="442341" y="100787"/>
                </a:lnTo>
                <a:lnTo>
                  <a:pt x="547598" y="361670"/>
                </a:lnTo>
                <a:lnTo>
                  <a:pt x="610171" y="361670"/>
                </a:lnTo>
                <a:lnTo>
                  <a:pt x="713905" y="100787"/>
                </a:lnTo>
                <a:close/>
              </a:path>
              <a:path w="1292225" h="467359">
                <a:moveTo>
                  <a:pt x="814578" y="100787"/>
                </a:moveTo>
                <a:lnTo>
                  <a:pt x="744385" y="100787"/>
                </a:lnTo>
                <a:lnTo>
                  <a:pt x="744385" y="361670"/>
                </a:lnTo>
                <a:lnTo>
                  <a:pt x="814578" y="361670"/>
                </a:lnTo>
                <a:lnTo>
                  <a:pt x="814578" y="100787"/>
                </a:lnTo>
                <a:close/>
              </a:path>
              <a:path w="1292225" h="467359">
                <a:moveTo>
                  <a:pt x="814578" y="0"/>
                </a:moveTo>
                <a:lnTo>
                  <a:pt x="744385" y="0"/>
                </a:lnTo>
                <a:lnTo>
                  <a:pt x="744385" y="64109"/>
                </a:lnTo>
                <a:lnTo>
                  <a:pt x="814578" y="64109"/>
                </a:lnTo>
                <a:lnTo>
                  <a:pt x="814578" y="0"/>
                </a:lnTo>
                <a:close/>
              </a:path>
              <a:path w="1292225" h="467359">
                <a:moveTo>
                  <a:pt x="1009751" y="357098"/>
                </a:moveTo>
                <a:lnTo>
                  <a:pt x="1005179" y="303657"/>
                </a:lnTo>
                <a:lnTo>
                  <a:pt x="996581" y="306539"/>
                </a:lnTo>
                <a:lnTo>
                  <a:pt x="988987" y="308432"/>
                </a:lnTo>
                <a:lnTo>
                  <a:pt x="982243" y="309448"/>
                </a:lnTo>
                <a:lnTo>
                  <a:pt x="976223" y="309765"/>
                </a:lnTo>
                <a:lnTo>
                  <a:pt x="971651" y="309765"/>
                </a:lnTo>
                <a:lnTo>
                  <a:pt x="965555" y="306717"/>
                </a:lnTo>
                <a:lnTo>
                  <a:pt x="959459" y="300609"/>
                </a:lnTo>
                <a:lnTo>
                  <a:pt x="959459" y="297561"/>
                </a:lnTo>
                <a:lnTo>
                  <a:pt x="958583" y="293560"/>
                </a:lnTo>
                <a:lnTo>
                  <a:pt x="958126" y="286131"/>
                </a:lnTo>
                <a:lnTo>
                  <a:pt x="957961" y="275272"/>
                </a:lnTo>
                <a:lnTo>
                  <a:pt x="957935" y="155638"/>
                </a:lnTo>
                <a:lnTo>
                  <a:pt x="1005179" y="155638"/>
                </a:lnTo>
                <a:lnTo>
                  <a:pt x="1005179" y="100774"/>
                </a:lnTo>
                <a:lnTo>
                  <a:pt x="957935" y="100774"/>
                </a:lnTo>
                <a:lnTo>
                  <a:pt x="957935" y="7620"/>
                </a:lnTo>
                <a:lnTo>
                  <a:pt x="887742" y="48869"/>
                </a:lnTo>
                <a:lnTo>
                  <a:pt x="887742" y="100774"/>
                </a:lnTo>
                <a:lnTo>
                  <a:pt x="855738" y="100774"/>
                </a:lnTo>
                <a:lnTo>
                  <a:pt x="855738" y="155638"/>
                </a:lnTo>
                <a:lnTo>
                  <a:pt x="887742" y="155638"/>
                </a:lnTo>
                <a:lnTo>
                  <a:pt x="887742" y="268617"/>
                </a:lnTo>
                <a:lnTo>
                  <a:pt x="887996" y="285445"/>
                </a:lnTo>
                <a:lnTo>
                  <a:pt x="892213" y="325958"/>
                </a:lnTo>
                <a:lnTo>
                  <a:pt x="915403" y="357974"/>
                </a:lnTo>
                <a:lnTo>
                  <a:pt x="956411" y="367766"/>
                </a:lnTo>
                <a:lnTo>
                  <a:pt x="970965" y="366953"/>
                </a:lnTo>
                <a:lnTo>
                  <a:pt x="984796" y="364718"/>
                </a:lnTo>
                <a:lnTo>
                  <a:pt x="997775" y="361340"/>
                </a:lnTo>
                <a:lnTo>
                  <a:pt x="1009751" y="357098"/>
                </a:lnTo>
                <a:close/>
              </a:path>
              <a:path w="1292225" h="467359">
                <a:moveTo>
                  <a:pt x="1291971" y="100774"/>
                </a:moveTo>
                <a:lnTo>
                  <a:pt x="1220254" y="100774"/>
                </a:lnTo>
                <a:lnTo>
                  <a:pt x="1160818" y="285369"/>
                </a:lnTo>
                <a:lnTo>
                  <a:pt x="1098232" y="100774"/>
                </a:lnTo>
                <a:lnTo>
                  <a:pt x="1023467" y="100774"/>
                </a:lnTo>
                <a:lnTo>
                  <a:pt x="1122616" y="361670"/>
                </a:lnTo>
                <a:lnTo>
                  <a:pt x="1119784" y="372529"/>
                </a:lnTo>
                <a:lnTo>
                  <a:pt x="1090993" y="408533"/>
                </a:lnTo>
                <a:lnTo>
                  <a:pt x="1069276" y="411962"/>
                </a:lnTo>
                <a:lnTo>
                  <a:pt x="1063040" y="411695"/>
                </a:lnTo>
                <a:lnTo>
                  <a:pt x="1055941" y="411010"/>
                </a:lnTo>
                <a:lnTo>
                  <a:pt x="1040320" y="408914"/>
                </a:lnTo>
                <a:lnTo>
                  <a:pt x="1046416" y="463867"/>
                </a:lnTo>
                <a:lnTo>
                  <a:pt x="1066228" y="465963"/>
                </a:lnTo>
                <a:lnTo>
                  <a:pt x="1075994" y="466661"/>
                </a:lnTo>
                <a:lnTo>
                  <a:pt x="1086040" y="466915"/>
                </a:lnTo>
                <a:lnTo>
                  <a:pt x="1095806" y="466661"/>
                </a:lnTo>
                <a:lnTo>
                  <a:pt x="1135811" y="458343"/>
                </a:lnTo>
                <a:lnTo>
                  <a:pt x="1166914" y="431863"/>
                </a:lnTo>
                <a:lnTo>
                  <a:pt x="1183678" y="396722"/>
                </a:lnTo>
                <a:lnTo>
                  <a:pt x="1291971" y="10077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660187" y="480656"/>
            <a:ext cx="458881" cy="241487"/>
          </a:xfrm>
          <a:custGeom>
            <a:avLst/>
            <a:gdLst/>
            <a:ahLst/>
            <a:cxnLst/>
            <a:rect l="l" t="t" r="r" b="b"/>
            <a:pathLst>
              <a:path w="520064" h="273684">
                <a:moveTo>
                  <a:pt x="245554" y="178498"/>
                </a:moveTo>
                <a:lnTo>
                  <a:pt x="178409" y="166306"/>
                </a:lnTo>
                <a:lnTo>
                  <a:pt x="175552" y="179120"/>
                </a:lnTo>
                <a:lnTo>
                  <a:pt x="171551" y="189928"/>
                </a:lnTo>
                <a:lnTo>
                  <a:pt x="137833" y="215773"/>
                </a:lnTo>
                <a:lnTo>
                  <a:pt x="128117" y="216598"/>
                </a:lnTo>
                <a:lnTo>
                  <a:pt x="115900" y="215442"/>
                </a:lnTo>
                <a:lnTo>
                  <a:pt x="79756" y="185686"/>
                </a:lnTo>
                <a:lnTo>
                  <a:pt x="70104" y="131165"/>
                </a:lnTo>
                <a:lnTo>
                  <a:pt x="71234" y="112014"/>
                </a:lnTo>
                <a:lnTo>
                  <a:pt x="86868" y="71628"/>
                </a:lnTo>
                <a:lnTo>
                  <a:pt x="128117" y="53340"/>
                </a:lnTo>
                <a:lnTo>
                  <a:pt x="136956" y="54152"/>
                </a:lnTo>
                <a:lnTo>
                  <a:pt x="169075" y="76974"/>
                </a:lnTo>
                <a:lnTo>
                  <a:pt x="173837" y="94589"/>
                </a:lnTo>
                <a:lnTo>
                  <a:pt x="242506" y="82397"/>
                </a:lnTo>
                <a:lnTo>
                  <a:pt x="226695" y="45923"/>
                </a:lnTo>
                <a:lnTo>
                  <a:pt x="187071" y="10934"/>
                </a:lnTo>
                <a:lnTo>
                  <a:pt x="149212" y="1168"/>
                </a:lnTo>
                <a:lnTo>
                  <a:pt x="126593" y="0"/>
                </a:lnTo>
                <a:lnTo>
                  <a:pt x="98513" y="2273"/>
                </a:lnTo>
                <a:lnTo>
                  <a:pt x="52133" y="19939"/>
                </a:lnTo>
                <a:lnTo>
                  <a:pt x="18656" y="55079"/>
                </a:lnTo>
                <a:lnTo>
                  <a:pt x="2032" y="105435"/>
                </a:lnTo>
                <a:lnTo>
                  <a:pt x="0" y="135737"/>
                </a:lnTo>
                <a:lnTo>
                  <a:pt x="2032" y="166077"/>
                </a:lnTo>
                <a:lnTo>
                  <a:pt x="18656" y="216408"/>
                </a:lnTo>
                <a:lnTo>
                  <a:pt x="52108" y="252476"/>
                </a:lnTo>
                <a:lnTo>
                  <a:pt x="97866" y="270802"/>
                </a:lnTo>
                <a:lnTo>
                  <a:pt x="125069" y="273088"/>
                </a:lnTo>
                <a:lnTo>
                  <a:pt x="149047" y="271424"/>
                </a:lnTo>
                <a:lnTo>
                  <a:pt x="189623" y="258940"/>
                </a:lnTo>
                <a:lnTo>
                  <a:pt x="230886" y="219278"/>
                </a:lnTo>
                <a:lnTo>
                  <a:pt x="245554" y="178498"/>
                </a:lnTo>
                <a:close/>
              </a:path>
              <a:path w="520064" h="273684">
                <a:moveTo>
                  <a:pt x="520065" y="266992"/>
                </a:moveTo>
                <a:lnTo>
                  <a:pt x="516026" y="257860"/>
                </a:lnTo>
                <a:lnTo>
                  <a:pt x="512826" y="248843"/>
                </a:lnTo>
                <a:lnTo>
                  <a:pt x="510209" y="240118"/>
                </a:lnTo>
                <a:lnTo>
                  <a:pt x="509600" y="237947"/>
                </a:lnTo>
                <a:lnTo>
                  <a:pt x="507873" y="231851"/>
                </a:lnTo>
                <a:lnTo>
                  <a:pt x="506945" y="224231"/>
                </a:lnTo>
                <a:lnTo>
                  <a:pt x="506755" y="222707"/>
                </a:lnTo>
                <a:lnTo>
                  <a:pt x="505777" y="211277"/>
                </a:lnTo>
                <a:lnTo>
                  <a:pt x="505091" y="197561"/>
                </a:lnTo>
                <a:lnTo>
                  <a:pt x="504952" y="189179"/>
                </a:lnTo>
                <a:lnTo>
                  <a:pt x="504825" y="141833"/>
                </a:lnTo>
                <a:lnTo>
                  <a:pt x="504710" y="96113"/>
                </a:lnTo>
                <a:lnTo>
                  <a:pt x="504253" y="79514"/>
                </a:lnTo>
                <a:lnTo>
                  <a:pt x="495681" y="38100"/>
                </a:lnTo>
                <a:lnTo>
                  <a:pt x="465201" y="10668"/>
                </a:lnTo>
                <a:lnTo>
                  <a:pt x="417372" y="596"/>
                </a:lnTo>
                <a:lnTo>
                  <a:pt x="395008" y="0"/>
                </a:lnTo>
                <a:lnTo>
                  <a:pt x="371309" y="1143"/>
                </a:lnTo>
                <a:lnTo>
                  <a:pt x="333070" y="10287"/>
                </a:lnTo>
                <a:lnTo>
                  <a:pt x="297002" y="41148"/>
                </a:lnTo>
                <a:lnTo>
                  <a:pt x="282130" y="73152"/>
                </a:lnTo>
                <a:lnTo>
                  <a:pt x="344716" y="85445"/>
                </a:lnTo>
                <a:lnTo>
                  <a:pt x="348411" y="76847"/>
                </a:lnTo>
                <a:lnTo>
                  <a:pt x="352526" y="69545"/>
                </a:lnTo>
                <a:lnTo>
                  <a:pt x="390436" y="51816"/>
                </a:lnTo>
                <a:lnTo>
                  <a:pt x="403021" y="52387"/>
                </a:lnTo>
                <a:lnTo>
                  <a:pt x="437184" y="80505"/>
                </a:lnTo>
                <a:lnTo>
                  <a:pt x="437769" y="90017"/>
                </a:lnTo>
                <a:lnTo>
                  <a:pt x="437769" y="96113"/>
                </a:lnTo>
                <a:lnTo>
                  <a:pt x="437769" y="141833"/>
                </a:lnTo>
                <a:lnTo>
                  <a:pt x="435851" y="183718"/>
                </a:lnTo>
                <a:lnTo>
                  <a:pt x="409651" y="217157"/>
                </a:lnTo>
                <a:lnTo>
                  <a:pt x="382816" y="224231"/>
                </a:lnTo>
                <a:lnTo>
                  <a:pt x="375094" y="223418"/>
                </a:lnTo>
                <a:lnTo>
                  <a:pt x="345313" y="195122"/>
                </a:lnTo>
                <a:lnTo>
                  <a:pt x="344716" y="187655"/>
                </a:lnTo>
                <a:lnTo>
                  <a:pt x="345567" y="181051"/>
                </a:lnTo>
                <a:lnTo>
                  <a:pt x="382435" y="155028"/>
                </a:lnTo>
                <a:lnTo>
                  <a:pt x="395008" y="152501"/>
                </a:lnTo>
                <a:lnTo>
                  <a:pt x="420395" y="146596"/>
                </a:lnTo>
                <a:lnTo>
                  <a:pt x="430022" y="144145"/>
                </a:lnTo>
                <a:lnTo>
                  <a:pt x="437769" y="141833"/>
                </a:lnTo>
                <a:lnTo>
                  <a:pt x="437769" y="96113"/>
                </a:lnTo>
                <a:lnTo>
                  <a:pt x="426643" y="100444"/>
                </a:lnTo>
                <a:lnTo>
                  <a:pt x="411632" y="104495"/>
                </a:lnTo>
                <a:lnTo>
                  <a:pt x="392899" y="108546"/>
                </a:lnTo>
                <a:lnTo>
                  <a:pt x="370624" y="112877"/>
                </a:lnTo>
                <a:lnTo>
                  <a:pt x="353479" y="116573"/>
                </a:lnTo>
                <a:lnTo>
                  <a:pt x="315760" y="129641"/>
                </a:lnTo>
                <a:lnTo>
                  <a:pt x="285178" y="155549"/>
                </a:lnTo>
                <a:lnTo>
                  <a:pt x="276047" y="195122"/>
                </a:lnTo>
                <a:lnTo>
                  <a:pt x="276085" y="195745"/>
                </a:lnTo>
                <a:lnTo>
                  <a:pt x="288899" y="239026"/>
                </a:lnTo>
                <a:lnTo>
                  <a:pt x="326224" y="267373"/>
                </a:lnTo>
                <a:lnTo>
                  <a:pt x="361480" y="273088"/>
                </a:lnTo>
                <a:lnTo>
                  <a:pt x="372884" y="272516"/>
                </a:lnTo>
                <a:lnTo>
                  <a:pt x="415734" y="259041"/>
                </a:lnTo>
                <a:lnTo>
                  <a:pt x="442341" y="237947"/>
                </a:lnTo>
                <a:lnTo>
                  <a:pt x="443865" y="239471"/>
                </a:lnTo>
                <a:lnTo>
                  <a:pt x="443865" y="242519"/>
                </a:lnTo>
                <a:lnTo>
                  <a:pt x="445389" y="245656"/>
                </a:lnTo>
                <a:lnTo>
                  <a:pt x="448437" y="254800"/>
                </a:lnTo>
                <a:lnTo>
                  <a:pt x="449961" y="262420"/>
                </a:lnTo>
                <a:lnTo>
                  <a:pt x="451485" y="266992"/>
                </a:lnTo>
                <a:lnTo>
                  <a:pt x="520065" y="26699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63538" y="486036"/>
            <a:ext cx="210110" cy="235884"/>
          </a:xfrm>
          <a:custGeom>
            <a:avLst/>
            <a:gdLst/>
            <a:ahLst/>
            <a:cxnLst/>
            <a:rect l="l" t="t" r="r" b="b"/>
            <a:pathLst>
              <a:path w="238125" h="267334">
                <a:moveTo>
                  <a:pt x="86963" y="266985"/>
                </a:moveTo>
                <a:lnTo>
                  <a:pt x="39623" y="254793"/>
                </a:lnTo>
                <a:lnTo>
                  <a:pt x="9144" y="222694"/>
                </a:lnTo>
                <a:lnTo>
                  <a:pt x="571" y="182189"/>
                </a:lnTo>
                <a:lnTo>
                  <a:pt x="0" y="164782"/>
                </a:lnTo>
                <a:lnTo>
                  <a:pt x="0" y="0"/>
                </a:lnTo>
                <a:lnTo>
                  <a:pt x="68675" y="0"/>
                </a:lnTo>
                <a:lnTo>
                  <a:pt x="68675" y="118967"/>
                </a:lnTo>
                <a:lnTo>
                  <a:pt x="68960" y="143842"/>
                </a:lnTo>
                <a:lnTo>
                  <a:pt x="73247" y="187642"/>
                </a:lnTo>
                <a:lnTo>
                  <a:pt x="105179" y="213217"/>
                </a:lnTo>
                <a:lnTo>
                  <a:pt x="112871" y="213550"/>
                </a:lnTo>
                <a:lnTo>
                  <a:pt x="121515" y="212978"/>
                </a:lnTo>
                <a:lnTo>
                  <a:pt x="156305" y="193357"/>
                </a:lnTo>
                <a:lnTo>
                  <a:pt x="167401" y="155209"/>
                </a:lnTo>
                <a:lnTo>
                  <a:pt x="169354" y="109823"/>
                </a:lnTo>
                <a:lnTo>
                  <a:pt x="169354" y="0"/>
                </a:lnTo>
                <a:lnTo>
                  <a:pt x="237934" y="0"/>
                </a:lnTo>
                <a:lnTo>
                  <a:pt x="237934" y="260889"/>
                </a:lnTo>
                <a:lnTo>
                  <a:pt x="173926" y="260889"/>
                </a:lnTo>
                <a:lnTo>
                  <a:pt x="173926" y="221170"/>
                </a:lnTo>
                <a:lnTo>
                  <a:pt x="166203" y="230924"/>
                </a:lnTo>
                <a:lnTo>
                  <a:pt x="135731" y="254793"/>
                </a:lnTo>
                <a:lnTo>
                  <a:pt x="99512" y="266152"/>
                </a:lnTo>
                <a:lnTo>
                  <a:pt x="86963" y="26698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415239" y="480656"/>
            <a:ext cx="466165" cy="241487"/>
          </a:xfrm>
          <a:custGeom>
            <a:avLst/>
            <a:gdLst/>
            <a:ahLst/>
            <a:cxnLst/>
            <a:rect l="l" t="t" r="r" b="b"/>
            <a:pathLst>
              <a:path w="528320" h="273684">
                <a:moveTo>
                  <a:pt x="244030" y="184594"/>
                </a:moveTo>
                <a:lnTo>
                  <a:pt x="231825" y="144233"/>
                </a:lnTo>
                <a:lnTo>
                  <a:pt x="191795" y="117068"/>
                </a:lnTo>
                <a:lnTo>
                  <a:pt x="144881" y="102209"/>
                </a:lnTo>
                <a:lnTo>
                  <a:pt x="120294" y="96774"/>
                </a:lnTo>
                <a:lnTo>
                  <a:pt x="101396" y="91922"/>
                </a:lnTo>
                <a:lnTo>
                  <a:pt x="88226" y="87630"/>
                </a:lnTo>
                <a:lnTo>
                  <a:pt x="80772" y="83921"/>
                </a:lnTo>
                <a:lnTo>
                  <a:pt x="73152" y="76200"/>
                </a:lnTo>
                <a:lnTo>
                  <a:pt x="73152" y="65532"/>
                </a:lnTo>
                <a:lnTo>
                  <a:pt x="107861" y="49326"/>
                </a:lnTo>
                <a:lnTo>
                  <a:pt x="120497" y="48768"/>
                </a:lnTo>
                <a:lnTo>
                  <a:pt x="131089" y="49339"/>
                </a:lnTo>
                <a:lnTo>
                  <a:pt x="166674" y="73342"/>
                </a:lnTo>
                <a:lnTo>
                  <a:pt x="169265" y="80772"/>
                </a:lnTo>
                <a:lnTo>
                  <a:pt x="234886" y="68580"/>
                </a:lnTo>
                <a:lnTo>
                  <a:pt x="210845" y="26797"/>
                </a:lnTo>
                <a:lnTo>
                  <a:pt x="166027" y="4381"/>
                </a:lnTo>
                <a:lnTo>
                  <a:pt x="118973" y="0"/>
                </a:lnTo>
                <a:lnTo>
                  <a:pt x="92989" y="1435"/>
                </a:lnTo>
                <a:lnTo>
                  <a:pt x="51371" y="12865"/>
                </a:lnTo>
                <a:lnTo>
                  <a:pt x="16002" y="48196"/>
                </a:lnTo>
                <a:lnTo>
                  <a:pt x="9144" y="79248"/>
                </a:lnTo>
                <a:lnTo>
                  <a:pt x="11125" y="97599"/>
                </a:lnTo>
                <a:lnTo>
                  <a:pt x="39624" y="138785"/>
                </a:lnTo>
                <a:lnTo>
                  <a:pt x="77546" y="154990"/>
                </a:lnTo>
                <a:lnTo>
                  <a:pt x="146405" y="172402"/>
                </a:lnTo>
                <a:lnTo>
                  <a:pt x="158597" y="175450"/>
                </a:lnTo>
                <a:lnTo>
                  <a:pt x="166217" y="178498"/>
                </a:lnTo>
                <a:lnTo>
                  <a:pt x="172313" y="184594"/>
                </a:lnTo>
                <a:lnTo>
                  <a:pt x="173837" y="189166"/>
                </a:lnTo>
                <a:lnTo>
                  <a:pt x="173837" y="202882"/>
                </a:lnTo>
                <a:lnTo>
                  <a:pt x="137693" y="222123"/>
                </a:lnTo>
                <a:lnTo>
                  <a:pt x="125069" y="222694"/>
                </a:lnTo>
                <a:lnTo>
                  <a:pt x="113334" y="222110"/>
                </a:lnTo>
                <a:lnTo>
                  <a:pt x="75438" y="199644"/>
                </a:lnTo>
                <a:lnTo>
                  <a:pt x="68580" y="181546"/>
                </a:lnTo>
                <a:lnTo>
                  <a:pt x="0" y="192214"/>
                </a:lnTo>
                <a:lnTo>
                  <a:pt x="26581" y="239407"/>
                </a:lnTo>
                <a:lnTo>
                  <a:pt x="77355" y="267563"/>
                </a:lnTo>
                <a:lnTo>
                  <a:pt x="125069" y="273088"/>
                </a:lnTo>
                <a:lnTo>
                  <a:pt x="152806" y="271399"/>
                </a:lnTo>
                <a:lnTo>
                  <a:pt x="196900" y="258305"/>
                </a:lnTo>
                <a:lnTo>
                  <a:pt x="226682" y="233070"/>
                </a:lnTo>
                <a:lnTo>
                  <a:pt x="242062" y="202082"/>
                </a:lnTo>
                <a:lnTo>
                  <a:pt x="244030" y="184594"/>
                </a:lnTo>
                <a:close/>
              </a:path>
              <a:path w="528320" h="273684">
                <a:moveTo>
                  <a:pt x="527786" y="155549"/>
                </a:moveTo>
                <a:lnTo>
                  <a:pt x="525805" y="114401"/>
                </a:lnTo>
                <a:lnTo>
                  <a:pt x="510565" y="60096"/>
                </a:lnTo>
                <a:lnTo>
                  <a:pt x="504964" y="51816"/>
                </a:lnTo>
                <a:lnTo>
                  <a:pt x="495693" y="38100"/>
                </a:lnTo>
                <a:lnTo>
                  <a:pt x="477113" y="21221"/>
                </a:lnTo>
                <a:lnTo>
                  <a:pt x="459117" y="11252"/>
                </a:lnTo>
                <a:lnTo>
                  <a:pt x="459117" y="114401"/>
                </a:lnTo>
                <a:lnTo>
                  <a:pt x="355384" y="114401"/>
                </a:lnTo>
                <a:lnTo>
                  <a:pt x="370624" y="68580"/>
                </a:lnTo>
                <a:lnTo>
                  <a:pt x="407200" y="51816"/>
                </a:lnTo>
                <a:lnTo>
                  <a:pt x="418109" y="52946"/>
                </a:lnTo>
                <a:lnTo>
                  <a:pt x="450113" y="76606"/>
                </a:lnTo>
                <a:lnTo>
                  <a:pt x="459117" y="114401"/>
                </a:lnTo>
                <a:lnTo>
                  <a:pt x="459117" y="11252"/>
                </a:lnTo>
                <a:lnTo>
                  <a:pt x="455676" y="9334"/>
                </a:lnTo>
                <a:lnTo>
                  <a:pt x="431355" y="2311"/>
                </a:lnTo>
                <a:lnTo>
                  <a:pt x="404152" y="12"/>
                </a:lnTo>
                <a:lnTo>
                  <a:pt x="379006" y="2298"/>
                </a:lnTo>
                <a:lnTo>
                  <a:pt x="335572" y="20574"/>
                </a:lnTo>
                <a:lnTo>
                  <a:pt x="302983" y="56629"/>
                </a:lnTo>
                <a:lnTo>
                  <a:pt x="285902" y="107594"/>
                </a:lnTo>
                <a:lnTo>
                  <a:pt x="283667" y="138785"/>
                </a:lnTo>
                <a:lnTo>
                  <a:pt x="285356" y="164249"/>
                </a:lnTo>
                <a:lnTo>
                  <a:pt x="298488" y="209384"/>
                </a:lnTo>
                <a:lnTo>
                  <a:pt x="327952" y="247967"/>
                </a:lnTo>
                <a:lnTo>
                  <a:pt x="378244" y="270256"/>
                </a:lnTo>
                <a:lnTo>
                  <a:pt x="410248" y="273088"/>
                </a:lnTo>
                <a:lnTo>
                  <a:pt x="431139" y="271703"/>
                </a:lnTo>
                <a:lnTo>
                  <a:pt x="481977" y="253276"/>
                </a:lnTo>
                <a:lnTo>
                  <a:pt x="511683" y="221183"/>
                </a:lnTo>
                <a:lnTo>
                  <a:pt x="524738" y="195275"/>
                </a:lnTo>
                <a:lnTo>
                  <a:pt x="456069" y="183070"/>
                </a:lnTo>
                <a:lnTo>
                  <a:pt x="452374" y="192532"/>
                </a:lnTo>
                <a:lnTo>
                  <a:pt x="448259" y="200418"/>
                </a:lnTo>
                <a:lnTo>
                  <a:pt x="411772" y="221183"/>
                </a:lnTo>
                <a:lnTo>
                  <a:pt x="400011" y="220052"/>
                </a:lnTo>
                <a:lnTo>
                  <a:pt x="365023" y="194652"/>
                </a:lnTo>
                <a:lnTo>
                  <a:pt x="355384" y="155549"/>
                </a:lnTo>
                <a:lnTo>
                  <a:pt x="527786" y="15554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055834" y="396870"/>
            <a:ext cx="242607" cy="319368"/>
          </a:xfrm>
          <a:custGeom>
            <a:avLst/>
            <a:gdLst/>
            <a:ahLst/>
            <a:cxnLst/>
            <a:rect l="l" t="t" r="r" b="b"/>
            <a:pathLst>
              <a:path w="274954" h="361950">
                <a:moveTo>
                  <a:pt x="274599" y="300990"/>
                </a:moveTo>
                <a:lnTo>
                  <a:pt x="73240" y="300990"/>
                </a:lnTo>
                <a:lnTo>
                  <a:pt x="73240" y="203200"/>
                </a:lnTo>
                <a:lnTo>
                  <a:pt x="254787" y="203200"/>
                </a:lnTo>
                <a:lnTo>
                  <a:pt x="254787" y="142240"/>
                </a:lnTo>
                <a:lnTo>
                  <a:pt x="73240" y="142240"/>
                </a:lnTo>
                <a:lnTo>
                  <a:pt x="73240" y="60960"/>
                </a:lnTo>
                <a:lnTo>
                  <a:pt x="266979" y="60960"/>
                </a:lnTo>
                <a:lnTo>
                  <a:pt x="266979" y="0"/>
                </a:lnTo>
                <a:lnTo>
                  <a:pt x="0" y="0"/>
                </a:lnTo>
                <a:lnTo>
                  <a:pt x="0" y="60960"/>
                </a:lnTo>
                <a:lnTo>
                  <a:pt x="0" y="142240"/>
                </a:lnTo>
                <a:lnTo>
                  <a:pt x="0" y="203200"/>
                </a:lnTo>
                <a:lnTo>
                  <a:pt x="0" y="300990"/>
                </a:lnTo>
                <a:lnTo>
                  <a:pt x="0" y="361950"/>
                </a:lnTo>
                <a:lnTo>
                  <a:pt x="274599" y="361950"/>
                </a:lnTo>
                <a:lnTo>
                  <a:pt x="274599" y="30099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349316" y="480656"/>
            <a:ext cx="639296" cy="241487"/>
          </a:xfrm>
          <a:custGeom>
            <a:avLst/>
            <a:gdLst/>
            <a:ahLst/>
            <a:cxnLst/>
            <a:rect l="l" t="t" r="r" b="b"/>
            <a:pathLst>
              <a:path w="724534" h="273684">
                <a:moveTo>
                  <a:pt x="169252" y="12204"/>
                </a:moveTo>
                <a:lnTo>
                  <a:pt x="158038" y="7073"/>
                </a:lnTo>
                <a:lnTo>
                  <a:pt x="146964" y="3251"/>
                </a:lnTo>
                <a:lnTo>
                  <a:pt x="135610" y="838"/>
                </a:lnTo>
                <a:lnTo>
                  <a:pt x="123532" y="0"/>
                </a:lnTo>
                <a:lnTo>
                  <a:pt x="115570" y="558"/>
                </a:lnTo>
                <a:lnTo>
                  <a:pt x="79819" y="21158"/>
                </a:lnTo>
                <a:lnTo>
                  <a:pt x="64008" y="42684"/>
                </a:lnTo>
                <a:lnTo>
                  <a:pt x="64008" y="6108"/>
                </a:lnTo>
                <a:lnTo>
                  <a:pt x="0" y="6108"/>
                </a:lnTo>
                <a:lnTo>
                  <a:pt x="0" y="266992"/>
                </a:lnTo>
                <a:lnTo>
                  <a:pt x="68580" y="266992"/>
                </a:lnTo>
                <a:lnTo>
                  <a:pt x="68580" y="186131"/>
                </a:lnTo>
                <a:lnTo>
                  <a:pt x="69100" y="155778"/>
                </a:lnTo>
                <a:lnTo>
                  <a:pt x="72428" y="112306"/>
                </a:lnTo>
                <a:lnTo>
                  <a:pt x="86245" y="74434"/>
                </a:lnTo>
                <a:lnTo>
                  <a:pt x="115912" y="60972"/>
                </a:lnTo>
                <a:lnTo>
                  <a:pt x="123063" y="61798"/>
                </a:lnTo>
                <a:lnTo>
                  <a:pt x="130771" y="64211"/>
                </a:lnTo>
                <a:lnTo>
                  <a:pt x="139065" y="68033"/>
                </a:lnTo>
                <a:lnTo>
                  <a:pt x="147916" y="73164"/>
                </a:lnTo>
                <a:lnTo>
                  <a:pt x="169252" y="12204"/>
                </a:lnTo>
                <a:close/>
              </a:path>
              <a:path w="724534" h="273684">
                <a:moveTo>
                  <a:pt x="451485" y="135737"/>
                </a:moveTo>
                <a:lnTo>
                  <a:pt x="441566" y="81775"/>
                </a:lnTo>
                <a:lnTo>
                  <a:pt x="413283" y="38100"/>
                </a:lnTo>
                <a:lnTo>
                  <a:pt x="379755" y="14554"/>
                </a:lnTo>
                <a:lnTo>
                  <a:pt x="379755" y="135737"/>
                </a:lnTo>
                <a:lnTo>
                  <a:pt x="378612" y="154038"/>
                </a:lnTo>
                <a:lnTo>
                  <a:pt x="361467" y="195262"/>
                </a:lnTo>
                <a:lnTo>
                  <a:pt x="328853" y="215201"/>
                </a:lnTo>
                <a:lnTo>
                  <a:pt x="315658" y="216598"/>
                </a:lnTo>
                <a:lnTo>
                  <a:pt x="303390" y="215201"/>
                </a:lnTo>
                <a:lnTo>
                  <a:pt x="263220" y="183819"/>
                </a:lnTo>
                <a:lnTo>
                  <a:pt x="251650" y="135737"/>
                </a:lnTo>
                <a:lnTo>
                  <a:pt x="253022" y="117449"/>
                </a:lnTo>
                <a:lnTo>
                  <a:pt x="271462" y="76200"/>
                </a:lnTo>
                <a:lnTo>
                  <a:pt x="315658" y="56388"/>
                </a:lnTo>
                <a:lnTo>
                  <a:pt x="328853" y="57556"/>
                </a:lnTo>
                <a:lnTo>
                  <a:pt x="369468" y="87693"/>
                </a:lnTo>
                <a:lnTo>
                  <a:pt x="379755" y="135737"/>
                </a:lnTo>
                <a:lnTo>
                  <a:pt x="379755" y="14554"/>
                </a:lnTo>
                <a:lnTo>
                  <a:pt x="369646" y="9334"/>
                </a:lnTo>
                <a:lnTo>
                  <a:pt x="344017" y="2311"/>
                </a:lnTo>
                <a:lnTo>
                  <a:pt x="315658" y="0"/>
                </a:lnTo>
                <a:lnTo>
                  <a:pt x="296799" y="914"/>
                </a:lnTo>
                <a:lnTo>
                  <a:pt x="247078" y="16764"/>
                </a:lnTo>
                <a:lnTo>
                  <a:pt x="207987" y="50419"/>
                </a:lnTo>
                <a:lnTo>
                  <a:pt x="185826" y="98577"/>
                </a:lnTo>
                <a:lnTo>
                  <a:pt x="181444" y="132689"/>
                </a:lnTo>
                <a:lnTo>
                  <a:pt x="182562" y="153822"/>
                </a:lnTo>
                <a:lnTo>
                  <a:pt x="191084" y="192138"/>
                </a:lnTo>
                <a:lnTo>
                  <a:pt x="219405" y="236651"/>
                </a:lnTo>
                <a:lnTo>
                  <a:pt x="264883" y="263448"/>
                </a:lnTo>
                <a:lnTo>
                  <a:pt x="317182" y="273088"/>
                </a:lnTo>
                <a:lnTo>
                  <a:pt x="344665" y="270535"/>
                </a:lnTo>
                <a:lnTo>
                  <a:pt x="369836" y="262978"/>
                </a:lnTo>
                <a:lnTo>
                  <a:pt x="392709" y="250545"/>
                </a:lnTo>
                <a:lnTo>
                  <a:pt x="413283" y="233362"/>
                </a:lnTo>
                <a:lnTo>
                  <a:pt x="426542" y="216598"/>
                </a:lnTo>
                <a:lnTo>
                  <a:pt x="429577" y="212775"/>
                </a:lnTo>
                <a:lnTo>
                  <a:pt x="441566" y="189738"/>
                </a:lnTo>
                <a:lnTo>
                  <a:pt x="448957" y="164109"/>
                </a:lnTo>
                <a:lnTo>
                  <a:pt x="451485" y="135737"/>
                </a:lnTo>
                <a:close/>
              </a:path>
              <a:path w="724534" h="273684">
                <a:moveTo>
                  <a:pt x="724471" y="184594"/>
                </a:moveTo>
                <a:lnTo>
                  <a:pt x="712889" y="144233"/>
                </a:lnTo>
                <a:lnTo>
                  <a:pt x="673595" y="117068"/>
                </a:lnTo>
                <a:lnTo>
                  <a:pt x="626833" y="102209"/>
                </a:lnTo>
                <a:lnTo>
                  <a:pt x="601383" y="96774"/>
                </a:lnTo>
                <a:lnTo>
                  <a:pt x="582066" y="91922"/>
                </a:lnTo>
                <a:lnTo>
                  <a:pt x="568756" y="87630"/>
                </a:lnTo>
                <a:lnTo>
                  <a:pt x="561301" y="83921"/>
                </a:lnTo>
                <a:lnTo>
                  <a:pt x="556729" y="79248"/>
                </a:lnTo>
                <a:lnTo>
                  <a:pt x="555205" y="76200"/>
                </a:lnTo>
                <a:lnTo>
                  <a:pt x="555205" y="65532"/>
                </a:lnTo>
                <a:lnTo>
                  <a:pt x="602449" y="48768"/>
                </a:lnTo>
                <a:lnTo>
                  <a:pt x="612165" y="49339"/>
                </a:lnTo>
                <a:lnTo>
                  <a:pt x="648690" y="73342"/>
                </a:lnTo>
                <a:lnTo>
                  <a:pt x="651319" y="80772"/>
                </a:lnTo>
                <a:lnTo>
                  <a:pt x="715327" y="68580"/>
                </a:lnTo>
                <a:lnTo>
                  <a:pt x="691959" y="26797"/>
                </a:lnTo>
                <a:lnTo>
                  <a:pt x="646887" y="4381"/>
                </a:lnTo>
                <a:lnTo>
                  <a:pt x="600925" y="0"/>
                </a:lnTo>
                <a:lnTo>
                  <a:pt x="574332" y="1435"/>
                </a:lnTo>
                <a:lnTo>
                  <a:pt x="532523" y="12865"/>
                </a:lnTo>
                <a:lnTo>
                  <a:pt x="497205" y="48196"/>
                </a:lnTo>
                <a:lnTo>
                  <a:pt x="491109" y="79248"/>
                </a:lnTo>
                <a:lnTo>
                  <a:pt x="492861" y="97599"/>
                </a:lnTo>
                <a:lnTo>
                  <a:pt x="521589" y="138785"/>
                </a:lnTo>
                <a:lnTo>
                  <a:pt x="559384" y="154990"/>
                </a:lnTo>
                <a:lnTo>
                  <a:pt x="626833" y="172402"/>
                </a:lnTo>
                <a:lnTo>
                  <a:pt x="635165" y="174688"/>
                </a:lnTo>
                <a:lnTo>
                  <a:pt x="655891" y="189166"/>
                </a:lnTo>
                <a:lnTo>
                  <a:pt x="655891" y="202882"/>
                </a:lnTo>
                <a:lnTo>
                  <a:pt x="618363" y="222123"/>
                </a:lnTo>
                <a:lnTo>
                  <a:pt x="605497" y="222694"/>
                </a:lnTo>
                <a:lnTo>
                  <a:pt x="594423" y="222110"/>
                </a:lnTo>
                <a:lnTo>
                  <a:pt x="557491" y="199644"/>
                </a:lnTo>
                <a:lnTo>
                  <a:pt x="550633" y="181546"/>
                </a:lnTo>
                <a:lnTo>
                  <a:pt x="480441" y="192214"/>
                </a:lnTo>
                <a:lnTo>
                  <a:pt x="507225" y="239407"/>
                </a:lnTo>
                <a:lnTo>
                  <a:pt x="538810" y="260870"/>
                </a:lnTo>
                <a:lnTo>
                  <a:pt x="580618" y="271678"/>
                </a:lnTo>
                <a:lnTo>
                  <a:pt x="605497" y="273088"/>
                </a:lnTo>
                <a:lnTo>
                  <a:pt x="633526" y="271399"/>
                </a:lnTo>
                <a:lnTo>
                  <a:pt x="678675" y="258305"/>
                </a:lnTo>
                <a:lnTo>
                  <a:pt x="708393" y="233070"/>
                </a:lnTo>
                <a:lnTo>
                  <a:pt x="722731" y="202082"/>
                </a:lnTo>
                <a:lnTo>
                  <a:pt x="724471" y="18459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042424" y="397117"/>
            <a:ext cx="60512" cy="319368"/>
          </a:xfrm>
          <a:custGeom>
            <a:avLst/>
            <a:gdLst/>
            <a:ahLst/>
            <a:cxnLst/>
            <a:rect l="l" t="t" r="r" b="b"/>
            <a:pathLst>
              <a:path w="68579" h="361950">
                <a:moveTo>
                  <a:pt x="68580" y="100787"/>
                </a:moveTo>
                <a:lnTo>
                  <a:pt x="0" y="100787"/>
                </a:lnTo>
                <a:lnTo>
                  <a:pt x="0" y="361670"/>
                </a:lnTo>
                <a:lnTo>
                  <a:pt x="68580" y="361670"/>
                </a:lnTo>
                <a:lnTo>
                  <a:pt x="68580" y="100787"/>
                </a:lnTo>
                <a:close/>
              </a:path>
              <a:path w="68579" h="361950">
                <a:moveTo>
                  <a:pt x="68580" y="0"/>
                </a:moveTo>
                <a:lnTo>
                  <a:pt x="0" y="0"/>
                </a:lnTo>
                <a:lnTo>
                  <a:pt x="0" y="64109"/>
                </a:lnTo>
                <a:lnTo>
                  <a:pt x="68580" y="64109"/>
                </a:lnTo>
                <a:lnTo>
                  <a:pt x="6858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51434" y="480656"/>
            <a:ext cx="238685" cy="241487"/>
          </a:xfrm>
          <a:custGeom>
            <a:avLst/>
            <a:gdLst/>
            <a:ahLst/>
            <a:cxnLst/>
            <a:rect l="l" t="t" r="r" b="b"/>
            <a:pathLst>
              <a:path w="270509" h="273684">
                <a:moveTo>
                  <a:pt x="135731" y="273081"/>
                </a:moveTo>
                <a:lnTo>
                  <a:pt x="83439" y="263437"/>
                </a:lnTo>
                <a:lnTo>
                  <a:pt x="38492" y="236648"/>
                </a:lnTo>
                <a:lnTo>
                  <a:pt x="9644" y="192128"/>
                </a:lnTo>
                <a:lnTo>
                  <a:pt x="1119" y="153819"/>
                </a:lnTo>
                <a:lnTo>
                  <a:pt x="0" y="132683"/>
                </a:lnTo>
                <a:lnTo>
                  <a:pt x="1119" y="115560"/>
                </a:lnTo>
                <a:lnTo>
                  <a:pt x="16764" y="65532"/>
                </a:lnTo>
                <a:lnTo>
                  <a:pt x="50665" y="25884"/>
                </a:lnTo>
                <a:lnTo>
                  <a:pt x="98202" y="3810"/>
                </a:lnTo>
                <a:lnTo>
                  <a:pt x="134207" y="0"/>
                </a:lnTo>
                <a:lnTo>
                  <a:pt x="162789" y="2309"/>
                </a:lnTo>
                <a:lnTo>
                  <a:pt x="188773" y="9334"/>
                </a:lnTo>
                <a:lnTo>
                  <a:pt x="211882" y="21216"/>
                </a:lnTo>
                <a:lnTo>
                  <a:pt x="231838" y="38100"/>
                </a:lnTo>
                <a:lnTo>
                  <a:pt x="246830" y="56388"/>
                </a:lnTo>
                <a:lnTo>
                  <a:pt x="135731" y="56388"/>
                </a:lnTo>
                <a:lnTo>
                  <a:pt x="122586" y="57554"/>
                </a:lnTo>
                <a:lnTo>
                  <a:pt x="82010" y="87685"/>
                </a:lnTo>
                <a:lnTo>
                  <a:pt x="71723" y="135731"/>
                </a:lnTo>
                <a:lnTo>
                  <a:pt x="72866" y="154034"/>
                </a:lnTo>
                <a:lnTo>
                  <a:pt x="90011" y="195262"/>
                </a:lnTo>
                <a:lnTo>
                  <a:pt x="122586" y="215193"/>
                </a:lnTo>
                <a:lnTo>
                  <a:pt x="135731" y="216598"/>
                </a:lnTo>
                <a:lnTo>
                  <a:pt x="245590" y="216598"/>
                </a:lnTo>
                <a:lnTo>
                  <a:pt x="231838" y="233362"/>
                </a:lnTo>
                <a:lnTo>
                  <a:pt x="211263" y="250538"/>
                </a:lnTo>
                <a:lnTo>
                  <a:pt x="188392" y="262973"/>
                </a:lnTo>
                <a:lnTo>
                  <a:pt x="163218" y="270532"/>
                </a:lnTo>
                <a:lnTo>
                  <a:pt x="135731" y="273081"/>
                </a:lnTo>
                <a:close/>
              </a:path>
              <a:path w="270509" h="273684">
                <a:moveTo>
                  <a:pt x="245590" y="216598"/>
                </a:moveTo>
                <a:lnTo>
                  <a:pt x="135731" y="216598"/>
                </a:lnTo>
                <a:lnTo>
                  <a:pt x="148009" y="215193"/>
                </a:lnTo>
                <a:lnTo>
                  <a:pt x="159591" y="211074"/>
                </a:lnTo>
                <a:lnTo>
                  <a:pt x="188023" y="183817"/>
                </a:lnTo>
                <a:lnTo>
                  <a:pt x="198310" y="135731"/>
                </a:lnTo>
                <a:lnTo>
                  <a:pt x="197167" y="117441"/>
                </a:lnTo>
                <a:lnTo>
                  <a:pt x="180022" y="76200"/>
                </a:lnTo>
                <a:lnTo>
                  <a:pt x="135731" y="56388"/>
                </a:lnTo>
                <a:lnTo>
                  <a:pt x="246830" y="56388"/>
                </a:lnTo>
                <a:lnTo>
                  <a:pt x="248736" y="58712"/>
                </a:lnTo>
                <a:lnTo>
                  <a:pt x="260651" y="81772"/>
                </a:lnTo>
                <a:lnTo>
                  <a:pt x="267709" y="107403"/>
                </a:lnTo>
                <a:lnTo>
                  <a:pt x="270033" y="135731"/>
                </a:lnTo>
                <a:lnTo>
                  <a:pt x="267709" y="164099"/>
                </a:lnTo>
                <a:lnTo>
                  <a:pt x="260651" y="189726"/>
                </a:lnTo>
                <a:lnTo>
                  <a:pt x="248736" y="212763"/>
                </a:lnTo>
                <a:lnTo>
                  <a:pt x="245590" y="21659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436764" y="480656"/>
            <a:ext cx="210110" cy="235884"/>
          </a:xfrm>
          <a:custGeom>
            <a:avLst/>
            <a:gdLst/>
            <a:ahLst/>
            <a:cxnLst/>
            <a:rect l="l" t="t" r="r" b="b"/>
            <a:pathLst>
              <a:path w="238125" h="267334">
                <a:moveTo>
                  <a:pt x="237934" y="266985"/>
                </a:moveTo>
                <a:lnTo>
                  <a:pt x="169354" y="266985"/>
                </a:lnTo>
                <a:lnTo>
                  <a:pt x="169354" y="132683"/>
                </a:lnTo>
                <a:lnTo>
                  <a:pt x="169068" y="113846"/>
                </a:lnTo>
                <a:lnTo>
                  <a:pt x="161734" y="70104"/>
                </a:lnTo>
                <a:lnTo>
                  <a:pt x="126587" y="51816"/>
                </a:lnTo>
                <a:lnTo>
                  <a:pt x="117729" y="52411"/>
                </a:lnTo>
                <a:lnTo>
                  <a:pt x="82391" y="73735"/>
                </a:lnTo>
                <a:lnTo>
                  <a:pt x="70580" y="111347"/>
                </a:lnTo>
                <a:lnTo>
                  <a:pt x="68675" y="147923"/>
                </a:lnTo>
                <a:lnTo>
                  <a:pt x="68675" y="266985"/>
                </a:lnTo>
                <a:lnTo>
                  <a:pt x="0" y="266985"/>
                </a:lnTo>
                <a:lnTo>
                  <a:pt x="0" y="6096"/>
                </a:lnTo>
                <a:lnTo>
                  <a:pt x="64103" y="6096"/>
                </a:lnTo>
                <a:lnTo>
                  <a:pt x="64103" y="44196"/>
                </a:lnTo>
                <a:lnTo>
                  <a:pt x="82391" y="24431"/>
                </a:lnTo>
                <a:lnTo>
                  <a:pt x="102965" y="10668"/>
                </a:lnTo>
                <a:lnTo>
                  <a:pt x="125825" y="2619"/>
                </a:lnTo>
                <a:lnTo>
                  <a:pt x="150971" y="0"/>
                </a:lnTo>
                <a:lnTo>
                  <a:pt x="162170" y="547"/>
                </a:lnTo>
                <a:lnTo>
                  <a:pt x="201025" y="12239"/>
                </a:lnTo>
                <a:lnTo>
                  <a:pt x="229171" y="42291"/>
                </a:lnTo>
                <a:lnTo>
                  <a:pt x="237672" y="89710"/>
                </a:lnTo>
                <a:lnTo>
                  <a:pt x="237934" y="103727"/>
                </a:lnTo>
                <a:lnTo>
                  <a:pt x="237934" y="26698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701922" y="394428"/>
            <a:ext cx="229160" cy="322169"/>
          </a:xfrm>
          <a:custGeom>
            <a:avLst/>
            <a:gdLst/>
            <a:ahLst/>
            <a:cxnLst/>
            <a:rect l="l" t="t" r="r" b="b"/>
            <a:pathLst>
              <a:path w="259715" h="365125">
                <a:moveTo>
                  <a:pt x="64008" y="112966"/>
                </a:moveTo>
                <a:lnTo>
                  <a:pt x="0" y="105346"/>
                </a:lnTo>
                <a:lnTo>
                  <a:pt x="3167" y="84407"/>
                </a:lnTo>
                <a:lnTo>
                  <a:pt x="10477" y="65067"/>
                </a:lnTo>
                <a:lnTo>
                  <a:pt x="38100" y="30575"/>
                </a:lnTo>
                <a:lnTo>
                  <a:pt x="77962" y="7822"/>
                </a:lnTo>
                <a:lnTo>
                  <a:pt x="128111" y="0"/>
                </a:lnTo>
                <a:lnTo>
                  <a:pt x="156415" y="1977"/>
                </a:lnTo>
                <a:lnTo>
                  <a:pt x="204486" y="17399"/>
                </a:lnTo>
                <a:lnTo>
                  <a:pt x="239354" y="47174"/>
                </a:lnTo>
                <a:lnTo>
                  <a:pt x="243231" y="53435"/>
                </a:lnTo>
                <a:lnTo>
                  <a:pt x="131159" y="53435"/>
                </a:lnTo>
                <a:lnTo>
                  <a:pt x="118919" y="54292"/>
                </a:lnTo>
                <a:lnTo>
                  <a:pt x="79947" y="76010"/>
                </a:lnTo>
                <a:lnTo>
                  <a:pt x="67404" y="98909"/>
                </a:lnTo>
                <a:lnTo>
                  <a:pt x="64008" y="112966"/>
                </a:lnTo>
                <a:close/>
              </a:path>
              <a:path w="259715" h="365125">
                <a:moveTo>
                  <a:pt x="158591" y="271653"/>
                </a:moveTo>
                <a:lnTo>
                  <a:pt x="96107" y="271653"/>
                </a:lnTo>
                <a:lnTo>
                  <a:pt x="96107" y="254793"/>
                </a:lnTo>
                <a:lnTo>
                  <a:pt x="101250" y="215360"/>
                </a:lnTo>
                <a:lnTo>
                  <a:pt x="132040" y="172488"/>
                </a:lnTo>
                <a:lnTo>
                  <a:pt x="159807" y="148780"/>
                </a:lnTo>
                <a:lnTo>
                  <a:pt x="170223" y="139636"/>
                </a:lnTo>
                <a:lnTo>
                  <a:pt x="190690" y="102298"/>
                </a:lnTo>
                <a:lnTo>
                  <a:pt x="189807" y="92265"/>
                </a:lnTo>
                <a:lnTo>
                  <a:pt x="166520" y="61150"/>
                </a:lnTo>
                <a:lnTo>
                  <a:pt x="131159" y="53435"/>
                </a:lnTo>
                <a:lnTo>
                  <a:pt x="243231" y="53435"/>
                </a:lnTo>
                <a:lnTo>
                  <a:pt x="250317" y="64877"/>
                </a:lnTo>
                <a:lnTo>
                  <a:pt x="257008" y="83764"/>
                </a:lnTo>
                <a:lnTo>
                  <a:pt x="259270" y="103822"/>
                </a:lnTo>
                <a:lnTo>
                  <a:pt x="258413" y="114990"/>
                </a:lnTo>
                <a:lnTo>
                  <a:pt x="236982" y="157664"/>
                </a:lnTo>
                <a:lnTo>
                  <a:pt x="209550" y="185753"/>
                </a:lnTo>
                <a:lnTo>
                  <a:pt x="180348" y="211574"/>
                </a:lnTo>
                <a:lnTo>
                  <a:pt x="172319" y="219170"/>
                </a:lnTo>
                <a:lnTo>
                  <a:pt x="158877" y="258120"/>
                </a:lnTo>
                <a:lnTo>
                  <a:pt x="158591" y="271653"/>
                </a:lnTo>
                <a:close/>
              </a:path>
              <a:path w="259715" h="365125">
                <a:moveTo>
                  <a:pt x="164687" y="364712"/>
                </a:moveTo>
                <a:lnTo>
                  <a:pt x="96107" y="364712"/>
                </a:lnTo>
                <a:lnTo>
                  <a:pt x="96107" y="296037"/>
                </a:lnTo>
                <a:lnTo>
                  <a:pt x="164687" y="296037"/>
                </a:lnTo>
                <a:lnTo>
                  <a:pt x="164687" y="36471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00592" y="1202166"/>
            <a:ext cx="114299" cy="114299"/>
          </a:xfrm>
          <a:custGeom>
            <a:avLst/>
            <a:gdLst/>
            <a:ahLst/>
            <a:cxnLst/>
            <a:rect l="l" t="t" r="r" b="b"/>
            <a:pathLst>
              <a:path w="129538" h="129538">
                <a:moveTo>
                  <a:pt x="129539" y="129540"/>
                </a:moveTo>
                <a:lnTo>
                  <a:pt x="0" y="129540"/>
                </a:lnTo>
                <a:lnTo>
                  <a:pt x="0" y="0"/>
                </a:lnTo>
                <a:lnTo>
                  <a:pt x="129539" y="0"/>
                </a:lnTo>
                <a:lnTo>
                  <a:pt x="129539" y="129540"/>
                </a:lnTo>
                <a:close/>
              </a:path>
            </a:pathLst>
          </a:custGeom>
          <a:solidFill>
            <a:srgbClr val="568962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09286" y="1126863"/>
            <a:ext cx="292474" cy="276225"/>
          </a:xfrm>
          <a:custGeom>
            <a:avLst/>
            <a:gdLst/>
            <a:ahLst/>
            <a:cxnLst/>
            <a:rect l="l" t="t" r="r" b="b"/>
            <a:pathLst>
              <a:path w="331469" h="313055">
                <a:moveTo>
                  <a:pt x="0" y="312705"/>
                </a:moveTo>
                <a:lnTo>
                  <a:pt x="0" y="298989"/>
                </a:lnTo>
                <a:lnTo>
                  <a:pt x="16764" y="298989"/>
                </a:lnTo>
                <a:lnTo>
                  <a:pt x="24383" y="297465"/>
                </a:lnTo>
                <a:lnTo>
                  <a:pt x="27527" y="295941"/>
                </a:lnTo>
                <a:lnTo>
                  <a:pt x="30575" y="294417"/>
                </a:lnTo>
                <a:lnTo>
                  <a:pt x="33623" y="289845"/>
                </a:lnTo>
                <a:lnTo>
                  <a:pt x="36671" y="282225"/>
                </a:lnTo>
                <a:lnTo>
                  <a:pt x="44457" y="266804"/>
                </a:lnTo>
                <a:lnTo>
                  <a:pt x="52101" y="250364"/>
                </a:lnTo>
                <a:lnTo>
                  <a:pt x="60031" y="233067"/>
                </a:lnTo>
                <a:lnTo>
                  <a:pt x="68675" y="215074"/>
                </a:lnTo>
                <a:lnTo>
                  <a:pt x="128111" y="79343"/>
                </a:lnTo>
                <a:lnTo>
                  <a:pt x="147625" y="32206"/>
                </a:lnTo>
                <a:lnTo>
                  <a:pt x="160210" y="0"/>
                </a:lnTo>
                <a:lnTo>
                  <a:pt x="175450" y="0"/>
                </a:lnTo>
                <a:lnTo>
                  <a:pt x="200766" y="59436"/>
                </a:lnTo>
                <a:lnTo>
                  <a:pt x="157162" y="59436"/>
                </a:lnTo>
                <a:lnTo>
                  <a:pt x="102203" y="190690"/>
                </a:lnTo>
                <a:lnTo>
                  <a:pt x="256671" y="190690"/>
                </a:lnTo>
                <a:lnTo>
                  <a:pt x="264461" y="208978"/>
                </a:lnTo>
                <a:lnTo>
                  <a:pt x="94583" y="208978"/>
                </a:lnTo>
                <a:lnTo>
                  <a:pt x="79343" y="244125"/>
                </a:lnTo>
                <a:lnTo>
                  <a:pt x="73342" y="259580"/>
                </a:lnTo>
                <a:lnTo>
                  <a:pt x="69056" y="271748"/>
                </a:lnTo>
                <a:lnTo>
                  <a:pt x="66484" y="280773"/>
                </a:lnTo>
                <a:lnTo>
                  <a:pt x="65627" y="286797"/>
                </a:lnTo>
                <a:lnTo>
                  <a:pt x="65627" y="291369"/>
                </a:lnTo>
                <a:lnTo>
                  <a:pt x="68675" y="292893"/>
                </a:lnTo>
                <a:lnTo>
                  <a:pt x="70199" y="294417"/>
                </a:lnTo>
                <a:lnTo>
                  <a:pt x="74771" y="295941"/>
                </a:lnTo>
                <a:lnTo>
                  <a:pt x="82391" y="297465"/>
                </a:lnTo>
                <a:lnTo>
                  <a:pt x="102203" y="298989"/>
                </a:lnTo>
                <a:lnTo>
                  <a:pt x="102203" y="311181"/>
                </a:lnTo>
                <a:lnTo>
                  <a:pt x="56483" y="311181"/>
                </a:lnTo>
                <a:lnTo>
                  <a:pt x="41014" y="311419"/>
                </a:lnTo>
                <a:lnTo>
                  <a:pt x="12897" y="312467"/>
                </a:lnTo>
                <a:lnTo>
                  <a:pt x="0" y="312705"/>
                </a:lnTo>
                <a:close/>
              </a:path>
              <a:path w="331469" h="313055">
                <a:moveTo>
                  <a:pt x="256671" y="190690"/>
                </a:moveTo>
                <a:lnTo>
                  <a:pt x="213550" y="190690"/>
                </a:lnTo>
                <a:lnTo>
                  <a:pt x="157162" y="59436"/>
                </a:lnTo>
                <a:lnTo>
                  <a:pt x="200766" y="59436"/>
                </a:lnTo>
                <a:lnTo>
                  <a:pt x="256671" y="190690"/>
                </a:lnTo>
                <a:close/>
              </a:path>
              <a:path w="331469" h="313055">
                <a:moveTo>
                  <a:pt x="213550" y="312705"/>
                </a:moveTo>
                <a:lnTo>
                  <a:pt x="213550" y="298989"/>
                </a:lnTo>
                <a:lnTo>
                  <a:pt x="234886" y="297465"/>
                </a:lnTo>
                <a:lnTo>
                  <a:pt x="247173" y="297465"/>
                </a:lnTo>
                <a:lnTo>
                  <a:pt x="250221" y="294417"/>
                </a:lnTo>
                <a:lnTo>
                  <a:pt x="251745" y="291369"/>
                </a:lnTo>
                <a:lnTo>
                  <a:pt x="251745" y="286797"/>
                </a:lnTo>
                <a:lnTo>
                  <a:pt x="248697" y="280701"/>
                </a:lnTo>
                <a:lnTo>
                  <a:pt x="245649" y="268509"/>
                </a:lnTo>
                <a:lnTo>
                  <a:pt x="221170" y="208978"/>
                </a:lnTo>
                <a:lnTo>
                  <a:pt x="264461" y="208978"/>
                </a:lnTo>
                <a:lnTo>
                  <a:pt x="285273" y="257841"/>
                </a:lnTo>
                <a:lnTo>
                  <a:pt x="290441" y="269247"/>
                </a:lnTo>
                <a:lnTo>
                  <a:pt x="320325" y="298989"/>
                </a:lnTo>
                <a:lnTo>
                  <a:pt x="330993" y="298989"/>
                </a:lnTo>
                <a:lnTo>
                  <a:pt x="330993" y="311181"/>
                </a:lnTo>
                <a:lnTo>
                  <a:pt x="276129" y="311181"/>
                </a:lnTo>
                <a:lnTo>
                  <a:pt x="263579" y="311419"/>
                </a:lnTo>
                <a:lnTo>
                  <a:pt x="232155" y="312467"/>
                </a:lnTo>
                <a:lnTo>
                  <a:pt x="213550" y="312705"/>
                </a:lnTo>
                <a:close/>
              </a:path>
              <a:path w="331469" h="313055">
                <a:moveTo>
                  <a:pt x="102203" y="312705"/>
                </a:moveTo>
                <a:lnTo>
                  <a:pt x="91630" y="312467"/>
                </a:lnTo>
                <a:lnTo>
                  <a:pt x="68770" y="311419"/>
                </a:lnTo>
                <a:lnTo>
                  <a:pt x="56483" y="311181"/>
                </a:lnTo>
                <a:lnTo>
                  <a:pt x="102203" y="311181"/>
                </a:lnTo>
                <a:lnTo>
                  <a:pt x="102203" y="312705"/>
                </a:lnTo>
                <a:close/>
              </a:path>
              <a:path w="331469" h="313055">
                <a:moveTo>
                  <a:pt x="330993" y="312705"/>
                </a:moveTo>
                <a:lnTo>
                  <a:pt x="316634" y="312467"/>
                </a:lnTo>
                <a:lnTo>
                  <a:pt x="289631" y="311419"/>
                </a:lnTo>
                <a:lnTo>
                  <a:pt x="276129" y="311181"/>
                </a:lnTo>
                <a:lnTo>
                  <a:pt x="330993" y="311181"/>
                </a:lnTo>
                <a:lnTo>
                  <a:pt x="330993" y="312705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pic>
        <p:nvPicPr>
          <p:cNvPr id="20" name="object 20"/>
          <p:cNvPicPr/>
          <p:nvPr/>
        </p:nvPicPr>
        <p:blipFill>
          <a:blip r:embed="rId2"/>
          <a:stretch>
            <a:fillRect/>
          </a:stretch>
        </p:blipFill>
        <p:spPr>
          <a:xfrm>
            <a:off x="1413117" y="1217043"/>
            <a:ext cx="855989" cy="189771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>
          <a:xfrm>
            <a:off x="1405206" y="1130897"/>
            <a:ext cx="3224615" cy="321609"/>
            <a:chOff x="1405206" y="1130897"/>
            <a:chExt cx="3224615" cy="321609"/>
          </a:xfrm>
        </p:grpSpPr>
        <p:pic>
          <p:nvPicPr>
            <p:cNvPr id="22" name="object 22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392904" y="1159137"/>
              <a:ext cx="1856030" cy="247677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405206" y="1130897"/>
              <a:ext cx="3063128" cy="321609"/>
            </a:xfrm>
            <a:custGeom>
              <a:avLst/>
              <a:gdLst/>
              <a:ahLst/>
              <a:cxnLst/>
              <a:rect l="l" t="t" r="r" b="b"/>
              <a:pathLst>
                <a:path w="3471545" h="364489">
                  <a:moveTo>
                    <a:pt x="3349764" y="342900"/>
                  </a:moveTo>
                  <a:lnTo>
                    <a:pt x="0" y="342900"/>
                  </a:lnTo>
                  <a:lnTo>
                    <a:pt x="0" y="364248"/>
                  </a:lnTo>
                  <a:lnTo>
                    <a:pt x="3349764" y="364248"/>
                  </a:lnTo>
                  <a:lnTo>
                    <a:pt x="3349764" y="342900"/>
                  </a:lnTo>
                  <a:close/>
                </a:path>
                <a:path w="3471545" h="364489">
                  <a:moveTo>
                    <a:pt x="3439490" y="18288"/>
                  </a:moveTo>
                  <a:lnTo>
                    <a:pt x="3437966" y="12192"/>
                  </a:lnTo>
                  <a:lnTo>
                    <a:pt x="3433394" y="7620"/>
                  </a:lnTo>
                  <a:lnTo>
                    <a:pt x="3427196" y="3048"/>
                  </a:lnTo>
                  <a:lnTo>
                    <a:pt x="3422624" y="0"/>
                  </a:lnTo>
                  <a:lnTo>
                    <a:pt x="3408908" y="0"/>
                  </a:lnTo>
                  <a:lnTo>
                    <a:pt x="3402812" y="3048"/>
                  </a:lnTo>
                  <a:lnTo>
                    <a:pt x="3393668" y="12192"/>
                  </a:lnTo>
                  <a:lnTo>
                    <a:pt x="3390620" y="18288"/>
                  </a:lnTo>
                  <a:lnTo>
                    <a:pt x="3390620" y="32004"/>
                  </a:lnTo>
                  <a:lnTo>
                    <a:pt x="3393668" y="38100"/>
                  </a:lnTo>
                  <a:lnTo>
                    <a:pt x="3402812" y="47244"/>
                  </a:lnTo>
                  <a:lnTo>
                    <a:pt x="3408908" y="50292"/>
                  </a:lnTo>
                  <a:lnTo>
                    <a:pt x="3422624" y="50292"/>
                  </a:lnTo>
                  <a:lnTo>
                    <a:pt x="3427196" y="47244"/>
                  </a:lnTo>
                  <a:lnTo>
                    <a:pt x="3433394" y="42672"/>
                  </a:lnTo>
                  <a:lnTo>
                    <a:pt x="3437966" y="38100"/>
                  </a:lnTo>
                  <a:lnTo>
                    <a:pt x="3439490" y="32004"/>
                  </a:lnTo>
                  <a:lnTo>
                    <a:pt x="3439490" y="18288"/>
                  </a:lnTo>
                  <a:close/>
                </a:path>
                <a:path w="3471545" h="364489">
                  <a:moveTo>
                    <a:pt x="3471494" y="295948"/>
                  </a:moveTo>
                  <a:lnTo>
                    <a:pt x="3436442" y="283756"/>
                  </a:lnTo>
                  <a:lnTo>
                    <a:pt x="3436442" y="279184"/>
                  </a:lnTo>
                  <a:lnTo>
                    <a:pt x="3435566" y="268516"/>
                  </a:lnTo>
                  <a:lnTo>
                    <a:pt x="3435108" y="256501"/>
                  </a:lnTo>
                  <a:lnTo>
                    <a:pt x="3435058" y="253377"/>
                  </a:lnTo>
                  <a:lnTo>
                    <a:pt x="3434931" y="212559"/>
                  </a:lnTo>
                  <a:lnTo>
                    <a:pt x="3435096" y="192214"/>
                  </a:lnTo>
                  <a:lnTo>
                    <a:pt x="3435553" y="165557"/>
                  </a:lnTo>
                  <a:lnTo>
                    <a:pt x="3436442" y="135737"/>
                  </a:lnTo>
                  <a:lnTo>
                    <a:pt x="3436455" y="126619"/>
                  </a:lnTo>
                  <a:lnTo>
                    <a:pt x="3436632" y="117640"/>
                  </a:lnTo>
                  <a:lnTo>
                    <a:pt x="3437039" y="109689"/>
                  </a:lnTo>
                  <a:lnTo>
                    <a:pt x="3437153" y="108305"/>
                  </a:lnTo>
                  <a:lnTo>
                    <a:pt x="3437966" y="100685"/>
                  </a:lnTo>
                  <a:lnTo>
                    <a:pt x="3433394" y="96113"/>
                  </a:lnTo>
                  <a:lnTo>
                    <a:pt x="3392957" y="109689"/>
                  </a:lnTo>
                  <a:lnTo>
                    <a:pt x="3361664" y="114401"/>
                  </a:lnTo>
                  <a:lnTo>
                    <a:pt x="3361664" y="128117"/>
                  </a:lnTo>
                  <a:lnTo>
                    <a:pt x="3386048" y="128117"/>
                  </a:lnTo>
                  <a:lnTo>
                    <a:pt x="3390620" y="129641"/>
                  </a:lnTo>
                  <a:lnTo>
                    <a:pt x="3392144" y="131165"/>
                  </a:lnTo>
                  <a:lnTo>
                    <a:pt x="3395192" y="132689"/>
                  </a:lnTo>
                  <a:lnTo>
                    <a:pt x="3396716" y="135737"/>
                  </a:lnTo>
                  <a:lnTo>
                    <a:pt x="3396716" y="140309"/>
                  </a:lnTo>
                  <a:lnTo>
                    <a:pt x="3396958" y="150355"/>
                  </a:lnTo>
                  <a:lnTo>
                    <a:pt x="3397478" y="162267"/>
                  </a:lnTo>
                  <a:lnTo>
                    <a:pt x="3397999" y="176174"/>
                  </a:lnTo>
                  <a:lnTo>
                    <a:pt x="3398240" y="192214"/>
                  </a:lnTo>
                  <a:lnTo>
                    <a:pt x="3397999" y="215074"/>
                  </a:lnTo>
                  <a:lnTo>
                    <a:pt x="3397478" y="235508"/>
                  </a:lnTo>
                  <a:lnTo>
                    <a:pt x="3396958" y="253377"/>
                  </a:lnTo>
                  <a:lnTo>
                    <a:pt x="3396716" y="268351"/>
                  </a:lnTo>
                  <a:lnTo>
                    <a:pt x="3396716" y="280708"/>
                  </a:lnTo>
                  <a:lnTo>
                    <a:pt x="3395192" y="288328"/>
                  </a:lnTo>
                  <a:lnTo>
                    <a:pt x="3392144" y="291376"/>
                  </a:lnTo>
                  <a:lnTo>
                    <a:pt x="3387572" y="292900"/>
                  </a:lnTo>
                  <a:lnTo>
                    <a:pt x="3379952" y="294424"/>
                  </a:lnTo>
                  <a:lnTo>
                    <a:pt x="3361664" y="295948"/>
                  </a:lnTo>
                  <a:lnTo>
                    <a:pt x="3361664" y="308140"/>
                  </a:lnTo>
                  <a:lnTo>
                    <a:pt x="3374479" y="307898"/>
                  </a:lnTo>
                  <a:lnTo>
                    <a:pt x="3400666" y="306857"/>
                  </a:lnTo>
                  <a:lnTo>
                    <a:pt x="3413480" y="306616"/>
                  </a:lnTo>
                  <a:lnTo>
                    <a:pt x="3426650" y="306857"/>
                  </a:lnTo>
                  <a:lnTo>
                    <a:pt x="3455797" y="307898"/>
                  </a:lnTo>
                  <a:lnTo>
                    <a:pt x="3471494" y="308140"/>
                  </a:lnTo>
                  <a:lnTo>
                    <a:pt x="3471494" y="306616"/>
                  </a:lnTo>
                  <a:lnTo>
                    <a:pt x="3471494" y="295948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4489804" y="1217043"/>
              <a:ext cx="140017" cy="189771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4756309" y="1215698"/>
            <a:ext cx="623494" cy="297852"/>
            <a:chOff x="4756309" y="1215698"/>
            <a:chExt cx="623494" cy="297852"/>
          </a:xfrm>
        </p:grpSpPr>
        <p:pic>
          <p:nvPicPr>
            <p:cNvPr id="26" name="object 26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4756309" y="1215698"/>
              <a:ext cx="413160" cy="191116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5170814" y="1221077"/>
              <a:ext cx="208989" cy="292474"/>
            </a:xfrm>
            <a:custGeom>
              <a:avLst/>
              <a:gdLst/>
              <a:ahLst/>
              <a:cxnLst/>
              <a:rect l="l" t="t" r="r" b="b"/>
              <a:pathLst>
                <a:path w="236852" h="331469">
                  <a:moveTo>
                    <a:pt x="35147" y="331088"/>
                  </a:moveTo>
                  <a:lnTo>
                    <a:pt x="32099" y="331088"/>
                  </a:lnTo>
                  <a:lnTo>
                    <a:pt x="27527" y="329564"/>
                  </a:lnTo>
                  <a:lnTo>
                    <a:pt x="22955" y="329564"/>
                  </a:lnTo>
                  <a:lnTo>
                    <a:pt x="13716" y="326516"/>
                  </a:lnTo>
                  <a:lnTo>
                    <a:pt x="9144" y="323468"/>
                  </a:lnTo>
                  <a:lnTo>
                    <a:pt x="19907" y="289845"/>
                  </a:lnTo>
                  <a:lnTo>
                    <a:pt x="24479" y="289845"/>
                  </a:lnTo>
                  <a:lnTo>
                    <a:pt x="32099" y="297465"/>
                  </a:lnTo>
                  <a:lnTo>
                    <a:pt x="36671" y="298989"/>
                  </a:lnTo>
                  <a:lnTo>
                    <a:pt x="39719" y="302132"/>
                  </a:lnTo>
                  <a:lnTo>
                    <a:pt x="44291" y="303656"/>
                  </a:lnTo>
                  <a:lnTo>
                    <a:pt x="48863" y="303656"/>
                  </a:lnTo>
                  <a:lnTo>
                    <a:pt x="79557" y="280343"/>
                  </a:lnTo>
                  <a:lnTo>
                    <a:pt x="96178" y="244156"/>
                  </a:lnTo>
                  <a:lnTo>
                    <a:pt x="106775" y="216598"/>
                  </a:lnTo>
                  <a:lnTo>
                    <a:pt x="101036" y="201166"/>
                  </a:lnTo>
                  <a:lnTo>
                    <a:pt x="92868" y="180010"/>
                  </a:lnTo>
                  <a:lnTo>
                    <a:pt x="82129" y="153121"/>
                  </a:lnTo>
                  <a:lnTo>
                    <a:pt x="68675" y="120491"/>
                  </a:lnTo>
                  <a:lnTo>
                    <a:pt x="48863" y="70199"/>
                  </a:lnTo>
                  <a:lnTo>
                    <a:pt x="28097" y="23121"/>
                  </a:lnTo>
                  <a:lnTo>
                    <a:pt x="22943" y="16954"/>
                  </a:lnTo>
                  <a:lnTo>
                    <a:pt x="16628" y="13358"/>
                  </a:lnTo>
                  <a:lnTo>
                    <a:pt x="9144" y="12191"/>
                  </a:lnTo>
                  <a:lnTo>
                    <a:pt x="0" y="12191"/>
                  </a:lnTo>
                  <a:lnTo>
                    <a:pt x="0" y="0"/>
                  </a:lnTo>
                  <a:lnTo>
                    <a:pt x="11159" y="238"/>
                  </a:lnTo>
                  <a:lnTo>
                    <a:pt x="31798" y="1285"/>
                  </a:lnTo>
                  <a:lnTo>
                    <a:pt x="41243" y="1524"/>
                  </a:lnTo>
                  <a:lnTo>
                    <a:pt x="80891" y="238"/>
                  </a:lnTo>
                  <a:lnTo>
                    <a:pt x="103727" y="0"/>
                  </a:lnTo>
                  <a:lnTo>
                    <a:pt x="103727" y="12191"/>
                  </a:lnTo>
                  <a:lnTo>
                    <a:pt x="82391" y="12191"/>
                  </a:lnTo>
                  <a:lnTo>
                    <a:pt x="77819" y="13715"/>
                  </a:lnTo>
                  <a:lnTo>
                    <a:pt x="74771" y="15239"/>
                  </a:lnTo>
                  <a:lnTo>
                    <a:pt x="73247" y="16763"/>
                  </a:lnTo>
                  <a:lnTo>
                    <a:pt x="71723" y="19811"/>
                  </a:lnTo>
                  <a:lnTo>
                    <a:pt x="71723" y="24383"/>
                  </a:lnTo>
                  <a:lnTo>
                    <a:pt x="73247" y="28955"/>
                  </a:lnTo>
                  <a:lnTo>
                    <a:pt x="76295" y="36575"/>
                  </a:lnTo>
                  <a:lnTo>
                    <a:pt x="87179" y="67826"/>
                  </a:lnTo>
                  <a:lnTo>
                    <a:pt x="99357" y="99917"/>
                  </a:lnTo>
                  <a:lnTo>
                    <a:pt x="112982" y="133150"/>
                  </a:lnTo>
                  <a:lnTo>
                    <a:pt x="128206" y="167830"/>
                  </a:lnTo>
                  <a:lnTo>
                    <a:pt x="141612" y="136055"/>
                  </a:lnTo>
                  <a:lnTo>
                    <a:pt x="154305" y="104870"/>
                  </a:lnTo>
                  <a:lnTo>
                    <a:pt x="166139" y="74256"/>
                  </a:lnTo>
                  <a:lnTo>
                    <a:pt x="176974" y="44195"/>
                  </a:lnTo>
                  <a:lnTo>
                    <a:pt x="181546" y="33527"/>
                  </a:lnTo>
                  <a:lnTo>
                    <a:pt x="184594" y="25907"/>
                  </a:lnTo>
                  <a:lnTo>
                    <a:pt x="184594" y="19811"/>
                  </a:lnTo>
                  <a:lnTo>
                    <a:pt x="178498" y="16763"/>
                  </a:lnTo>
                  <a:lnTo>
                    <a:pt x="152590" y="12191"/>
                  </a:lnTo>
                  <a:lnTo>
                    <a:pt x="152590" y="0"/>
                  </a:lnTo>
                  <a:lnTo>
                    <a:pt x="165735" y="238"/>
                  </a:lnTo>
                  <a:lnTo>
                    <a:pt x="188595" y="1285"/>
                  </a:lnTo>
                  <a:lnTo>
                    <a:pt x="198310" y="1524"/>
                  </a:lnTo>
                  <a:lnTo>
                    <a:pt x="208337" y="1285"/>
                  </a:lnTo>
                  <a:lnTo>
                    <a:pt x="227282" y="238"/>
                  </a:lnTo>
                  <a:lnTo>
                    <a:pt x="236505" y="0"/>
                  </a:lnTo>
                  <a:lnTo>
                    <a:pt x="236505" y="12191"/>
                  </a:lnTo>
                  <a:lnTo>
                    <a:pt x="225742" y="12191"/>
                  </a:lnTo>
                  <a:lnTo>
                    <a:pt x="219646" y="15239"/>
                  </a:lnTo>
                  <a:lnTo>
                    <a:pt x="196976" y="50149"/>
                  </a:lnTo>
                  <a:lnTo>
                    <a:pt x="154114" y="146077"/>
                  </a:lnTo>
                  <a:lnTo>
                    <a:pt x="123634" y="218217"/>
                  </a:lnTo>
                  <a:lnTo>
                    <a:pt x="109053" y="251651"/>
                  </a:lnTo>
                  <a:lnTo>
                    <a:pt x="89679" y="292838"/>
                  </a:lnTo>
                  <a:lnTo>
                    <a:pt x="64103" y="323468"/>
                  </a:lnTo>
                  <a:lnTo>
                    <a:pt x="42886" y="330541"/>
                  </a:lnTo>
                  <a:lnTo>
                    <a:pt x="35147" y="331088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5496564" y="1159147"/>
            <a:ext cx="753712" cy="354106"/>
            <a:chOff x="5496564" y="1159147"/>
            <a:chExt cx="753712" cy="354106"/>
          </a:xfrm>
        </p:grpSpPr>
        <p:sp>
          <p:nvSpPr>
            <p:cNvPr id="29" name="object 29"/>
            <p:cNvSpPr/>
            <p:nvPr/>
          </p:nvSpPr>
          <p:spPr>
            <a:xfrm>
              <a:off x="5496564" y="1159147"/>
              <a:ext cx="561415" cy="354106"/>
            </a:xfrm>
            <a:custGeom>
              <a:avLst/>
              <a:gdLst/>
              <a:ahLst/>
              <a:cxnLst/>
              <a:rect l="l" t="t" r="r" b="b"/>
              <a:pathLst>
                <a:path w="636270" h="401319">
                  <a:moveTo>
                    <a:pt x="132689" y="82384"/>
                  </a:moveTo>
                  <a:lnTo>
                    <a:pt x="114401" y="83908"/>
                  </a:lnTo>
                  <a:lnTo>
                    <a:pt x="71628" y="83908"/>
                  </a:lnTo>
                  <a:lnTo>
                    <a:pt x="73164" y="32042"/>
                  </a:lnTo>
                  <a:lnTo>
                    <a:pt x="73812" y="14820"/>
                  </a:lnTo>
                  <a:lnTo>
                    <a:pt x="74777" y="3048"/>
                  </a:lnTo>
                  <a:lnTo>
                    <a:pt x="68580" y="0"/>
                  </a:lnTo>
                  <a:lnTo>
                    <a:pt x="55054" y="6667"/>
                  </a:lnTo>
                  <a:lnTo>
                    <a:pt x="33528" y="16764"/>
                  </a:lnTo>
                  <a:lnTo>
                    <a:pt x="33769" y="34785"/>
                  </a:lnTo>
                  <a:lnTo>
                    <a:pt x="34810" y="68503"/>
                  </a:lnTo>
                  <a:lnTo>
                    <a:pt x="35052" y="83908"/>
                  </a:lnTo>
                  <a:lnTo>
                    <a:pt x="26784" y="88214"/>
                  </a:lnTo>
                  <a:lnTo>
                    <a:pt x="18097" y="92100"/>
                  </a:lnTo>
                  <a:lnTo>
                    <a:pt x="0" y="99148"/>
                  </a:lnTo>
                  <a:lnTo>
                    <a:pt x="0" y="108292"/>
                  </a:lnTo>
                  <a:lnTo>
                    <a:pt x="8902" y="107416"/>
                  </a:lnTo>
                  <a:lnTo>
                    <a:pt x="17526" y="106959"/>
                  </a:lnTo>
                  <a:lnTo>
                    <a:pt x="35052" y="106768"/>
                  </a:lnTo>
                  <a:lnTo>
                    <a:pt x="35052" y="189166"/>
                  </a:lnTo>
                  <a:lnTo>
                    <a:pt x="33528" y="231927"/>
                  </a:lnTo>
                  <a:lnTo>
                    <a:pt x="33832" y="240499"/>
                  </a:lnTo>
                  <a:lnTo>
                    <a:pt x="34861" y="247929"/>
                  </a:lnTo>
                  <a:lnTo>
                    <a:pt x="36741" y="254215"/>
                  </a:lnTo>
                  <a:lnTo>
                    <a:pt x="39624" y="259359"/>
                  </a:lnTo>
                  <a:lnTo>
                    <a:pt x="42672" y="266979"/>
                  </a:lnTo>
                  <a:lnTo>
                    <a:pt x="47244" y="271551"/>
                  </a:lnTo>
                  <a:lnTo>
                    <a:pt x="54864" y="274599"/>
                  </a:lnTo>
                  <a:lnTo>
                    <a:pt x="60871" y="277482"/>
                  </a:lnTo>
                  <a:lnTo>
                    <a:pt x="67449" y="279361"/>
                  </a:lnTo>
                  <a:lnTo>
                    <a:pt x="74625" y="280390"/>
                  </a:lnTo>
                  <a:lnTo>
                    <a:pt x="82397" y="280695"/>
                  </a:lnTo>
                  <a:lnTo>
                    <a:pt x="90017" y="280695"/>
                  </a:lnTo>
                  <a:lnTo>
                    <a:pt x="94589" y="279171"/>
                  </a:lnTo>
                  <a:lnTo>
                    <a:pt x="99161" y="279171"/>
                  </a:lnTo>
                  <a:lnTo>
                    <a:pt x="108305" y="276123"/>
                  </a:lnTo>
                  <a:lnTo>
                    <a:pt x="129641" y="250215"/>
                  </a:lnTo>
                  <a:lnTo>
                    <a:pt x="123545" y="242595"/>
                  </a:lnTo>
                  <a:lnTo>
                    <a:pt x="118973" y="247167"/>
                  </a:lnTo>
                  <a:lnTo>
                    <a:pt x="115925" y="248691"/>
                  </a:lnTo>
                  <a:lnTo>
                    <a:pt x="106781" y="251739"/>
                  </a:lnTo>
                  <a:lnTo>
                    <a:pt x="103733" y="253263"/>
                  </a:lnTo>
                  <a:lnTo>
                    <a:pt x="93065" y="253263"/>
                  </a:lnTo>
                  <a:lnTo>
                    <a:pt x="71818" y="218389"/>
                  </a:lnTo>
                  <a:lnTo>
                    <a:pt x="71628" y="105244"/>
                  </a:lnTo>
                  <a:lnTo>
                    <a:pt x="129641" y="105244"/>
                  </a:lnTo>
                  <a:lnTo>
                    <a:pt x="132689" y="82384"/>
                  </a:lnTo>
                  <a:close/>
                </a:path>
                <a:path w="636270" h="401319">
                  <a:moveTo>
                    <a:pt x="375183" y="70192"/>
                  </a:moveTo>
                  <a:lnTo>
                    <a:pt x="365810" y="70434"/>
                  </a:lnTo>
                  <a:lnTo>
                    <a:pt x="346468" y="71475"/>
                  </a:lnTo>
                  <a:lnTo>
                    <a:pt x="337083" y="71716"/>
                  </a:lnTo>
                  <a:lnTo>
                    <a:pt x="326517" y="71475"/>
                  </a:lnTo>
                  <a:lnTo>
                    <a:pt x="303657" y="70434"/>
                  </a:lnTo>
                  <a:lnTo>
                    <a:pt x="291363" y="70192"/>
                  </a:lnTo>
                  <a:lnTo>
                    <a:pt x="291363" y="82384"/>
                  </a:lnTo>
                  <a:lnTo>
                    <a:pt x="317271" y="86956"/>
                  </a:lnTo>
                  <a:lnTo>
                    <a:pt x="321843" y="90004"/>
                  </a:lnTo>
                  <a:lnTo>
                    <a:pt x="321843" y="96100"/>
                  </a:lnTo>
                  <a:lnTo>
                    <a:pt x="320319" y="103720"/>
                  </a:lnTo>
                  <a:lnTo>
                    <a:pt x="315747" y="114388"/>
                  </a:lnTo>
                  <a:lnTo>
                    <a:pt x="304876" y="144449"/>
                  </a:lnTo>
                  <a:lnTo>
                    <a:pt x="292849" y="175056"/>
                  </a:lnTo>
                  <a:lnTo>
                    <a:pt x="279666" y="206248"/>
                  </a:lnTo>
                  <a:lnTo>
                    <a:pt x="265366" y="238023"/>
                  </a:lnTo>
                  <a:lnTo>
                    <a:pt x="251053" y="203339"/>
                  </a:lnTo>
                  <a:lnTo>
                    <a:pt x="237744" y="170103"/>
                  </a:lnTo>
                  <a:lnTo>
                    <a:pt x="225285" y="138023"/>
                  </a:lnTo>
                  <a:lnTo>
                    <a:pt x="213550" y="106768"/>
                  </a:lnTo>
                  <a:lnTo>
                    <a:pt x="210502" y="99148"/>
                  </a:lnTo>
                  <a:lnTo>
                    <a:pt x="208978" y="94576"/>
                  </a:lnTo>
                  <a:lnTo>
                    <a:pt x="208978" y="90004"/>
                  </a:lnTo>
                  <a:lnTo>
                    <a:pt x="210502" y="86956"/>
                  </a:lnTo>
                  <a:lnTo>
                    <a:pt x="219646" y="82384"/>
                  </a:lnTo>
                  <a:lnTo>
                    <a:pt x="240982" y="82384"/>
                  </a:lnTo>
                  <a:lnTo>
                    <a:pt x="240982" y="70192"/>
                  </a:lnTo>
                  <a:lnTo>
                    <a:pt x="218998" y="70434"/>
                  </a:lnTo>
                  <a:lnTo>
                    <a:pt x="178396" y="71716"/>
                  </a:lnTo>
                  <a:lnTo>
                    <a:pt x="169849" y="71475"/>
                  </a:lnTo>
                  <a:lnTo>
                    <a:pt x="149898" y="70434"/>
                  </a:lnTo>
                  <a:lnTo>
                    <a:pt x="138772" y="70192"/>
                  </a:lnTo>
                  <a:lnTo>
                    <a:pt x="138772" y="82384"/>
                  </a:lnTo>
                  <a:lnTo>
                    <a:pt x="147916" y="82384"/>
                  </a:lnTo>
                  <a:lnTo>
                    <a:pt x="154495" y="83553"/>
                  </a:lnTo>
                  <a:lnTo>
                    <a:pt x="160489" y="87147"/>
                  </a:lnTo>
                  <a:lnTo>
                    <a:pt x="165925" y="93319"/>
                  </a:lnTo>
                  <a:lnTo>
                    <a:pt x="170776" y="102196"/>
                  </a:lnTo>
                  <a:lnTo>
                    <a:pt x="186118" y="140385"/>
                  </a:lnTo>
                  <a:lnTo>
                    <a:pt x="207454" y="190690"/>
                  </a:lnTo>
                  <a:lnTo>
                    <a:pt x="220268" y="223316"/>
                  </a:lnTo>
                  <a:lnTo>
                    <a:pt x="239598" y="271360"/>
                  </a:lnTo>
                  <a:lnTo>
                    <a:pt x="245554" y="286791"/>
                  </a:lnTo>
                  <a:lnTo>
                    <a:pt x="225171" y="335457"/>
                  </a:lnTo>
                  <a:lnTo>
                    <a:pt x="198882" y="370370"/>
                  </a:lnTo>
                  <a:lnTo>
                    <a:pt x="186118" y="373849"/>
                  </a:lnTo>
                  <a:lnTo>
                    <a:pt x="181546" y="373849"/>
                  </a:lnTo>
                  <a:lnTo>
                    <a:pt x="178396" y="372325"/>
                  </a:lnTo>
                  <a:lnTo>
                    <a:pt x="173824" y="369176"/>
                  </a:lnTo>
                  <a:lnTo>
                    <a:pt x="170776" y="367652"/>
                  </a:lnTo>
                  <a:lnTo>
                    <a:pt x="166204" y="364604"/>
                  </a:lnTo>
                  <a:lnTo>
                    <a:pt x="163156" y="360032"/>
                  </a:lnTo>
                  <a:lnTo>
                    <a:pt x="157060" y="360032"/>
                  </a:lnTo>
                  <a:lnTo>
                    <a:pt x="147916" y="393661"/>
                  </a:lnTo>
                  <a:lnTo>
                    <a:pt x="152488" y="396709"/>
                  </a:lnTo>
                  <a:lnTo>
                    <a:pt x="157060" y="398233"/>
                  </a:lnTo>
                  <a:lnTo>
                    <a:pt x="160108" y="399757"/>
                  </a:lnTo>
                  <a:lnTo>
                    <a:pt x="164680" y="399757"/>
                  </a:lnTo>
                  <a:lnTo>
                    <a:pt x="169252" y="401281"/>
                  </a:lnTo>
                  <a:lnTo>
                    <a:pt x="173824" y="401281"/>
                  </a:lnTo>
                  <a:lnTo>
                    <a:pt x="214693" y="383946"/>
                  </a:lnTo>
                  <a:lnTo>
                    <a:pt x="235839" y="346710"/>
                  </a:lnTo>
                  <a:lnTo>
                    <a:pt x="262318" y="288404"/>
                  </a:lnTo>
                  <a:lnTo>
                    <a:pt x="292087" y="216268"/>
                  </a:lnTo>
                  <a:lnTo>
                    <a:pt x="308127" y="178485"/>
                  </a:lnTo>
                  <a:lnTo>
                    <a:pt x="335559" y="120345"/>
                  </a:lnTo>
                  <a:lnTo>
                    <a:pt x="356895" y="85432"/>
                  </a:lnTo>
                  <a:lnTo>
                    <a:pt x="361467" y="83908"/>
                  </a:lnTo>
                  <a:lnTo>
                    <a:pt x="364515" y="82384"/>
                  </a:lnTo>
                  <a:lnTo>
                    <a:pt x="375183" y="82384"/>
                  </a:lnTo>
                  <a:lnTo>
                    <a:pt x="375183" y="70192"/>
                  </a:lnTo>
                  <a:close/>
                </a:path>
                <a:path w="636270" h="401319">
                  <a:moveTo>
                    <a:pt x="636079" y="151053"/>
                  </a:moveTo>
                  <a:lnTo>
                    <a:pt x="634631" y="133375"/>
                  </a:lnTo>
                  <a:lnTo>
                    <a:pt x="630174" y="117106"/>
                  </a:lnTo>
                  <a:lnTo>
                    <a:pt x="622579" y="102539"/>
                  </a:lnTo>
                  <a:lnTo>
                    <a:pt x="614337" y="93052"/>
                  </a:lnTo>
                  <a:lnTo>
                    <a:pt x="611695" y="90004"/>
                  </a:lnTo>
                  <a:lnTo>
                    <a:pt x="599097" y="79121"/>
                  </a:lnTo>
                  <a:lnTo>
                    <a:pt x="597877" y="78498"/>
                  </a:lnTo>
                  <a:lnTo>
                    <a:pt x="597877" y="170865"/>
                  </a:lnTo>
                  <a:lnTo>
                    <a:pt x="596734" y="188341"/>
                  </a:lnTo>
                  <a:lnTo>
                    <a:pt x="579589" y="231927"/>
                  </a:lnTo>
                  <a:lnTo>
                    <a:pt x="542518" y="256362"/>
                  </a:lnTo>
                  <a:lnTo>
                    <a:pt x="526249" y="257835"/>
                  </a:lnTo>
                  <a:lnTo>
                    <a:pt x="518515" y="257530"/>
                  </a:lnTo>
                  <a:lnTo>
                    <a:pt x="482155" y="242785"/>
                  </a:lnTo>
                  <a:lnTo>
                    <a:pt x="468249" y="230403"/>
                  </a:lnTo>
                  <a:lnTo>
                    <a:pt x="468312" y="158864"/>
                  </a:lnTo>
                  <a:lnTo>
                    <a:pt x="475869" y="118960"/>
                  </a:lnTo>
                  <a:lnTo>
                    <a:pt x="510895" y="95618"/>
                  </a:lnTo>
                  <a:lnTo>
                    <a:pt x="530821" y="93052"/>
                  </a:lnTo>
                  <a:lnTo>
                    <a:pt x="539711" y="93624"/>
                  </a:lnTo>
                  <a:lnTo>
                    <a:pt x="578827" y="114782"/>
                  </a:lnTo>
                  <a:lnTo>
                    <a:pt x="597306" y="158864"/>
                  </a:lnTo>
                  <a:lnTo>
                    <a:pt x="597877" y="170865"/>
                  </a:lnTo>
                  <a:lnTo>
                    <a:pt x="597877" y="78498"/>
                  </a:lnTo>
                  <a:lnTo>
                    <a:pt x="584365" y="71526"/>
                  </a:lnTo>
                  <a:lnTo>
                    <a:pt x="567664" y="67068"/>
                  </a:lnTo>
                  <a:lnTo>
                    <a:pt x="549109" y="65620"/>
                  </a:lnTo>
                  <a:lnTo>
                    <a:pt x="540499" y="65900"/>
                  </a:lnTo>
                  <a:lnTo>
                    <a:pt x="498729" y="82384"/>
                  </a:lnTo>
                  <a:lnTo>
                    <a:pt x="468249" y="109816"/>
                  </a:lnTo>
                  <a:lnTo>
                    <a:pt x="468350" y="93052"/>
                  </a:lnTo>
                  <a:lnTo>
                    <a:pt x="469773" y="71716"/>
                  </a:lnTo>
                  <a:lnTo>
                    <a:pt x="469696" y="67068"/>
                  </a:lnTo>
                  <a:lnTo>
                    <a:pt x="468249" y="65620"/>
                  </a:lnTo>
                  <a:lnTo>
                    <a:pt x="466725" y="65620"/>
                  </a:lnTo>
                  <a:lnTo>
                    <a:pt x="453009" y="70192"/>
                  </a:lnTo>
                  <a:lnTo>
                    <a:pt x="438150" y="74460"/>
                  </a:lnTo>
                  <a:lnTo>
                    <a:pt x="423278" y="78003"/>
                  </a:lnTo>
                  <a:lnTo>
                    <a:pt x="408393" y="80695"/>
                  </a:lnTo>
                  <a:lnTo>
                    <a:pt x="393471" y="82384"/>
                  </a:lnTo>
                  <a:lnTo>
                    <a:pt x="393471" y="96100"/>
                  </a:lnTo>
                  <a:lnTo>
                    <a:pt x="417957" y="96100"/>
                  </a:lnTo>
                  <a:lnTo>
                    <a:pt x="424053" y="97624"/>
                  </a:lnTo>
                  <a:lnTo>
                    <a:pt x="425577" y="99148"/>
                  </a:lnTo>
                  <a:lnTo>
                    <a:pt x="428625" y="100672"/>
                  </a:lnTo>
                  <a:lnTo>
                    <a:pt x="430149" y="105244"/>
                  </a:lnTo>
                  <a:lnTo>
                    <a:pt x="430149" y="111340"/>
                  </a:lnTo>
                  <a:lnTo>
                    <a:pt x="431025" y="121653"/>
                  </a:lnTo>
                  <a:lnTo>
                    <a:pt x="431457" y="133375"/>
                  </a:lnTo>
                  <a:lnTo>
                    <a:pt x="431558" y="141147"/>
                  </a:lnTo>
                  <a:lnTo>
                    <a:pt x="431469" y="340220"/>
                  </a:lnTo>
                  <a:lnTo>
                    <a:pt x="427101" y="379945"/>
                  </a:lnTo>
                  <a:lnTo>
                    <a:pt x="421005" y="382993"/>
                  </a:lnTo>
                  <a:lnTo>
                    <a:pt x="393471" y="382993"/>
                  </a:lnTo>
                  <a:lnTo>
                    <a:pt x="393471" y="395185"/>
                  </a:lnTo>
                  <a:lnTo>
                    <a:pt x="408940" y="394309"/>
                  </a:lnTo>
                  <a:lnTo>
                    <a:pt x="423087" y="393852"/>
                  </a:lnTo>
                  <a:lnTo>
                    <a:pt x="435787" y="393687"/>
                  </a:lnTo>
                  <a:lnTo>
                    <a:pt x="446913" y="393661"/>
                  </a:lnTo>
                  <a:lnTo>
                    <a:pt x="472262" y="393852"/>
                  </a:lnTo>
                  <a:lnTo>
                    <a:pt x="488746" y="394309"/>
                  </a:lnTo>
                  <a:lnTo>
                    <a:pt x="507961" y="395185"/>
                  </a:lnTo>
                  <a:lnTo>
                    <a:pt x="507961" y="393661"/>
                  </a:lnTo>
                  <a:lnTo>
                    <a:pt x="507961" y="382993"/>
                  </a:lnTo>
                  <a:lnTo>
                    <a:pt x="485013" y="382993"/>
                  </a:lnTo>
                  <a:lnTo>
                    <a:pt x="478917" y="381469"/>
                  </a:lnTo>
                  <a:lnTo>
                    <a:pt x="475869" y="379945"/>
                  </a:lnTo>
                  <a:lnTo>
                    <a:pt x="472821" y="376897"/>
                  </a:lnTo>
                  <a:lnTo>
                    <a:pt x="469773" y="372325"/>
                  </a:lnTo>
                  <a:lnTo>
                    <a:pt x="469773" y="366128"/>
                  </a:lnTo>
                  <a:lnTo>
                    <a:pt x="469531" y="355041"/>
                  </a:lnTo>
                  <a:lnTo>
                    <a:pt x="469011" y="340220"/>
                  </a:lnTo>
                  <a:lnTo>
                    <a:pt x="468490" y="321983"/>
                  </a:lnTo>
                  <a:lnTo>
                    <a:pt x="468249" y="300596"/>
                  </a:lnTo>
                  <a:lnTo>
                    <a:pt x="468249" y="270027"/>
                  </a:lnTo>
                  <a:lnTo>
                    <a:pt x="481012" y="274408"/>
                  </a:lnTo>
                  <a:lnTo>
                    <a:pt x="486892" y="276237"/>
                  </a:lnTo>
                  <a:lnTo>
                    <a:pt x="492633" y="277647"/>
                  </a:lnTo>
                  <a:lnTo>
                    <a:pt x="507961" y="280695"/>
                  </a:lnTo>
                  <a:lnTo>
                    <a:pt x="523201" y="280695"/>
                  </a:lnTo>
                  <a:lnTo>
                    <a:pt x="564349" y="262407"/>
                  </a:lnTo>
                  <a:lnTo>
                    <a:pt x="570064" y="257835"/>
                  </a:lnTo>
                  <a:lnTo>
                    <a:pt x="571919" y="256362"/>
                  </a:lnTo>
                  <a:lnTo>
                    <a:pt x="590829" y="244309"/>
                  </a:lnTo>
                  <a:lnTo>
                    <a:pt x="596188" y="240665"/>
                  </a:lnTo>
                  <a:lnTo>
                    <a:pt x="599401" y="238023"/>
                  </a:lnTo>
                  <a:lnTo>
                    <a:pt x="605497" y="233451"/>
                  </a:lnTo>
                  <a:lnTo>
                    <a:pt x="611695" y="227355"/>
                  </a:lnTo>
                  <a:lnTo>
                    <a:pt x="616267" y="219735"/>
                  </a:lnTo>
                  <a:lnTo>
                    <a:pt x="620547" y="212813"/>
                  </a:lnTo>
                  <a:lnTo>
                    <a:pt x="624268" y="205587"/>
                  </a:lnTo>
                  <a:lnTo>
                    <a:pt x="627405" y="197789"/>
                  </a:lnTo>
                  <a:lnTo>
                    <a:pt x="629983" y="189153"/>
                  </a:lnTo>
                  <a:lnTo>
                    <a:pt x="632866" y="179997"/>
                  </a:lnTo>
                  <a:lnTo>
                    <a:pt x="634746" y="170675"/>
                  </a:lnTo>
                  <a:lnTo>
                    <a:pt x="635774" y="161086"/>
                  </a:lnTo>
                  <a:lnTo>
                    <a:pt x="636079" y="151053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6083365" y="1217043"/>
              <a:ext cx="166911" cy="189771"/>
            </a:xfrm>
            <a:prstGeom prst="rect">
              <a:avLst/>
            </a:prstGeom>
          </p:spPr>
        </p:pic>
      </p:grpSp>
      <p:grpSp>
        <p:nvGrpSpPr>
          <p:cNvPr id="31" name="object 31"/>
          <p:cNvGrpSpPr/>
          <p:nvPr/>
        </p:nvGrpSpPr>
        <p:grpSpPr>
          <a:xfrm>
            <a:off x="1016009" y="1589946"/>
            <a:ext cx="332619" cy="290792"/>
            <a:chOff x="1016009" y="1589946"/>
            <a:chExt cx="332619" cy="290792"/>
          </a:xfrm>
        </p:grpSpPr>
        <p:pic>
          <p:nvPicPr>
            <p:cNvPr id="32" name="object 32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1016009" y="1690883"/>
              <a:ext cx="188426" cy="189855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222002" y="1589946"/>
              <a:ext cx="126626" cy="286871"/>
            </a:xfrm>
            <a:custGeom>
              <a:avLst/>
              <a:gdLst/>
              <a:ahLst/>
              <a:cxnLst/>
              <a:rect l="l" t="t" r="r" b="b"/>
              <a:pathLst>
                <a:path w="143509" h="325119">
                  <a:moveTo>
                    <a:pt x="120491" y="324992"/>
                  </a:moveTo>
                  <a:lnTo>
                    <a:pt x="103553" y="324754"/>
                  </a:lnTo>
                  <a:lnTo>
                    <a:pt x="77749" y="323707"/>
                  </a:lnTo>
                  <a:lnTo>
                    <a:pt x="68579" y="323469"/>
                  </a:lnTo>
                  <a:lnTo>
                    <a:pt x="0" y="324992"/>
                  </a:lnTo>
                  <a:lnTo>
                    <a:pt x="0" y="312800"/>
                  </a:lnTo>
                  <a:lnTo>
                    <a:pt x="25907" y="312800"/>
                  </a:lnTo>
                  <a:lnTo>
                    <a:pt x="32003" y="311276"/>
                  </a:lnTo>
                  <a:lnTo>
                    <a:pt x="38052" y="264619"/>
                  </a:lnTo>
                  <a:lnTo>
                    <a:pt x="38099" y="152590"/>
                  </a:lnTo>
                  <a:lnTo>
                    <a:pt x="7619" y="154114"/>
                  </a:lnTo>
                  <a:lnTo>
                    <a:pt x="7619" y="144970"/>
                  </a:lnTo>
                  <a:lnTo>
                    <a:pt x="15382" y="141517"/>
                  </a:lnTo>
                  <a:lnTo>
                    <a:pt x="22859" y="137921"/>
                  </a:lnTo>
                  <a:lnTo>
                    <a:pt x="30337" y="134040"/>
                  </a:lnTo>
                  <a:lnTo>
                    <a:pt x="38099" y="129730"/>
                  </a:lnTo>
                  <a:lnTo>
                    <a:pt x="38099" y="102203"/>
                  </a:lnTo>
                  <a:lnTo>
                    <a:pt x="38623" y="92225"/>
                  </a:lnTo>
                  <a:lnTo>
                    <a:pt x="53339" y="53042"/>
                  </a:lnTo>
                  <a:lnTo>
                    <a:pt x="88201" y="16001"/>
                  </a:lnTo>
                  <a:lnTo>
                    <a:pt x="115919" y="0"/>
                  </a:lnTo>
                  <a:lnTo>
                    <a:pt x="137255" y="0"/>
                  </a:lnTo>
                  <a:lnTo>
                    <a:pt x="143351" y="1523"/>
                  </a:lnTo>
                  <a:lnTo>
                    <a:pt x="143351" y="38099"/>
                  </a:lnTo>
                  <a:lnTo>
                    <a:pt x="138779" y="41147"/>
                  </a:lnTo>
                  <a:lnTo>
                    <a:pt x="131897" y="36028"/>
                  </a:lnTo>
                  <a:lnTo>
                    <a:pt x="124872" y="32194"/>
                  </a:lnTo>
                  <a:lnTo>
                    <a:pt x="117562" y="29789"/>
                  </a:lnTo>
                  <a:lnTo>
                    <a:pt x="109823" y="28955"/>
                  </a:lnTo>
                  <a:lnTo>
                    <a:pt x="101219" y="29813"/>
                  </a:lnTo>
                  <a:lnTo>
                    <a:pt x="76961" y="63329"/>
                  </a:lnTo>
                  <a:lnTo>
                    <a:pt x="74675" y="102203"/>
                  </a:lnTo>
                  <a:lnTo>
                    <a:pt x="74675" y="131254"/>
                  </a:lnTo>
                  <a:lnTo>
                    <a:pt x="107108" y="131063"/>
                  </a:lnTo>
                  <a:lnTo>
                    <a:pt x="120619" y="130611"/>
                  </a:lnTo>
                  <a:lnTo>
                    <a:pt x="132683" y="129730"/>
                  </a:lnTo>
                  <a:lnTo>
                    <a:pt x="134207" y="131254"/>
                  </a:lnTo>
                  <a:lnTo>
                    <a:pt x="131159" y="152590"/>
                  </a:lnTo>
                  <a:lnTo>
                    <a:pt x="74675" y="152590"/>
                  </a:lnTo>
                  <a:lnTo>
                    <a:pt x="74675" y="238029"/>
                  </a:lnTo>
                  <a:lnTo>
                    <a:pt x="74961" y="264595"/>
                  </a:lnTo>
                  <a:lnTo>
                    <a:pt x="75818" y="284749"/>
                  </a:lnTo>
                  <a:lnTo>
                    <a:pt x="77247" y="298331"/>
                  </a:lnTo>
                  <a:lnTo>
                    <a:pt x="79247" y="305180"/>
                  </a:lnTo>
                  <a:lnTo>
                    <a:pt x="80771" y="311276"/>
                  </a:lnTo>
                  <a:lnTo>
                    <a:pt x="88391" y="312800"/>
                  </a:lnTo>
                  <a:lnTo>
                    <a:pt x="120491" y="312800"/>
                  </a:lnTo>
                  <a:lnTo>
                    <a:pt x="120491" y="324992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pic>
        <p:nvPicPr>
          <p:cNvPr id="34" name="object 34"/>
          <p:cNvPicPr/>
          <p:nvPr/>
        </p:nvPicPr>
        <p:blipFill>
          <a:blip r:embed="rId8"/>
          <a:stretch>
            <a:fillRect/>
          </a:stretch>
        </p:blipFill>
        <p:spPr>
          <a:xfrm>
            <a:off x="1458838" y="1604738"/>
            <a:ext cx="1275957" cy="276001"/>
          </a:xfrm>
          <a:prstGeom prst="rect">
            <a:avLst/>
          </a:prstGeom>
        </p:spPr>
      </p:pic>
      <p:grpSp>
        <p:nvGrpSpPr>
          <p:cNvPr id="35" name="object 35"/>
          <p:cNvGrpSpPr/>
          <p:nvPr/>
        </p:nvGrpSpPr>
        <p:grpSpPr>
          <a:xfrm>
            <a:off x="2842450" y="1588612"/>
            <a:ext cx="670285" cy="292659"/>
            <a:chOff x="2842450" y="1588612"/>
            <a:chExt cx="670285" cy="292659"/>
          </a:xfrm>
        </p:grpSpPr>
        <p:sp>
          <p:nvSpPr>
            <p:cNvPr id="36" name="object 36"/>
            <p:cNvSpPr/>
            <p:nvPr/>
          </p:nvSpPr>
          <p:spPr>
            <a:xfrm>
              <a:off x="2842450" y="1588612"/>
              <a:ext cx="347382" cy="292474"/>
            </a:xfrm>
            <a:custGeom>
              <a:avLst/>
              <a:gdLst/>
              <a:ahLst/>
              <a:cxnLst/>
              <a:rect l="l" t="t" r="r" b="b"/>
              <a:pathLst>
                <a:path w="393700" h="331469">
                  <a:moveTo>
                    <a:pt x="132689" y="132778"/>
                  </a:moveTo>
                  <a:lnTo>
                    <a:pt x="114401" y="134302"/>
                  </a:lnTo>
                  <a:lnTo>
                    <a:pt x="71628" y="134302"/>
                  </a:lnTo>
                  <a:lnTo>
                    <a:pt x="74409" y="66052"/>
                  </a:lnTo>
                  <a:lnTo>
                    <a:pt x="74676" y="54952"/>
                  </a:lnTo>
                  <a:lnTo>
                    <a:pt x="70104" y="50380"/>
                  </a:lnTo>
                  <a:lnTo>
                    <a:pt x="63538" y="53860"/>
                  </a:lnTo>
                  <a:lnTo>
                    <a:pt x="33528" y="67144"/>
                  </a:lnTo>
                  <a:lnTo>
                    <a:pt x="33769" y="85128"/>
                  </a:lnTo>
                  <a:lnTo>
                    <a:pt x="34810" y="118833"/>
                  </a:lnTo>
                  <a:lnTo>
                    <a:pt x="35052" y="134302"/>
                  </a:lnTo>
                  <a:lnTo>
                    <a:pt x="26784" y="138607"/>
                  </a:lnTo>
                  <a:lnTo>
                    <a:pt x="18097" y="142494"/>
                  </a:lnTo>
                  <a:lnTo>
                    <a:pt x="0" y="149542"/>
                  </a:lnTo>
                  <a:lnTo>
                    <a:pt x="0" y="158686"/>
                  </a:lnTo>
                  <a:lnTo>
                    <a:pt x="9118" y="158445"/>
                  </a:lnTo>
                  <a:lnTo>
                    <a:pt x="26784" y="157391"/>
                  </a:lnTo>
                  <a:lnTo>
                    <a:pt x="35052" y="157162"/>
                  </a:lnTo>
                  <a:lnTo>
                    <a:pt x="35052" y="241071"/>
                  </a:lnTo>
                  <a:lnTo>
                    <a:pt x="33528" y="282219"/>
                  </a:lnTo>
                  <a:lnTo>
                    <a:pt x="34048" y="291084"/>
                  </a:lnTo>
                  <a:lnTo>
                    <a:pt x="54864" y="326517"/>
                  </a:lnTo>
                  <a:lnTo>
                    <a:pt x="82296" y="331089"/>
                  </a:lnTo>
                  <a:lnTo>
                    <a:pt x="91541" y="331089"/>
                  </a:lnTo>
                  <a:lnTo>
                    <a:pt x="94589" y="329565"/>
                  </a:lnTo>
                  <a:lnTo>
                    <a:pt x="99161" y="329565"/>
                  </a:lnTo>
                  <a:lnTo>
                    <a:pt x="108305" y="326517"/>
                  </a:lnTo>
                  <a:lnTo>
                    <a:pt x="129641" y="302133"/>
                  </a:lnTo>
                  <a:lnTo>
                    <a:pt x="123545" y="294513"/>
                  </a:lnTo>
                  <a:lnTo>
                    <a:pt x="118973" y="297561"/>
                  </a:lnTo>
                  <a:lnTo>
                    <a:pt x="115925" y="299085"/>
                  </a:lnTo>
                  <a:lnTo>
                    <a:pt x="111353" y="300609"/>
                  </a:lnTo>
                  <a:lnTo>
                    <a:pt x="108305" y="303657"/>
                  </a:lnTo>
                  <a:lnTo>
                    <a:pt x="93065" y="303657"/>
                  </a:lnTo>
                  <a:lnTo>
                    <a:pt x="71818" y="268693"/>
                  </a:lnTo>
                  <a:lnTo>
                    <a:pt x="71628" y="155638"/>
                  </a:lnTo>
                  <a:lnTo>
                    <a:pt x="129641" y="155638"/>
                  </a:lnTo>
                  <a:lnTo>
                    <a:pt x="132689" y="132778"/>
                  </a:lnTo>
                  <a:close/>
                </a:path>
                <a:path w="393700" h="331469">
                  <a:moveTo>
                    <a:pt x="393484" y="314325"/>
                  </a:moveTo>
                  <a:lnTo>
                    <a:pt x="376720" y="312801"/>
                  </a:lnTo>
                  <a:lnTo>
                    <a:pt x="370624" y="312801"/>
                  </a:lnTo>
                  <a:lnTo>
                    <a:pt x="366052" y="311277"/>
                  </a:lnTo>
                  <a:lnTo>
                    <a:pt x="363004" y="308229"/>
                  </a:lnTo>
                  <a:lnTo>
                    <a:pt x="361480" y="305181"/>
                  </a:lnTo>
                  <a:lnTo>
                    <a:pt x="361480" y="302133"/>
                  </a:lnTo>
                  <a:lnTo>
                    <a:pt x="360591" y="294665"/>
                  </a:lnTo>
                  <a:lnTo>
                    <a:pt x="360146" y="286232"/>
                  </a:lnTo>
                  <a:lnTo>
                    <a:pt x="359968" y="276961"/>
                  </a:lnTo>
                  <a:lnTo>
                    <a:pt x="359956" y="202882"/>
                  </a:lnTo>
                  <a:lnTo>
                    <a:pt x="359638" y="185775"/>
                  </a:lnTo>
                  <a:lnTo>
                    <a:pt x="349618" y="143611"/>
                  </a:lnTo>
                  <a:lnTo>
                    <a:pt x="309841" y="118389"/>
                  </a:lnTo>
                  <a:lnTo>
                    <a:pt x="286702" y="115912"/>
                  </a:lnTo>
                  <a:lnTo>
                    <a:pt x="277558" y="115912"/>
                  </a:lnTo>
                  <a:lnTo>
                    <a:pt x="244030" y="132778"/>
                  </a:lnTo>
                  <a:lnTo>
                    <a:pt x="215074" y="157162"/>
                  </a:lnTo>
                  <a:lnTo>
                    <a:pt x="215074" y="99148"/>
                  </a:lnTo>
                  <a:lnTo>
                    <a:pt x="215265" y="79717"/>
                  </a:lnTo>
                  <a:lnTo>
                    <a:pt x="215722" y="67437"/>
                  </a:lnTo>
                  <a:lnTo>
                    <a:pt x="216598" y="53428"/>
                  </a:lnTo>
                  <a:lnTo>
                    <a:pt x="218122" y="13716"/>
                  </a:lnTo>
                  <a:lnTo>
                    <a:pt x="218122" y="1524"/>
                  </a:lnTo>
                  <a:lnTo>
                    <a:pt x="216598" y="0"/>
                  </a:lnTo>
                  <a:lnTo>
                    <a:pt x="215074" y="0"/>
                  </a:lnTo>
                  <a:lnTo>
                    <a:pt x="196786" y="6096"/>
                  </a:lnTo>
                  <a:lnTo>
                    <a:pt x="185610" y="9258"/>
                  </a:lnTo>
                  <a:lnTo>
                    <a:pt x="172885" y="12001"/>
                  </a:lnTo>
                  <a:lnTo>
                    <a:pt x="158762" y="14452"/>
                  </a:lnTo>
                  <a:lnTo>
                    <a:pt x="143357" y="16764"/>
                  </a:lnTo>
                  <a:lnTo>
                    <a:pt x="143357" y="28956"/>
                  </a:lnTo>
                  <a:lnTo>
                    <a:pt x="167741" y="28956"/>
                  </a:lnTo>
                  <a:lnTo>
                    <a:pt x="173837" y="30480"/>
                  </a:lnTo>
                  <a:lnTo>
                    <a:pt x="178358" y="73698"/>
                  </a:lnTo>
                  <a:lnTo>
                    <a:pt x="178409" y="247167"/>
                  </a:lnTo>
                  <a:lnTo>
                    <a:pt x="178219" y="280517"/>
                  </a:lnTo>
                  <a:lnTo>
                    <a:pt x="177761" y="291566"/>
                  </a:lnTo>
                  <a:lnTo>
                    <a:pt x="176885" y="299085"/>
                  </a:lnTo>
                  <a:lnTo>
                    <a:pt x="176885" y="305181"/>
                  </a:lnTo>
                  <a:lnTo>
                    <a:pt x="175361" y="308229"/>
                  </a:lnTo>
                  <a:lnTo>
                    <a:pt x="172313" y="309753"/>
                  </a:lnTo>
                  <a:lnTo>
                    <a:pt x="170789" y="311277"/>
                  </a:lnTo>
                  <a:lnTo>
                    <a:pt x="164693" y="311277"/>
                  </a:lnTo>
                  <a:lnTo>
                    <a:pt x="157073" y="312801"/>
                  </a:lnTo>
                  <a:lnTo>
                    <a:pt x="143357" y="314325"/>
                  </a:lnTo>
                  <a:lnTo>
                    <a:pt x="143357" y="326517"/>
                  </a:lnTo>
                  <a:lnTo>
                    <a:pt x="159664" y="326275"/>
                  </a:lnTo>
                  <a:lnTo>
                    <a:pt x="187756" y="325221"/>
                  </a:lnTo>
                  <a:lnTo>
                    <a:pt x="199834" y="324993"/>
                  </a:lnTo>
                  <a:lnTo>
                    <a:pt x="210985" y="325221"/>
                  </a:lnTo>
                  <a:lnTo>
                    <a:pt x="238417" y="326275"/>
                  </a:lnTo>
                  <a:lnTo>
                    <a:pt x="254698" y="326517"/>
                  </a:lnTo>
                  <a:lnTo>
                    <a:pt x="254698" y="314325"/>
                  </a:lnTo>
                  <a:lnTo>
                    <a:pt x="234886" y="312801"/>
                  </a:lnTo>
                  <a:lnTo>
                    <a:pt x="225742" y="311277"/>
                  </a:lnTo>
                  <a:lnTo>
                    <a:pt x="215341" y="271894"/>
                  </a:lnTo>
                  <a:lnTo>
                    <a:pt x="215074" y="248691"/>
                  </a:lnTo>
                  <a:lnTo>
                    <a:pt x="215074" y="210502"/>
                  </a:lnTo>
                  <a:lnTo>
                    <a:pt x="219646" y="172402"/>
                  </a:lnTo>
                  <a:lnTo>
                    <a:pt x="255651" y="145732"/>
                  </a:lnTo>
                  <a:lnTo>
                    <a:pt x="272986" y="143446"/>
                  </a:lnTo>
                  <a:lnTo>
                    <a:pt x="281584" y="143992"/>
                  </a:lnTo>
                  <a:lnTo>
                    <a:pt x="315760" y="163258"/>
                  </a:lnTo>
                  <a:lnTo>
                    <a:pt x="317284" y="170878"/>
                  </a:lnTo>
                  <a:lnTo>
                    <a:pt x="319278" y="178917"/>
                  </a:lnTo>
                  <a:lnTo>
                    <a:pt x="320713" y="189547"/>
                  </a:lnTo>
                  <a:lnTo>
                    <a:pt x="321564" y="203060"/>
                  </a:lnTo>
                  <a:lnTo>
                    <a:pt x="321856" y="219735"/>
                  </a:lnTo>
                  <a:lnTo>
                    <a:pt x="321805" y="246265"/>
                  </a:lnTo>
                  <a:lnTo>
                    <a:pt x="321475" y="273088"/>
                  </a:lnTo>
                  <a:lnTo>
                    <a:pt x="320560" y="299923"/>
                  </a:lnTo>
                  <a:lnTo>
                    <a:pt x="318808" y="326517"/>
                  </a:lnTo>
                  <a:lnTo>
                    <a:pt x="327037" y="326275"/>
                  </a:lnTo>
                  <a:lnTo>
                    <a:pt x="344093" y="325221"/>
                  </a:lnTo>
                  <a:lnTo>
                    <a:pt x="352336" y="324993"/>
                  </a:lnTo>
                  <a:lnTo>
                    <a:pt x="362623" y="325221"/>
                  </a:lnTo>
                  <a:lnTo>
                    <a:pt x="383197" y="326275"/>
                  </a:lnTo>
                  <a:lnTo>
                    <a:pt x="393484" y="326517"/>
                  </a:lnTo>
                  <a:lnTo>
                    <a:pt x="393484" y="314325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3203173" y="1690883"/>
              <a:ext cx="174896" cy="189855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3395634" y="1633061"/>
              <a:ext cx="117101" cy="248210"/>
            </a:xfrm>
            <a:custGeom>
              <a:avLst/>
              <a:gdLst/>
              <a:ahLst/>
              <a:cxnLst/>
              <a:rect l="l" t="t" r="r" b="b"/>
              <a:pathLst>
                <a:path w="132714" h="281305">
                  <a:moveTo>
                    <a:pt x="91439" y="280701"/>
                  </a:moveTo>
                  <a:lnTo>
                    <a:pt x="82295" y="280701"/>
                  </a:lnTo>
                  <a:lnTo>
                    <a:pt x="74580" y="280416"/>
                  </a:lnTo>
                  <a:lnTo>
                    <a:pt x="39623" y="260889"/>
                  </a:lnTo>
                  <a:lnTo>
                    <a:pt x="35051" y="231838"/>
                  </a:lnTo>
                  <a:lnTo>
                    <a:pt x="35051" y="106775"/>
                  </a:lnTo>
                  <a:lnTo>
                    <a:pt x="26789" y="107013"/>
                  </a:lnTo>
                  <a:lnTo>
                    <a:pt x="9120" y="108061"/>
                  </a:lnTo>
                  <a:lnTo>
                    <a:pt x="0" y="108299"/>
                  </a:lnTo>
                  <a:lnTo>
                    <a:pt x="0" y="99155"/>
                  </a:lnTo>
                  <a:lnTo>
                    <a:pt x="18097" y="92106"/>
                  </a:lnTo>
                  <a:lnTo>
                    <a:pt x="26789" y="88225"/>
                  </a:lnTo>
                  <a:lnTo>
                    <a:pt x="35051" y="83915"/>
                  </a:lnTo>
                  <a:lnTo>
                    <a:pt x="34861" y="52018"/>
                  </a:lnTo>
                  <a:lnTo>
                    <a:pt x="34409" y="34743"/>
                  </a:lnTo>
                  <a:lnTo>
                    <a:pt x="33527" y="16764"/>
                  </a:lnTo>
                  <a:lnTo>
                    <a:pt x="63531" y="3476"/>
                  </a:lnTo>
                  <a:lnTo>
                    <a:pt x="70103" y="0"/>
                  </a:lnTo>
                  <a:lnTo>
                    <a:pt x="74675" y="4572"/>
                  </a:lnTo>
                  <a:lnTo>
                    <a:pt x="74414" y="15670"/>
                  </a:lnTo>
                  <a:lnTo>
                    <a:pt x="71627" y="83915"/>
                  </a:lnTo>
                  <a:lnTo>
                    <a:pt x="114395" y="83915"/>
                  </a:lnTo>
                  <a:lnTo>
                    <a:pt x="132683" y="82391"/>
                  </a:lnTo>
                  <a:lnTo>
                    <a:pt x="129635" y="105251"/>
                  </a:lnTo>
                  <a:lnTo>
                    <a:pt x="71627" y="105251"/>
                  </a:lnTo>
                  <a:lnTo>
                    <a:pt x="71651" y="206144"/>
                  </a:lnTo>
                  <a:lnTo>
                    <a:pt x="77723" y="244125"/>
                  </a:lnTo>
                  <a:lnTo>
                    <a:pt x="92963" y="253269"/>
                  </a:lnTo>
                  <a:lnTo>
                    <a:pt x="108299" y="253269"/>
                  </a:lnTo>
                  <a:lnTo>
                    <a:pt x="111347" y="250221"/>
                  </a:lnTo>
                  <a:lnTo>
                    <a:pt x="120491" y="247173"/>
                  </a:lnTo>
                  <a:lnTo>
                    <a:pt x="123539" y="244125"/>
                  </a:lnTo>
                  <a:lnTo>
                    <a:pt x="129635" y="251745"/>
                  </a:lnTo>
                  <a:lnTo>
                    <a:pt x="108299" y="276129"/>
                  </a:lnTo>
                  <a:lnTo>
                    <a:pt x="99059" y="279177"/>
                  </a:lnTo>
                  <a:lnTo>
                    <a:pt x="96011" y="279177"/>
                  </a:lnTo>
                  <a:lnTo>
                    <a:pt x="91439" y="280701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39" name="object 39"/>
          <p:cNvGrpSpPr/>
          <p:nvPr/>
        </p:nvGrpSpPr>
        <p:grpSpPr>
          <a:xfrm>
            <a:off x="3624402" y="1588601"/>
            <a:ext cx="1465691" cy="393416"/>
            <a:chOff x="3624402" y="1588601"/>
            <a:chExt cx="1465691" cy="393416"/>
          </a:xfrm>
        </p:grpSpPr>
        <p:sp>
          <p:nvSpPr>
            <p:cNvPr id="40" name="object 40"/>
            <p:cNvSpPr/>
            <p:nvPr/>
          </p:nvSpPr>
          <p:spPr>
            <a:xfrm>
              <a:off x="3624402" y="1588601"/>
              <a:ext cx="220756" cy="288551"/>
            </a:xfrm>
            <a:custGeom>
              <a:avLst/>
              <a:gdLst/>
              <a:ahLst/>
              <a:cxnLst/>
              <a:rect l="l" t="t" r="r" b="b"/>
              <a:pathLst>
                <a:path w="250189" h="327025">
                  <a:moveTo>
                    <a:pt x="250126" y="326517"/>
                  </a:moveTo>
                  <a:lnTo>
                    <a:pt x="239839" y="326278"/>
                  </a:lnTo>
                  <a:lnTo>
                    <a:pt x="219265" y="325231"/>
                  </a:lnTo>
                  <a:lnTo>
                    <a:pt x="208978" y="324993"/>
                  </a:lnTo>
                  <a:lnTo>
                    <a:pt x="200739" y="325231"/>
                  </a:lnTo>
                  <a:lnTo>
                    <a:pt x="183689" y="326278"/>
                  </a:lnTo>
                  <a:lnTo>
                    <a:pt x="175450" y="326517"/>
                  </a:lnTo>
                  <a:lnTo>
                    <a:pt x="177212" y="299934"/>
                  </a:lnTo>
                  <a:lnTo>
                    <a:pt x="178117" y="273093"/>
                  </a:lnTo>
                  <a:lnTo>
                    <a:pt x="178450" y="246270"/>
                  </a:lnTo>
                  <a:lnTo>
                    <a:pt x="178498" y="219741"/>
                  </a:lnTo>
                  <a:lnTo>
                    <a:pt x="178212" y="203065"/>
                  </a:lnTo>
                  <a:lnTo>
                    <a:pt x="177355" y="189559"/>
                  </a:lnTo>
                  <a:lnTo>
                    <a:pt x="175926" y="178928"/>
                  </a:lnTo>
                  <a:lnTo>
                    <a:pt x="173926" y="170878"/>
                  </a:lnTo>
                  <a:lnTo>
                    <a:pt x="172402" y="163258"/>
                  </a:lnTo>
                  <a:lnTo>
                    <a:pt x="137588" y="143994"/>
                  </a:lnTo>
                  <a:lnTo>
                    <a:pt x="129635" y="143446"/>
                  </a:lnTo>
                  <a:lnTo>
                    <a:pt x="120753" y="144018"/>
                  </a:lnTo>
                  <a:lnTo>
                    <a:pt x="83915" y="161925"/>
                  </a:lnTo>
                  <a:lnTo>
                    <a:pt x="71723" y="210502"/>
                  </a:lnTo>
                  <a:lnTo>
                    <a:pt x="71723" y="248697"/>
                  </a:lnTo>
                  <a:lnTo>
                    <a:pt x="72675" y="289131"/>
                  </a:lnTo>
                  <a:lnTo>
                    <a:pt x="111347" y="314325"/>
                  </a:lnTo>
                  <a:lnTo>
                    <a:pt x="111347" y="326517"/>
                  </a:lnTo>
                  <a:lnTo>
                    <a:pt x="95058" y="326278"/>
                  </a:lnTo>
                  <a:lnTo>
                    <a:pt x="67587" y="325231"/>
                  </a:lnTo>
                  <a:lnTo>
                    <a:pt x="56387" y="324993"/>
                  </a:lnTo>
                  <a:lnTo>
                    <a:pt x="44362" y="325231"/>
                  </a:lnTo>
                  <a:lnTo>
                    <a:pt x="16311" y="326278"/>
                  </a:lnTo>
                  <a:lnTo>
                    <a:pt x="0" y="326517"/>
                  </a:lnTo>
                  <a:lnTo>
                    <a:pt x="0" y="314325"/>
                  </a:lnTo>
                  <a:lnTo>
                    <a:pt x="13715" y="312801"/>
                  </a:lnTo>
                  <a:lnTo>
                    <a:pt x="21335" y="311277"/>
                  </a:lnTo>
                  <a:lnTo>
                    <a:pt x="27431" y="311277"/>
                  </a:lnTo>
                  <a:lnTo>
                    <a:pt x="28955" y="309753"/>
                  </a:lnTo>
                  <a:lnTo>
                    <a:pt x="32003" y="308229"/>
                  </a:lnTo>
                  <a:lnTo>
                    <a:pt x="33527" y="305181"/>
                  </a:lnTo>
                  <a:lnTo>
                    <a:pt x="33527" y="299085"/>
                  </a:lnTo>
                  <a:lnTo>
                    <a:pt x="34409" y="291576"/>
                  </a:lnTo>
                  <a:lnTo>
                    <a:pt x="34861" y="280523"/>
                  </a:lnTo>
                  <a:lnTo>
                    <a:pt x="35051" y="247173"/>
                  </a:lnTo>
                  <a:lnTo>
                    <a:pt x="35004" y="73708"/>
                  </a:lnTo>
                  <a:lnTo>
                    <a:pt x="32003" y="35052"/>
                  </a:lnTo>
                  <a:lnTo>
                    <a:pt x="24383" y="28955"/>
                  </a:lnTo>
                  <a:lnTo>
                    <a:pt x="0" y="28955"/>
                  </a:lnTo>
                  <a:lnTo>
                    <a:pt x="0" y="16764"/>
                  </a:lnTo>
                  <a:lnTo>
                    <a:pt x="42219" y="9263"/>
                  </a:lnTo>
                  <a:lnTo>
                    <a:pt x="71723" y="0"/>
                  </a:lnTo>
                  <a:lnTo>
                    <a:pt x="73247" y="0"/>
                  </a:lnTo>
                  <a:lnTo>
                    <a:pt x="74771" y="1524"/>
                  </a:lnTo>
                  <a:lnTo>
                    <a:pt x="74771" y="13716"/>
                  </a:lnTo>
                  <a:lnTo>
                    <a:pt x="73247" y="53435"/>
                  </a:lnTo>
                  <a:lnTo>
                    <a:pt x="72366" y="67437"/>
                  </a:lnTo>
                  <a:lnTo>
                    <a:pt x="71913" y="79724"/>
                  </a:lnTo>
                  <a:lnTo>
                    <a:pt x="71723" y="99155"/>
                  </a:lnTo>
                  <a:lnTo>
                    <a:pt x="71723" y="157162"/>
                  </a:lnTo>
                  <a:lnTo>
                    <a:pt x="100679" y="132778"/>
                  </a:lnTo>
                  <a:lnTo>
                    <a:pt x="106775" y="126587"/>
                  </a:lnTo>
                  <a:lnTo>
                    <a:pt x="114395" y="122015"/>
                  </a:lnTo>
                  <a:lnTo>
                    <a:pt x="120491" y="118967"/>
                  </a:lnTo>
                  <a:lnTo>
                    <a:pt x="126587" y="117443"/>
                  </a:lnTo>
                  <a:lnTo>
                    <a:pt x="134207" y="115919"/>
                  </a:lnTo>
                  <a:lnTo>
                    <a:pt x="143351" y="115919"/>
                  </a:lnTo>
                  <a:lnTo>
                    <a:pt x="186118" y="126587"/>
                  </a:lnTo>
                  <a:lnTo>
                    <a:pt x="213383" y="159591"/>
                  </a:lnTo>
                  <a:lnTo>
                    <a:pt x="216598" y="202882"/>
                  </a:lnTo>
                  <a:lnTo>
                    <a:pt x="216622" y="276964"/>
                  </a:lnTo>
                  <a:lnTo>
                    <a:pt x="216788" y="286238"/>
                  </a:lnTo>
                  <a:lnTo>
                    <a:pt x="217241" y="294672"/>
                  </a:lnTo>
                  <a:lnTo>
                    <a:pt x="218122" y="302133"/>
                  </a:lnTo>
                  <a:lnTo>
                    <a:pt x="218122" y="305181"/>
                  </a:lnTo>
                  <a:lnTo>
                    <a:pt x="219646" y="308229"/>
                  </a:lnTo>
                  <a:lnTo>
                    <a:pt x="222694" y="311277"/>
                  </a:lnTo>
                  <a:lnTo>
                    <a:pt x="227266" y="312801"/>
                  </a:lnTo>
                  <a:lnTo>
                    <a:pt x="233362" y="312801"/>
                  </a:lnTo>
                  <a:lnTo>
                    <a:pt x="250126" y="314325"/>
                  </a:lnTo>
                  <a:lnTo>
                    <a:pt x="250126" y="326517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3859894" y="1690883"/>
              <a:ext cx="174979" cy="189855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4052428" y="1689544"/>
              <a:ext cx="1037665" cy="292474"/>
            </a:xfrm>
            <a:custGeom>
              <a:avLst/>
              <a:gdLst/>
              <a:ahLst/>
              <a:cxnLst/>
              <a:rect l="l" t="t" r="r" b="b"/>
              <a:pathLst>
                <a:path w="1176020" h="331469">
                  <a:moveTo>
                    <a:pt x="242506" y="88480"/>
                  </a:moveTo>
                  <a:lnTo>
                    <a:pt x="228371" y="38557"/>
                  </a:lnTo>
                  <a:lnTo>
                    <a:pt x="204317" y="14782"/>
                  </a:lnTo>
                  <a:lnTo>
                    <a:pt x="204317" y="106857"/>
                  </a:lnTo>
                  <a:lnTo>
                    <a:pt x="203174" y="124345"/>
                  </a:lnTo>
                  <a:lnTo>
                    <a:pt x="186029" y="169354"/>
                  </a:lnTo>
                  <a:lnTo>
                    <a:pt x="148958" y="193662"/>
                  </a:lnTo>
                  <a:lnTo>
                    <a:pt x="132689" y="195351"/>
                  </a:lnTo>
                  <a:lnTo>
                    <a:pt x="124929" y="194805"/>
                  </a:lnTo>
                  <a:lnTo>
                    <a:pt x="88392" y="179311"/>
                  </a:lnTo>
                  <a:lnTo>
                    <a:pt x="74676" y="166306"/>
                  </a:lnTo>
                  <a:lnTo>
                    <a:pt x="74726" y="95669"/>
                  </a:lnTo>
                  <a:lnTo>
                    <a:pt x="74917" y="86245"/>
                  </a:lnTo>
                  <a:lnTo>
                    <a:pt x="75438" y="77063"/>
                  </a:lnTo>
                  <a:lnTo>
                    <a:pt x="75971" y="70205"/>
                  </a:lnTo>
                  <a:lnTo>
                    <a:pt x="76200" y="65620"/>
                  </a:lnTo>
                  <a:lnTo>
                    <a:pt x="79248" y="61048"/>
                  </a:lnTo>
                  <a:lnTo>
                    <a:pt x="82296" y="54952"/>
                  </a:lnTo>
                  <a:lnTo>
                    <a:pt x="88392" y="48856"/>
                  </a:lnTo>
                  <a:lnTo>
                    <a:pt x="91859" y="45808"/>
                  </a:lnTo>
                  <a:lnTo>
                    <a:pt x="93256" y="44577"/>
                  </a:lnTo>
                  <a:lnTo>
                    <a:pt x="98691" y="40855"/>
                  </a:lnTo>
                  <a:lnTo>
                    <a:pt x="104724" y="37719"/>
                  </a:lnTo>
                  <a:lnTo>
                    <a:pt x="111353" y="35140"/>
                  </a:lnTo>
                  <a:lnTo>
                    <a:pt x="118973" y="30568"/>
                  </a:lnTo>
                  <a:lnTo>
                    <a:pt x="128117" y="29044"/>
                  </a:lnTo>
                  <a:lnTo>
                    <a:pt x="135737" y="29044"/>
                  </a:lnTo>
                  <a:lnTo>
                    <a:pt x="178460" y="44843"/>
                  </a:lnTo>
                  <a:lnTo>
                    <a:pt x="202031" y="85064"/>
                  </a:lnTo>
                  <a:lnTo>
                    <a:pt x="204317" y="106857"/>
                  </a:lnTo>
                  <a:lnTo>
                    <a:pt x="204317" y="14782"/>
                  </a:lnTo>
                  <a:lnTo>
                    <a:pt x="190233" y="7442"/>
                  </a:lnTo>
                  <a:lnTo>
                    <a:pt x="173888" y="2971"/>
                  </a:lnTo>
                  <a:lnTo>
                    <a:pt x="155549" y="1524"/>
                  </a:lnTo>
                  <a:lnTo>
                    <a:pt x="146926" y="1803"/>
                  </a:lnTo>
                  <a:lnTo>
                    <a:pt x="139166" y="2667"/>
                  </a:lnTo>
                  <a:lnTo>
                    <a:pt x="131978" y="4089"/>
                  </a:lnTo>
                  <a:lnTo>
                    <a:pt x="125069" y="6096"/>
                  </a:lnTo>
                  <a:lnTo>
                    <a:pt x="118973" y="7620"/>
                  </a:lnTo>
                  <a:lnTo>
                    <a:pt x="112877" y="12192"/>
                  </a:lnTo>
                  <a:lnTo>
                    <a:pt x="105156" y="18376"/>
                  </a:lnTo>
                  <a:lnTo>
                    <a:pt x="74676" y="45808"/>
                  </a:lnTo>
                  <a:lnTo>
                    <a:pt x="74777" y="29044"/>
                  </a:lnTo>
                  <a:lnTo>
                    <a:pt x="76200" y="7620"/>
                  </a:lnTo>
                  <a:lnTo>
                    <a:pt x="76136" y="2971"/>
                  </a:lnTo>
                  <a:lnTo>
                    <a:pt x="74676" y="1524"/>
                  </a:lnTo>
                  <a:lnTo>
                    <a:pt x="71628" y="1524"/>
                  </a:lnTo>
                  <a:lnTo>
                    <a:pt x="59436" y="6096"/>
                  </a:lnTo>
                  <a:lnTo>
                    <a:pt x="44577" y="10375"/>
                  </a:lnTo>
                  <a:lnTo>
                    <a:pt x="29718" y="13957"/>
                  </a:lnTo>
                  <a:lnTo>
                    <a:pt x="14859" y="16675"/>
                  </a:lnTo>
                  <a:lnTo>
                    <a:pt x="0" y="18376"/>
                  </a:lnTo>
                  <a:lnTo>
                    <a:pt x="0" y="32092"/>
                  </a:lnTo>
                  <a:lnTo>
                    <a:pt x="24384" y="32092"/>
                  </a:lnTo>
                  <a:lnTo>
                    <a:pt x="30480" y="33616"/>
                  </a:lnTo>
                  <a:lnTo>
                    <a:pt x="32004" y="35140"/>
                  </a:lnTo>
                  <a:lnTo>
                    <a:pt x="35052" y="36664"/>
                  </a:lnTo>
                  <a:lnTo>
                    <a:pt x="36576" y="41236"/>
                  </a:lnTo>
                  <a:lnTo>
                    <a:pt x="36576" y="47332"/>
                  </a:lnTo>
                  <a:lnTo>
                    <a:pt x="37465" y="57607"/>
                  </a:lnTo>
                  <a:lnTo>
                    <a:pt x="37909" y="69938"/>
                  </a:lnTo>
                  <a:lnTo>
                    <a:pt x="37998" y="77063"/>
                  </a:lnTo>
                  <a:lnTo>
                    <a:pt x="37909" y="258610"/>
                  </a:lnTo>
                  <a:lnTo>
                    <a:pt x="36182" y="304088"/>
                  </a:lnTo>
                  <a:lnTo>
                    <a:pt x="25908" y="318897"/>
                  </a:lnTo>
                  <a:lnTo>
                    <a:pt x="0" y="318897"/>
                  </a:lnTo>
                  <a:lnTo>
                    <a:pt x="0" y="331089"/>
                  </a:lnTo>
                  <a:lnTo>
                    <a:pt x="15417" y="330847"/>
                  </a:lnTo>
                  <a:lnTo>
                    <a:pt x="42227" y="329806"/>
                  </a:lnTo>
                  <a:lnTo>
                    <a:pt x="53340" y="329565"/>
                  </a:lnTo>
                  <a:lnTo>
                    <a:pt x="64160" y="329806"/>
                  </a:lnTo>
                  <a:lnTo>
                    <a:pt x="94957" y="330847"/>
                  </a:lnTo>
                  <a:lnTo>
                    <a:pt x="114401" y="331089"/>
                  </a:lnTo>
                  <a:lnTo>
                    <a:pt x="114401" y="329565"/>
                  </a:lnTo>
                  <a:lnTo>
                    <a:pt x="114401" y="318897"/>
                  </a:lnTo>
                  <a:lnTo>
                    <a:pt x="91440" y="318897"/>
                  </a:lnTo>
                  <a:lnTo>
                    <a:pt x="85344" y="317373"/>
                  </a:lnTo>
                  <a:lnTo>
                    <a:pt x="82296" y="315849"/>
                  </a:lnTo>
                  <a:lnTo>
                    <a:pt x="77724" y="312801"/>
                  </a:lnTo>
                  <a:lnTo>
                    <a:pt x="76200" y="308229"/>
                  </a:lnTo>
                  <a:lnTo>
                    <a:pt x="76200" y="303657"/>
                  </a:lnTo>
                  <a:lnTo>
                    <a:pt x="75323" y="291896"/>
                  </a:lnTo>
                  <a:lnTo>
                    <a:pt x="74866" y="276974"/>
                  </a:lnTo>
                  <a:lnTo>
                    <a:pt x="74777" y="266230"/>
                  </a:lnTo>
                  <a:lnTo>
                    <a:pt x="74676" y="206019"/>
                  </a:lnTo>
                  <a:lnTo>
                    <a:pt x="87439" y="210400"/>
                  </a:lnTo>
                  <a:lnTo>
                    <a:pt x="93332" y="212242"/>
                  </a:lnTo>
                  <a:lnTo>
                    <a:pt x="99060" y="213639"/>
                  </a:lnTo>
                  <a:lnTo>
                    <a:pt x="106781" y="216687"/>
                  </a:lnTo>
                  <a:lnTo>
                    <a:pt x="137261" y="216687"/>
                  </a:lnTo>
                  <a:lnTo>
                    <a:pt x="143357" y="213639"/>
                  </a:lnTo>
                  <a:lnTo>
                    <a:pt x="149148" y="211048"/>
                  </a:lnTo>
                  <a:lnTo>
                    <a:pt x="155359" y="207733"/>
                  </a:lnTo>
                  <a:lnTo>
                    <a:pt x="158267" y="206019"/>
                  </a:lnTo>
                  <a:lnTo>
                    <a:pt x="162433" y="203568"/>
                  </a:lnTo>
                  <a:lnTo>
                    <a:pt x="170789" y="198399"/>
                  </a:lnTo>
                  <a:lnTo>
                    <a:pt x="174599" y="195351"/>
                  </a:lnTo>
                  <a:lnTo>
                    <a:pt x="178409" y="192303"/>
                  </a:lnTo>
                  <a:lnTo>
                    <a:pt x="189344" y="185394"/>
                  </a:lnTo>
                  <a:lnTo>
                    <a:pt x="197142" y="180530"/>
                  </a:lnTo>
                  <a:lnTo>
                    <a:pt x="202628" y="177228"/>
                  </a:lnTo>
                  <a:lnTo>
                    <a:pt x="205841" y="175450"/>
                  </a:lnTo>
                  <a:lnTo>
                    <a:pt x="210400" y="170853"/>
                  </a:lnTo>
                  <a:lnTo>
                    <a:pt x="233845" y="133997"/>
                  </a:lnTo>
                  <a:lnTo>
                    <a:pt x="236410" y="125158"/>
                  </a:lnTo>
                  <a:lnTo>
                    <a:pt x="239293" y="116014"/>
                  </a:lnTo>
                  <a:lnTo>
                    <a:pt x="241173" y="106870"/>
                  </a:lnTo>
                  <a:lnTo>
                    <a:pt x="242201" y="97726"/>
                  </a:lnTo>
                  <a:lnTo>
                    <a:pt x="242506" y="88480"/>
                  </a:lnTo>
                  <a:close/>
                </a:path>
                <a:path w="1176020" h="331469">
                  <a:moveTo>
                    <a:pt x="511022" y="88480"/>
                  </a:moveTo>
                  <a:lnTo>
                    <a:pt x="496874" y="38557"/>
                  </a:lnTo>
                  <a:lnTo>
                    <a:pt x="472821" y="14770"/>
                  </a:lnTo>
                  <a:lnTo>
                    <a:pt x="472821" y="106857"/>
                  </a:lnTo>
                  <a:lnTo>
                    <a:pt x="471678" y="124345"/>
                  </a:lnTo>
                  <a:lnTo>
                    <a:pt x="454533" y="169354"/>
                  </a:lnTo>
                  <a:lnTo>
                    <a:pt x="417461" y="193662"/>
                  </a:lnTo>
                  <a:lnTo>
                    <a:pt x="401193" y="195351"/>
                  </a:lnTo>
                  <a:lnTo>
                    <a:pt x="393433" y="194805"/>
                  </a:lnTo>
                  <a:lnTo>
                    <a:pt x="356908" y="179311"/>
                  </a:lnTo>
                  <a:lnTo>
                    <a:pt x="343192" y="166306"/>
                  </a:lnTo>
                  <a:lnTo>
                    <a:pt x="343230" y="95669"/>
                  </a:lnTo>
                  <a:lnTo>
                    <a:pt x="343433" y="86245"/>
                  </a:lnTo>
                  <a:lnTo>
                    <a:pt x="343954" y="77063"/>
                  </a:lnTo>
                  <a:lnTo>
                    <a:pt x="344474" y="70205"/>
                  </a:lnTo>
                  <a:lnTo>
                    <a:pt x="344716" y="65620"/>
                  </a:lnTo>
                  <a:lnTo>
                    <a:pt x="347764" y="61048"/>
                  </a:lnTo>
                  <a:lnTo>
                    <a:pt x="350812" y="54952"/>
                  </a:lnTo>
                  <a:lnTo>
                    <a:pt x="356908" y="48856"/>
                  </a:lnTo>
                  <a:lnTo>
                    <a:pt x="379857" y="35140"/>
                  </a:lnTo>
                  <a:lnTo>
                    <a:pt x="387477" y="30568"/>
                  </a:lnTo>
                  <a:lnTo>
                    <a:pt x="396621" y="29044"/>
                  </a:lnTo>
                  <a:lnTo>
                    <a:pt x="404241" y="29044"/>
                  </a:lnTo>
                  <a:lnTo>
                    <a:pt x="446963" y="44843"/>
                  </a:lnTo>
                  <a:lnTo>
                    <a:pt x="470535" y="85064"/>
                  </a:lnTo>
                  <a:lnTo>
                    <a:pt x="472821" y="106857"/>
                  </a:lnTo>
                  <a:lnTo>
                    <a:pt x="472821" y="14770"/>
                  </a:lnTo>
                  <a:lnTo>
                    <a:pt x="458736" y="7442"/>
                  </a:lnTo>
                  <a:lnTo>
                    <a:pt x="442391" y="2971"/>
                  </a:lnTo>
                  <a:lnTo>
                    <a:pt x="424053" y="1524"/>
                  </a:lnTo>
                  <a:lnTo>
                    <a:pt x="415442" y="1803"/>
                  </a:lnTo>
                  <a:lnTo>
                    <a:pt x="407670" y="2667"/>
                  </a:lnTo>
                  <a:lnTo>
                    <a:pt x="400481" y="4089"/>
                  </a:lnTo>
                  <a:lnTo>
                    <a:pt x="393573" y="6096"/>
                  </a:lnTo>
                  <a:lnTo>
                    <a:pt x="387477" y="7620"/>
                  </a:lnTo>
                  <a:lnTo>
                    <a:pt x="381381" y="12192"/>
                  </a:lnTo>
                  <a:lnTo>
                    <a:pt x="373672" y="18376"/>
                  </a:lnTo>
                  <a:lnTo>
                    <a:pt x="343192" y="45808"/>
                  </a:lnTo>
                  <a:lnTo>
                    <a:pt x="343293" y="29044"/>
                  </a:lnTo>
                  <a:lnTo>
                    <a:pt x="344716" y="7620"/>
                  </a:lnTo>
                  <a:lnTo>
                    <a:pt x="344639" y="2971"/>
                  </a:lnTo>
                  <a:lnTo>
                    <a:pt x="343192" y="1524"/>
                  </a:lnTo>
                  <a:lnTo>
                    <a:pt x="340144" y="1524"/>
                  </a:lnTo>
                  <a:lnTo>
                    <a:pt x="327952" y="6096"/>
                  </a:lnTo>
                  <a:lnTo>
                    <a:pt x="313093" y="10375"/>
                  </a:lnTo>
                  <a:lnTo>
                    <a:pt x="298234" y="13957"/>
                  </a:lnTo>
                  <a:lnTo>
                    <a:pt x="283375" y="16675"/>
                  </a:lnTo>
                  <a:lnTo>
                    <a:pt x="268516" y="18376"/>
                  </a:lnTo>
                  <a:lnTo>
                    <a:pt x="268516" y="32092"/>
                  </a:lnTo>
                  <a:lnTo>
                    <a:pt x="292900" y="32092"/>
                  </a:lnTo>
                  <a:lnTo>
                    <a:pt x="298996" y="33616"/>
                  </a:lnTo>
                  <a:lnTo>
                    <a:pt x="300520" y="35140"/>
                  </a:lnTo>
                  <a:lnTo>
                    <a:pt x="303568" y="36664"/>
                  </a:lnTo>
                  <a:lnTo>
                    <a:pt x="305092" y="41236"/>
                  </a:lnTo>
                  <a:lnTo>
                    <a:pt x="305092" y="47332"/>
                  </a:lnTo>
                  <a:lnTo>
                    <a:pt x="305968" y="57607"/>
                  </a:lnTo>
                  <a:lnTo>
                    <a:pt x="306425" y="69938"/>
                  </a:lnTo>
                  <a:lnTo>
                    <a:pt x="306501" y="77063"/>
                  </a:lnTo>
                  <a:lnTo>
                    <a:pt x="306412" y="258610"/>
                  </a:lnTo>
                  <a:lnTo>
                    <a:pt x="304685" y="304088"/>
                  </a:lnTo>
                  <a:lnTo>
                    <a:pt x="294424" y="318897"/>
                  </a:lnTo>
                  <a:lnTo>
                    <a:pt x="268516" y="318897"/>
                  </a:lnTo>
                  <a:lnTo>
                    <a:pt x="268516" y="331089"/>
                  </a:lnTo>
                  <a:lnTo>
                    <a:pt x="283921" y="330847"/>
                  </a:lnTo>
                  <a:lnTo>
                    <a:pt x="310730" y="329806"/>
                  </a:lnTo>
                  <a:lnTo>
                    <a:pt x="321856" y="329565"/>
                  </a:lnTo>
                  <a:lnTo>
                    <a:pt x="332663" y="329806"/>
                  </a:lnTo>
                  <a:lnTo>
                    <a:pt x="363474" y="330847"/>
                  </a:lnTo>
                  <a:lnTo>
                    <a:pt x="382905" y="331089"/>
                  </a:lnTo>
                  <a:lnTo>
                    <a:pt x="382905" y="329565"/>
                  </a:lnTo>
                  <a:lnTo>
                    <a:pt x="382905" y="318897"/>
                  </a:lnTo>
                  <a:lnTo>
                    <a:pt x="359956" y="318897"/>
                  </a:lnTo>
                  <a:lnTo>
                    <a:pt x="353860" y="317373"/>
                  </a:lnTo>
                  <a:lnTo>
                    <a:pt x="350812" y="315849"/>
                  </a:lnTo>
                  <a:lnTo>
                    <a:pt x="346240" y="312801"/>
                  </a:lnTo>
                  <a:lnTo>
                    <a:pt x="344716" y="308229"/>
                  </a:lnTo>
                  <a:lnTo>
                    <a:pt x="344716" y="303657"/>
                  </a:lnTo>
                  <a:lnTo>
                    <a:pt x="343839" y="291896"/>
                  </a:lnTo>
                  <a:lnTo>
                    <a:pt x="343382" y="276974"/>
                  </a:lnTo>
                  <a:lnTo>
                    <a:pt x="343281" y="266230"/>
                  </a:lnTo>
                  <a:lnTo>
                    <a:pt x="343192" y="206019"/>
                  </a:lnTo>
                  <a:lnTo>
                    <a:pt x="355955" y="210400"/>
                  </a:lnTo>
                  <a:lnTo>
                    <a:pt x="361835" y="212242"/>
                  </a:lnTo>
                  <a:lnTo>
                    <a:pt x="367576" y="213639"/>
                  </a:lnTo>
                  <a:lnTo>
                    <a:pt x="375285" y="216687"/>
                  </a:lnTo>
                  <a:lnTo>
                    <a:pt x="405765" y="216687"/>
                  </a:lnTo>
                  <a:lnTo>
                    <a:pt x="411861" y="213639"/>
                  </a:lnTo>
                  <a:lnTo>
                    <a:pt x="417652" y="211048"/>
                  </a:lnTo>
                  <a:lnTo>
                    <a:pt x="423862" y="207733"/>
                  </a:lnTo>
                  <a:lnTo>
                    <a:pt x="426783" y="206019"/>
                  </a:lnTo>
                  <a:lnTo>
                    <a:pt x="430936" y="203568"/>
                  </a:lnTo>
                  <a:lnTo>
                    <a:pt x="439293" y="198399"/>
                  </a:lnTo>
                  <a:lnTo>
                    <a:pt x="443103" y="195351"/>
                  </a:lnTo>
                  <a:lnTo>
                    <a:pt x="446913" y="192303"/>
                  </a:lnTo>
                  <a:lnTo>
                    <a:pt x="457847" y="185394"/>
                  </a:lnTo>
                  <a:lnTo>
                    <a:pt x="465658" y="180530"/>
                  </a:lnTo>
                  <a:lnTo>
                    <a:pt x="471131" y="177228"/>
                  </a:lnTo>
                  <a:lnTo>
                    <a:pt x="474345" y="175450"/>
                  </a:lnTo>
                  <a:lnTo>
                    <a:pt x="478917" y="170853"/>
                  </a:lnTo>
                  <a:lnTo>
                    <a:pt x="502348" y="133997"/>
                  </a:lnTo>
                  <a:lnTo>
                    <a:pt x="504926" y="125158"/>
                  </a:lnTo>
                  <a:lnTo>
                    <a:pt x="507809" y="116014"/>
                  </a:lnTo>
                  <a:lnTo>
                    <a:pt x="509689" y="106870"/>
                  </a:lnTo>
                  <a:lnTo>
                    <a:pt x="510705" y="97726"/>
                  </a:lnTo>
                  <a:lnTo>
                    <a:pt x="511022" y="88480"/>
                  </a:lnTo>
                  <a:close/>
                </a:path>
                <a:path w="1176020" h="331469">
                  <a:moveTo>
                    <a:pt x="729056" y="88480"/>
                  </a:moveTo>
                  <a:lnTo>
                    <a:pt x="716191" y="37045"/>
                  </a:lnTo>
                  <a:lnTo>
                    <a:pt x="687908" y="11404"/>
                  </a:lnTo>
                  <a:lnTo>
                    <a:pt x="687908" y="91528"/>
                  </a:lnTo>
                  <a:lnTo>
                    <a:pt x="680110" y="91770"/>
                  </a:lnTo>
                  <a:lnTo>
                    <a:pt x="664540" y="92824"/>
                  </a:lnTo>
                  <a:lnTo>
                    <a:pt x="655904" y="93052"/>
                  </a:lnTo>
                  <a:lnTo>
                    <a:pt x="636485" y="92824"/>
                  </a:lnTo>
                  <a:lnTo>
                    <a:pt x="599440" y="91770"/>
                  </a:lnTo>
                  <a:lnTo>
                    <a:pt x="582650" y="91528"/>
                  </a:lnTo>
                  <a:lnTo>
                    <a:pt x="590372" y="45453"/>
                  </a:lnTo>
                  <a:lnTo>
                    <a:pt x="624230" y="17995"/>
                  </a:lnTo>
                  <a:lnTo>
                    <a:pt x="635990" y="16852"/>
                  </a:lnTo>
                  <a:lnTo>
                    <a:pt x="643763" y="17411"/>
                  </a:lnTo>
                  <a:lnTo>
                    <a:pt x="680288" y="42760"/>
                  </a:lnTo>
                  <a:lnTo>
                    <a:pt x="684047" y="51054"/>
                  </a:lnTo>
                  <a:lnTo>
                    <a:pt x="686384" y="59905"/>
                  </a:lnTo>
                  <a:lnTo>
                    <a:pt x="687565" y="69342"/>
                  </a:lnTo>
                  <a:lnTo>
                    <a:pt x="687882" y="78587"/>
                  </a:lnTo>
                  <a:lnTo>
                    <a:pt x="687908" y="91528"/>
                  </a:lnTo>
                  <a:lnTo>
                    <a:pt x="687908" y="11404"/>
                  </a:lnTo>
                  <a:lnTo>
                    <a:pt x="679716" y="7251"/>
                  </a:lnTo>
                  <a:lnTo>
                    <a:pt x="663536" y="2959"/>
                  </a:lnTo>
                  <a:lnTo>
                    <a:pt x="645236" y="1524"/>
                  </a:lnTo>
                  <a:lnTo>
                    <a:pt x="632345" y="2400"/>
                  </a:lnTo>
                  <a:lnTo>
                    <a:pt x="591794" y="16852"/>
                  </a:lnTo>
                  <a:lnTo>
                    <a:pt x="560933" y="40855"/>
                  </a:lnTo>
                  <a:lnTo>
                    <a:pt x="543598" y="78587"/>
                  </a:lnTo>
                  <a:lnTo>
                    <a:pt x="539978" y="112966"/>
                  </a:lnTo>
                  <a:lnTo>
                    <a:pt x="541693" y="135801"/>
                  </a:lnTo>
                  <a:lnTo>
                    <a:pt x="555409" y="174091"/>
                  </a:lnTo>
                  <a:lnTo>
                    <a:pt x="598652" y="209842"/>
                  </a:lnTo>
                  <a:lnTo>
                    <a:pt x="639038" y="216700"/>
                  </a:lnTo>
                  <a:lnTo>
                    <a:pt x="648474" y="216408"/>
                  </a:lnTo>
                  <a:lnTo>
                    <a:pt x="687260" y="209308"/>
                  </a:lnTo>
                  <a:lnTo>
                    <a:pt x="715835" y="195364"/>
                  </a:lnTo>
                  <a:lnTo>
                    <a:pt x="721436" y="178498"/>
                  </a:lnTo>
                  <a:lnTo>
                    <a:pt x="718388" y="173926"/>
                  </a:lnTo>
                  <a:lnTo>
                    <a:pt x="711263" y="179146"/>
                  </a:lnTo>
                  <a:lnTo>
                    <a:pt x="703719" y="183349"/>
                  </a:lnTo>
                  <a:lnTo>
                    <a:pt x="695883" y="186664"/>
                  </a:lnTo>
                  <a:lnTo>
                    <a:pt x="687908" y="189268"/>
                  </a:lnTo>
                  <a:lnTo>
                    <a:pt x="680808" y="192138"/>
                  </a:lnTo>
                  <a:lnTo>
                    <a:pt x="673430" y="194030"/>
                  </a:lnTo>
                  <a:lnTo>
                    <a:pt x="666038" y="195046"/>
                  </a:lnTo>
                  <a:lnTo>
                    <a:pt x="658952" y="195364"/>
                  </a:lnTo>
                  <a:lnTo>
                    <a:pt x="642607" y="193929"/>
                  </a:lnTo>
                  <a:lnTo>
                    <a:pt x="603986" y="172402"/>
                  </a:lnTo>
                  <a:lnTo>
                    <a:pt x="583196" y="127177"/>
                  </a:lnTo>
                  <a:lnTo>
                    <a:pt x="581126" y="106870"/>
                  </a:lnTo>
                  <a:lnTo>
                    <a:pt x="672655" y="106680"/>
                  </a:lnTo>
                  <a:lnTo>
                    <a:pt x="687514" y="106222"/>
                  </a:lnTo>
                  <a:lnTo>
                    <a:pt x="700100" y="105346"/>
                  </a:lnTo>
                  <a:lnTo>
                    <a:pt x="706958" y="105054"/>
                  </a:lnTo>
                  <a:lnTo>
                    <a:pt x="713816" y="104203"/>
                  </a:lnTo>
                  <a:lnTo>
                    <a:pt x="720674" y="102768"/>
                  </a:lnTo>
                  <a:lnTo>
                    <a:pt x="727532" y="100774"/>
                  </a:lnTo>
                  <a:lnTo>
                    <a:pt x="728484" y="93052"/>
                  </a:lnTo>
                  <a:lnTo>
                    <a:pt x="729056" y="88480"/>
                  </a:lnTo>
                  <a:close/>
                </a:path>
                <a:path w="1176020" h="331469">
                  <a:moveTo>
                    <a:pt x="1000607" y="199936"/>
                  </a:moveTo>
                  <a:lnTo>
                    <a:pt x="976223" y="199936"/>
                  </a:lnTo>
                  <a:lnTo>
                    <a:pt x="971651" y="198412"/>
                  </a:lnTo>
                  <a:lnTo>
                    <a:pt x="965555" y="152590"/>
                  </a:lnTo>
                  <a:lnTo>
                    <a:pt x="967079" y="83921"/>
                  </a:lnTo>
                  <a:lnTo>
                    <a:pt x="966533" y="68821"/>
                  </a:lnTo>
                  <a:lnTo>
                    <a:pt x="955128" y="29197"/>
                  </a:lnTo>
                  <a:lnTo>
                    <a:pt x="955001" y="29057"/>
                  </a:lnTo>
                  <a:lnTo>
                    <a:pt x="949464" y="22567"/>
                  </a:lnTo>
                  <a:lnTo>
                    <a:pt x="916127" y="3810"/>
                  </a:lnTo>
                  <a:lnTo>
                    <a:pt x="893838" y="1524"/>
                  </a:lnTo>
                  <a:lnTo>
                    <a:pt x="886980" y="1816"/>
                  </a:lnTo>
                  <a:lnTo>
                    <a:pt x="857262" y="10668"/>
                  </a:lnTo>
                  <a:lnTo>
                    <a:pt x="852589" y="13716"/>
                  </a:lnTo>
                  <a:lnTo>
                    <a:pt x="820585" y="42773"/>
                  </a:lnTo>
                  <a:lnTo>
                    <a:pt x="820585" y="3048"/>
                  </a:lnTo>
                  <a:lnTo>
                    <a:pt x="819061" y="0"/>
                  </a:lnTo>
                  <a:lnTo>
                    <a:pt x="816013" y="0"/>
                  </a:lnTo>
                  <a:lnTo>
                    <a:pt x="814489" y="1524"/>
                  </a:lnTo>
                  <a:lnTo>
                    <a:pt x="796010" y="8001"/>
                  </a:lnTo>
                  <a:lnTo>
                    <a:pt x="788123" y="10528"/>
                  </a:lnTo>
                  <a:lnTo>
                    <a:pt x="780961" y="12192"/>
                  </a:lnTo>
                  <a:lnTo>
                    <a:pt x="772934" y="14274"/>
                  </a:lnTo>
                  <a:lnTo>
                    <a:pt x="764755" y="15900"/>
                  </a:lnTo>
                  <a:lnTo>
                    <a:pt x="756272" y="17221"/>
                  </a:lnTo>
                  <a:lnTo>
                    <a:pt x="747344" y="18389"/>
                  </a:lnTo>
                  <a:lnTo>
                    <a:pt x="747344" y="30581"/>
                  </a:lnTo>
                  <a:lnTo>
                    <a:pt x="771817" y="30581"/>
                  </a:lnTo>
                  <a:lnTo>
                    <a:pt x="777913" y="32105"/>
                  </a:lnTo>
                  <a:lnTo>
                    <a:pt x="779437" y="33629"/>
                  </a:lnTo>
                  <a:lnTo>
                    <a:pt x="782485" y="35153"/>
                  </a:lnTo>
                  <a:lnTo>
                    <a:pt x="782485" y="42773"/>
                  </a:lnTo>
                  <a:lnTo>
                    <a:pt x="783361" y="55054"/>
                  </a:lnTo>
                  <a:lnTo>
                    <a:pt x="783805" y="68821"/>
                  </a:lnTo>
                  <a:lnTo>
                    <a:pt x="783920" y="78778"/>
                  </a:lnTo>
                  <a:lnTo>
                    <a:pt x="783831" y="127546"/>
                  </a:lnTo>
                  <a:lnTo>
                    <a:pt x="783742" y="138861"/>
                  </a:lnTo>
                  <a:lnTo>
                    <a:pt x="782078" y="184035"/>
                  </a:lnTo>
                  <a:lnTo>
                    <a:pt x="773341" y="199936"/>
                  </a:lnTo>
                  <a:lnTo>
                    <a:pt x="747344" y="199936"/>
                  </a:lnTo>
                  <a:lnTo>
                    <a:pt x="747344" y="212128"/>
                  </a:lnTo>
                  <a:lnTo>
                    <a:pt x="761060" y="211886"/>
                  </a:lnTo>
                  <a:lnTo>
                    <a:pt x="787298" y="210832"/>
                  </a:lnTo>
                  <a:lnTo>
                    <a:pt x="799249" y="210604"/>
                  </a:lnTo>
                  <a:lnTo>
                    <a:pt x="811326" y="210832"/>
                  </a:lnTo>
                  <a:lnTo>
                    <a:pt x="840651" y="211886"/>
                  </a:lnTo>
                  <a:lnTo>
                    <a:pt x="858786" y="212128"/>
                  </a:lnTo>
                  <a:lnTo>
                    <a:pt x="858786" y="210604"/>
                  </a:lnTo>
                  <a:lnTo>
                    <a:pt x="858786" y="199936"/>
                  </a:lnTo>
                  <a:lnTo>
                    <a:pt x="834301" y="199936"/>
                  </a:lnTo>
                  <a:lnTo>
                    <a:pt x="828205" y="198412"/>
                  </a:lnTo>
                  <a:lnTo>
                    <a:pt x="825157" y="195364"/>
                  </a:lnTo>
                  <a:lnTo>
                    <a:pt x="822109" y="193840"/>
                  </a:lnTo>
                  <a:lnTo>
                    <a:pt x="822032" y="180073"/>
                  </a:lnTo>
                  <a:lnTo>
                    <a:pt x="821232" y="164160"/>
                  </a:lnTo>
                  <a:lnTo>
                    <a:pt x="820775" y="146126"/>
                  </a:lnTo>
                  <a:lnTo>
                    <a:pt x="820686" y="102298"/>
                  </a:lnTo>
                  <a:lnTo>
                    <a:pt x="823633" y="64109"/>
                  </a:lnTo>
                  <a:lnTo>
                    <a:pt x="838123" y="42773"/>
                  </a:lnTo>
                  <a:lnTo>
                    <a:pt x="841921" y="39725"/>
                  </a:lnTo>
                  <a:lnTo>
                    <a:pt x="849337" y="34836"/>
                  </a:lnTo>
                  <a:lnTo>
                    <a:pt x="857783" y="31534"/>
                  </a:lnTo>
                  <a:lnTo>
                    <a:pt x="867079" y="29641"/>
                  </a:lnTo>
                  <a:lnTo>
                    <a:pt x="877074" y="29057"/>
                  </a:lnTo>
                  <a:lnTo>
                    <a:pt x="885659" y="29603"/>
                  </a:lnTo>
                  <a:lnTo>
                    <a:pt x="919949" y="50812"/>
                  </a:lnTo>
                  <a:lnTo>
                    <a:pt x="928890" y="97726"/>
                  </a:lnTo>
                  <a:lnTo>
                    <a:pt x="928598" y="132321"/>
                  </a:lnTo>
                  <a:lnTo>
                    <a:pt x="927747" y="162928"/>
                  </a:lnTo>
                  <a:lnTo>
                    <a:pt x="926312" y="189534"/>
                  </a:lnTo>
                  <a:lnTo>
                    <a:pt x="924318" y="212128"/>
                  </a:lnTo>
                  <a:lnTo>
                    <a:pt x="933437" y="211886"/>
                  </a:lnTo>
                  <a:lnTo>
                    <a:pt x="951103" y="210832"/>
                  </a:lnTo>
                  <a:lnTo>
                    <a:pt x="959370" y="210604"/>
                  </a:lnTo>
                  <a:lnTo>
                    <a:pt x="968844" y="210832"/>
                  </a:lnTo>
                  <a:lnTo>
                    <a:pt x="989457" y="211886"/>
                  </a:lnTo>
                  <a:lnTo>
                    <a:pt x="1000607" y="212128"/>
                  </a:lnTo>
                  <a:lnTo>
                    <a:pt x="1000607" y="210604"/>
                  </a:lnTo>
                  <a:lnTo>
                    <a:pt x="1000607" y="199936"/>
                  </a:lnTo>
                  <a:close/>
                </a:path>
                <a:path w="1176020" h="331469">
                  <a:moveTo>
                    <a:pt x="1175969" y="144970"/>
                  </a:moveTo>
                  <a:lnTo>
                    <a:pt x="1153109" y="102298"/>
                  </a:lnTo>
                  <a:lnTo>
                    <a:pt x="1111961" y="91541"/>
                  </a:lnTo>
                  <a:lnTo>
                    <a:pt x="1092479" y="86982"/>
                  </a:lnTo>
                  <a:lnTo>
                    <a:pt x="1053947" y="70205"/>
                  </a:lnTo>
                  <a:lnTo>
                    <a:pt x="1050899" y="62585"/>
                  </a:lnTo>
                  <a:lnTo>
                    <a:pt x="1050899" y="53441"/>
                  </a:lnTo>
                  <a:lnTo>
                    <a:pt x="1076706" y="19913"/>
                  </a:lnTo>
                  <a:lnTo>
                    <a:pt x="1093673" y="16865"/>
                  </a:lnTo>
                  <a:lnTo>
                    <a:pt x="1101407" y="17411"/>
                  </a:lnTo>
                  <a:lnTo>
                    <a:pt x="1108722" y="18961"/>
                  </a:lnTo>
                  <a:lnTo>
                    <a:pt x="1115745" y="21361"/>
                  </a:lnTo>
                  <a:lnTo>
                    <a:pt x="1122629" y="24485"/>
                  </a:lnTo>
                  <a:lnTo>
                    <a:pt x="1131773" y="27533"/>
                  </a:lnTo>
                  <a:lnTo>
                    <a:pt x="1145489" y="64109"/>
                  </a:lnTo>
                  <a:lnTo>
                    <a:pt x="1157681" y="64109"/>
                  </a:lnTo>
                  <a:lnTo>
                    <a:pt x="1159814" y="22694"/>
                  </a:lnTo>
                  <a:lnTo>
                    <a:pt x="1160729" y="13716"/>
                  </a:lnTo>
                  <a:lnTo>
                    <a:pt x="1145628" y="8597"/>
                  </a:lnTo>
                  <a:lnTo>
                    <a:pt x="1130249" y="4762"/>
                  </a:lnTo>
                  <a:lnTo>
                    <a:pt x="1114856" y="2362"/>
                  </a:lnTo>
                  <a:lnTo>
                    <a:pt x="1099769" y="1524"/>
                  </a:lnTo>
                  <a:lnTo>
                    <a:pt x="1081455" y="2667"/>
                  </a:lnTo>
                  <a:lnTo>
                    <a:pt x="1040231" y="19913"/>
                  </a:lnTo>
                  <a:lnTo>
                    <a:pt x="1020305" y="53124"/>
                  </a:lnTo>
                  <a:lnTo>
                    <a:pt x="1018895" y="67157"/>
                  </a:lnTo>
                  <a:lnTo>
                    <a:pt x="1019441" y="74841"/>
                  </a:lnTo>
                  <a:lnTo>
                    <a:pt x="1040015" y="107721"/>
                  </a:lnTo>
                  <a:lnTo>
                    <a:pt x="1084554" y="122377"/>
                  </a:lnTo>
                  <a:lnTo>
                    <a:pt x="1104341" y="126682"/>
                  </a:lnTo>
                  <a:lnTo>
                    <a:pt x="1114907" y="129235"/>
                  </a:lnTo>
                  <a:lnTo>
                    <a:pt x="1143965" y="151066"/>
                  </a:lnTo>
                  <a:lnTo>
                    <a:pt x="1143965" y="160210"/>
                  </a:lnTo>
                  <a:lnTo>
                    <a:pt x="1122819" y="194386"/>
                  </a:lnTo>
                  <a:lnTo>
                    <a:pt x="1093673" y="201460"/>
                  </a:lnTo>
                  <a:lnTo>
                    <a:pt x="1084783" y="201142"/>
                  </a:lnTo>
                  <a:lnTo>
                    <a:pt x="1045756" y="188506"/>
                  </a:lnTo>
                  <a:lnTo>
                    <a:pt x="1034135" y="170878"/>
                  </a:lnTo>
                  <a:lnTo>
                    <a:pt x="1034135" y="146494"/>
                  </a:lnTo>
                  <a:lnTo>
                    <a:pt x="1020419" y="146494"/>
                  </a:lnTo>
                  <a:lnTo>
                    <a:pt x="1020229" y="170891"/>
                  </a:lnTo>
                  <a:lnTo>
                    <a:pt x="1019771" y="179489"/>
                  </a:lnTo>
                  <a:lnTo>
                    <a:pt x="1018895" y="189268"/>
                  </a:lnTo>
                  <a:lnTo>
                    <a:pt x="1018895" y="198412"/>
                  </a:lnTo>
                  <a:lnTo>
                    <a:pt x="1017371" y="201460"/>
                  </a:lnTo>
                  <a:lnTo>
                    <a:pt x="1017371" y="206032"/>
                  </a:lnTo>
                  <a:lnTo>
                    <a:pt x="1068946" y="216141"/>
                  </a:lnTo>
                  <a:lnTo>
                    <a:pt x="1083005" y="216700"/>
                  </a:lnTo>
                  <a:lnTo>
                    <a:pt x="1103337" y="215506"/>
                  </a:lnTo>
                  <a:lnTo>
                    <a:pt x="1150061" y="195364"/>
                  </a:lnTo>
                  <a:lnTo>
                    <a:pt x="1174267" y="159270"/>
                  </a:lnTo>
                  <a:lnTo>
                    <a:pt x="1175969" y="14497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43" name="object 43"/>
          <p:cNvGrpSpPr/>
          <p:nvPr/>
        </p:nvGrpSpPr>
        <p:grpSpPr>
          <a:xfrm>
            <a:off x="5217962" y="1690883"/>
            <a:ext cx="337776" cy="189855"/>
            <a:chOff x="5217961" y="1690883"/>
            <a:chExt cx="337776" cy="189855"/>
          </a:xfrm>
        </p:grpSpPr>
        <p:pic>
          <p:nvPicPr>
            <p:cNvPr id="44" name="object 44"/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5217961" y="1690883"/>
              <a:ext cx="174979" cy="18985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2"/>
            <a:stretch>
              <a:fillRect/>
            </a:stretch>
          </p:blipFill>
          <p:spPr>
            <a:xfrm>
              <a:off x="5415804" y="1690883"/>
              <a:ext cx="139933" cy="189855"/>
            </a:xfrm>
            <a:prstGeom prst="rect">
              <a:avLst/>
            </a:prstGeom>
          </p:spPr>
        </p:pic>
      </p:grpSp>
      <p:pic>
        <p:nvPicPr>
          <p:cNvPr id="46" name="object 46"/>
          <p:cNvPicPr/>
          <p:nvPr/>
        </p:nvPicPr>
        <p:blipFill>
          <a:blip r:embed="rId13"/>
          <a:stretch>
            <a:fillRect/>
          </a:stretch>
        </p:blipFill>
        <p:spPr>
          <a:xfrm>
            <a:off x="1018699" y="2080008"/>
            <a:ext cx="1234188" cy="380972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14"/>
          <a:stretch>
            <a:fillRect/>
          </a:stretch>
        </p:blipFill>
        <p:spPr>
          <a:xfrm>
            <a:off x="2366009" y="2164808"/>
            <a:ext cx="1118375" cy="191200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15"/>
          <a:stretch>
            <a:fillRect/>
          </a:stretch>
        </p:blipFill>
        <p:spPr>
          <a:xfrm>
            <a:off x="3609611" y="2063786"/>
            <a:ext cx="1589526" cy="292221"/>
          </a:xfrm>
          <a:prstGeom prst="rect">
            <a:avLst/>
          </a:prstGeom>
        </p:spPr>
      </p:pic>
      <p:grpSp>
        <p:nvGrpSpPr>
          <p:cNvPr id="49" name="object 49"/>
          <p:cNvGrpSpPr/>
          <p:nvPr/>
        </p:nvGrpSpPr>
        <p:grpSpPr>
          <a:xfrm>
            <a:off x="5333692" y="2063786"/>
            <a:ext cx="996174" cy="292474"/>
            <a:chOff x="5333692" y="2063786"/>
            <a:chExt cx="996174" cy="292474"/>
          </a:xfrm>
        </p:grpSpPr>
        <p:sp>
          <p:nvSpPr>
            <p:cNvPr id="50" name="object 50"/>
            <p:cNvSpPr/>
            <p:nvPr/>
          </p:nvSpPr>
          <p:spPr>
            <a:xfrm>
              <a:off x="5333692" y="2063786"/>
              <a:ext cx="210110" cy="292474"/>
            </a:xfrm>
            <a:custGeom>
              <a:avLst/>
              <a:gdLst/>
              <a:ahLst/>
              <a:cxnLst/>
              <a:rect l="l" t="t" r="r" b="b"/>
              <a:pathLst>
                <a:path w="238125" h="331469">
                  <a:moveTo>
                    <a:pt x="202882" y="128206"/>
                  </a:moveTo>
                  <a:lnTo>
                    <a:pt x="166306" y="128206"/>
                  </a:lnTo>
                  <a:lnTo>
                    <a:pt x="166306" y="39719"/>
                  </a:lnTo>
                  <a:lnTo>
                    <a:pt x="164782" y="35147"/>
                  </a:lnTo>
                  <a:lnTo>
                    <a:pt x="163258" y="32099"/>
                  </a:lnTo>
                  <a:lnTo>
                    <a:pt x="161734" y="30575"/>
                  </a:lnTo>
                  <a:lnTo>
                    <a:pt x="155638" y="29051"/>
                  </a:lnTo>
                  <a:lnTo>
                    <a:pt x="129635" y="29051"/>
                  </a:lnTo>
                  <a:lnTo>
                    <a:pt x="129635" y="15335"/>
                  </a:lnTo>
                  <a:lnTo>
                    <a:pt x="148835" y="13595"/>
                  </a:lnTo>
                  <a:lnTo>
                    <a:pt x="167437" y="10560"/>
                  </a:lnTo>
                  <a:lnTo>
                    <a:pt x="185450" y="6079"/>
                  </a:lnTo>
                  <a:lnTo>
                    <a:pt x="202882" y="0"/>
                  </a:lnTo>
                  <a:lnTo>
                    <a:pt x="205930" y="1619"/>
                  </a:lnTo>
                  <a:lnTo>
                    <a:pt x="205692" y="13620"/>
                  </a:lnTo>
                  <a:lnTo>
                    <a:pt x="204644" y="41052"/>
                  </a:lnTo>
                  <a:lnTo>
                    <a:pt x="204406" y="56483"/>
                  </a:lnTo>
                  <a:lnTo>
                    <a:pt x="202882" y="114490"/>
                  </a:lnTo>
                  <a:lnTo>
                    <a:pt x="202882" y="128206"/>
                  </a:lnTo>
                  <a:close/>
                </a:path>
                <a:path w="238125" h="331469">
                  <a:moveTo>
                    <a:pt x="85439" y="331184"/>
                  </a:moveTo>
                  <a:lnTo>
                    <a:pt x="37567" y="315030"/>
                  </a:lnTo>
                  <a:lnTo>
                    <a:pt x="5905" y="270117"/>
                  </a:lnTo>
                  <a:lnTo>
                    <a:pt x="0" y="228885"/>
                  </a:lnTo>
                  <a:lnTo>
                    <a:pt x="571" y="214598"/>
                  </a:lnTo>
                  <a:lnTo>
                    <a:pt x="14001" y="169085"/>
                  </a:lnTo>
                  <a:lnTo>
                    <a:pt x="49196" y="139065"/>
                  </a:lnTo>
                  <a:lnTo>
                    <a:pt x="84153" y="120919"/>
                  </a:lnTo>
                  <a:lnTo>
                    <a:pt x="112871" y="114490"/>
                  </a:lnTo>
                  <a:lnTo>
                    <a:pt x="119491" y="114776"/>
                  </a:lnTo>
                  <a:lnTo>
                    <a:pt x="125825" y="115633"/>
                  </a:lnTo>
                  <a:lnTo>
                    <a:pt x="132159" y="117062"/>
                  </a:lnTo>
                  <a:lnTo>
                    <a:pt x="138779" y="119062"/>
                  </a:lnTo>
                  <a:lnTo>
                    <a:pt x="145652" y="120491"/>
                  </a:lnTo>
                  <a:lnTo>
                    <a:pt x="152542" y="122491"/>
                  </a:lnTo>
                  <a:lnTo>
                    <a:pt x="159433" y="125063"/>
                  </a:lnTo>
                  <a:lnTo>
                    <a:pt x="166306" y="128206"/>
                  </a:lnTo>
                  <a:lnTo>
                    <a:pt x="202882" y="128206"/>
                  </a:lnTo>
                  <a:lnTo>
                    <a:pt x="202882" y="134302"/>
                  </a:lnTo>
                  <a:lnTo>
                    <a:pt x="100679" y="134302"/>
                  </a:lnTo>
                  <a:lnTo>
                    <a:pt x="87534" y="135469"/>
                  </a:lnTo>
                  <a:lnTo>
                    <a:pt x="46903" y="165837"/>
                  </a:lnTo>
                  <a:lnTo>
                    <a:pt x="36575" y="215169"/>
                  </a:lnTo>
                  <a:lnTo>
                    <a:pt x="37982" y="234615"/>
                  </a:lnTo>
                  <a:lnTo>
                    <a:pt x="58007" y="279273"/>
                  </a:lnTo>
                  <a:lnTo>
                    <a:pt x="91868" y="300704"/>
                  </a:lnTo>
                  <a:lnTo>
                    <a:pt x="105251" y="302133"/>
                  </a:lnTo>
                  <a:lnTo>
                    <a:pt x="143634" y="302133"/>
                  </a:lnTo>
                  <a:lnTo>
                    <a:pt x="132364" y="312134"/>
                  </a:lnTo>
                  <a:lnTo>
                    <a:pt x="118967" y="324993"/>
                  </a:lnTo>
                  <a:lnTo>
                    <a:pt x="110085" y="327246"/>
                  </a:lnTo>
                  <a:lnTo>
                    <a:pt x="101631" y="329231"/>
                  </a:lnTo>
                  <a:lnTo>
                    <a:pt x="93464" y="330645"/>
                  </a:lnTo>
                  <a:lnTo>
                    <a:pt x="85439" y="331184"/>
                  </a:lnTo>
                  <a:close/>
                </a:path>
                <a:path w="238125" h="331469">
                  <a:moveTo>
                    <a:pt x="143634" y="302133"/>
                  </a:moveTo>
                  <a:lnTo>
                    <a:pt x="105251" y="302133"/>
                  </a:lnTo>
                  <a:lnTo>
                    <a:pt x="114109" y="301561"/>
                  </a:lnTo>
                  <a:lnTo>
                    <a:pt x="122396" y="299847"/>
                  </a:lnTo>
                  <a:lnTo>
                    <a:pt x="154909" y="275415"/>
                  </a:lnTo>
                  <a:lnTo>
                    <a:pt x="165758" y="234877"/>
                  </a:lnTo>
                  <a:lnTo>
                    <a:pt x="166306" y="219741"/>
                  </a:lnTo>
                  <a:lnTo>
                    <a:pt x="166306" y="166401"/>
                  </a:lnTo>
                  <a:lnTo>
                    <a:pt x="134207" y="141922"/>
                  </a:lnTo>
                  <a:lnTo>
                    <a:pt x="100679" y="134302"/>
                  </a:lnTo>
                  <a:lnTo>
                    <a:pt x="202882" y="134302"/>
                  </a:lnTo>
                  <a:lnTo>
                    <a:pt x="202974" y="283845"/>
                  </a:lnTo>
                  <a:lnTo>
                    <a:pt x="166306" y="283845"/>
                  </a:lnTo>
                  <a:lnTo>
                    <a:pt x="156337" y="291560"/>
                  </a:lnTo>
                  <a:lnTo>
                    <a:pt x="144922" y="300990"/>
                  </a:lnTo>
                  <a:lnTo>
                    <a:pt x="143634" y="302133"/>
                  </a:lnTo>
                  <a:close/>
                </a:path>
                <a:path w="238125" h="331469">
                  <a:moveTo>
                    <a:pt x="163258" y="326517"/>
                  </a:moveTo>
                  <a:lnTo>
                    <a:pt x="164163" y="317920"/>
                  </a:lnTo>
                  <a:lnTo>
                    <a:pt x="164855" y="306705"/>
                  </a:lnTo>
                  <a:lnTo>
                    <a:pt x="165423" y="296418"/>
                  </a:lnTo>
                  <a:lnTo>
                    <a:pt x="166306" y="283845"/>
                  </a:lnTo>
                  <a:lnTo>
                    <a:pt x="202974" y="283845"/>
                  </a:lnTo>
                  <a:lnTo>
                    <a:pt x="203098" y="291560"/>
                  </a:lnTo>
                  <a:lnTo>
                    <a:pt x="203525" y="299370"/>
                  </a:lnTo>
                  <a:lnTo>
                    <a:pt x="237934" y="312800"/>
                  </a:lnTo>
                  <a:lnTo>
                    <a:pt x="237934" y="323469"/>
                  </a:lnTo>
                  <a:lnTo>
                    <a:pt x="190690" y="323469"/>
                  </a:lnTo>
                  <a:lnTo>
                    <a:pt x="188118" y="323730"/>
                  </a:lnTo>
                  <a:lnTo>
                    <a:pt x="174402" y="325397"/>
                  </a:lnTo>
                  <a:lnTo>
                    <a:pt x="163258" y="326517"/>
                  </a:lnTo>
                  <a:close/>
                </a:path>
                <a:path w="238125" h="331469">
                  <a:moveTo>
                    <a:pt x="237934" y="326517"/>
                  </a:moveTo>
                  <a:lnTo>
                    <a:pt x="213169" y="324421"/>
                  </a:lnTo>
                  <a:lnTo>
                    <a:pt x="201501" y="323730"/>
                  </a:lnTo>
                  <a:lnTo>
                    <a:pt x="190690" y="323469"/>
                  </a:lnTo>
                  <a:lnTo>
                    <a:pt x="237934" y="323469"/>
                  </a:lnTo>
                  <a:lnTo>
                    <a:pt x="237934" y="326517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16"/>
            <a:stretch>
              <a:fillRect/>
            </a:stretch>
          </p:blipFill>
          <p:spPr>
            <a:xfrm>
              <a:off x="5570612" y="2164808"/>
              <a:ext cx="187082" cy="191200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5775175" y="2164808"/>
              <a:ext cx="554691" cy="188819"/>
            </a:xfrm>
            <a:custGeom>
              <a:avLst/>
              <a:gdLst/>
              <a:ahLst/>
              <a:cxnLst/>
              <a:rect l="l" t="t" r="r" b="b"/>
              <a:pathLst>
                <a:path w="628650" h="213994">
                  <a:moveTo>
                    <a:pt x="358419" y="4572"/>
                  </a:moveTo>
                  <a:lnTo>
                    <a:pt x="349275" y="5461"/>
                  </a:lnTo>
                  <a:lnTo>
                    <a:pt x="340131" y="5905"/>
                  </a:lnTo>
                  <a:lnTo>
                    <a:pt x="330987" y="6083"/>
                  </a:lnTo>
                  <a:lnTo>
                    <a:pt x="297789" y="5905"/>
                  </a:lnTo>
                  <a:lnTo>
                    <a:pt x="284899" y="5461"/>
                  </a:lnTo>
                  <a:lnTo>
                    <a:pt x="271462" y="4572"/>
                  </a:lnTo>
                  <a:lnTo>
                    <a:pt x="271462" y="16764"/>
                  </a:lnTo>
                  <a:lnTo>
                    <a:pt x="291274" y="16764"/>
                  </a:lnTo>
                  <a:lnTo>
                    <a:pt x="295935" y="18288"/>
                  </a:lnTo>
                  <a:lnTo>
                    <a:pt x="298983" y="19812"/>
                  </a:lnTo>
                  <a:lnTo>
                    <a:pt x="302031" y="22860"/>
                  </a:lnTo>
                  <a:lnTo>
                    <a:pt x="303555" y="25908"/>
                  </a:lnTo>
                  <a:lnTo>
                    <a:pt x="303555" y="33528"/>
                  </a:lnTo>
                  <a:lnTo>
                    <a:pt x="302031" y="36576"/>
                  </a:lnTo>
                  <a:lnTo>
                    <a:pt x="300342" y="44284"/>
                  </a:lnTo>
                  <a:lnTo>
                    <a:pt x="297637" y="53581"/>
                  </a:lnTo>
                  <a:lnTo>
                    <a:pt x="294055" y="64312"/>
                  </a:lnTo>
                  <a:lnTo>
                    <a:pt x="289750" y="76301"/>
                  </a:lnTo>
                  <a:lnTo>
                    <a:pt x="256222" y="166306"/>
                  </a:lnTo>
                  <a:lnTo>
                    <a:pt x="212026" y="51917"/>
                  </a:lnTo>
                  <a:lnTo>
                    <a:pt x="206565" y="39928"/>
                  </a:lnTo>
                  <a:lnTo>
                    <a:pt x="201549" y="27254"/>
                  </a:lnTo>
                  <a:lnTo>
                    <a:pt x="192214" y="1524"/>
                  </a:lnTo>
                  <a:lnTo>
                    <a:pt x="181444" y="1524"/>
                  </a:lnTo>
                  <a:lnTo>
                    <a:pt x="168681" y="33350"/>
                  </a:lnTo>
                  <a:lnTo>
                    <a:pt x="162801" y="47218"/>
                  </a:lnTo>
                  <a:lnTo>
                    <a:pt x="157060" y="59537"/>
                  </a:lnTo>
                  <a:lnTo>
                    <a:pt x="109816" y="163258"/>
                  </a:lnTo>
                  <a:lnTo>
                    <a:pt x="93802" y="107708"/>
                  </a:lnTo>
                  <a:lnTo>
                    <a:pt x="82334" y="66738"/>
                  </a:lnTo>
                  <a:lnTo>
                    <a:pt x="75450" y="40081"/>
                  </a:lnTo>
                  <a:lnTo>
                    <a:pt x="73152" y="27432"/>
                  </a:lnTo>
                  <a:lnTo>
                    <a:pt x="73152" y="21336"/>
                  </a:lnTo>
                  <a:lnTo>
                    <a:pt x="79248" y="18288"/>
                  </a:lnTo>
                  <a:lnTo>
                    <a:pt x="85432" y="16764"/>
                  </a:lnTo>
                  <a:lnTo>
                    <a:pt x="106768" y="16764"/>
                  </a:lnTo>
                  <a:lnTo>
                    <a:pt x="106768" y="4572"/>
                  </a:lnTo>
                  <a:lnTo>
                    <a:pt x="90487" y="5461"/>
                  </a:lnTo>
                  <a:lnTo>
                    <a:pt x="76047" y="5905"/>
                  </a:lnTo>
                  <a:lnTo>
                    <a:pt x="63614" y="6083"/>
                  </a:lnTo>
                  <a:lnTo>
                    <a:pt x="30670" y="5905"/>
                  </a:lnTo>
                  <a:lnTo>
                    <a:pt x="16256" y="5461"/>
                  </a:lnTo>
                  <a:lnTo>
                    <a:pt x="0" y="4572"/>
                  </a:lnTo>
                  <a:lnTo>
                    <a:pt x="0" y="16764"/>
                  </a:lnTo>
                  <a:lnTo>
                    <a:pt x="15240" y="16764"/>
                  </a:lnTo>
                  <a:lnTo>
                    <a:pt x="19812" y="18288"/>
                  </a:lnTo>
                  <a:lnTo>
                    <a:pt x="56857" y="112318"/>
                  </a:lnTo>
                  <a:lnTo>
                    <a:pt x="77470" y="180962"/>
                  </a:lnTo>
                  <a:lnTo>
                    <a:pt x="86956" y="213550"/>
                  </a:lnTo>
                  <a:lnTo>
                    <a:pt x="109816" y="213550"/>
                  </a:lnTo>
                  <a:lnTo>
                    <a:pt x="136563" y="146202"/>
                  </a:lnTo>
                  <a:lnTo>
                    <a:pt x="175348" y="59537"/>
                  </a:lnTo>
                  <a:lnTo>
                    <a:pt x="204406" y="131165"/>
                  </a:lnTo>
                  <a:lnTo>
                    <a:pt x="229476" y="198120"/>
                  </a:lnTo>
                  <a:lnTo>
                    <a:pt x="234886" y="213550"/>
                  </a:lnTo>
                  <a:lnTo>
                    <a:pt x="256222" y="213550"/>
                  </a:lnTo>
                  <a:lnTo>
                    <a:pt x="264579" y="188722"/>
                  </a:lnTo>
                  <a:lnTo>
                    <a:pt x="273939" y="162306"/>
                  </a:lnTo>
                  <a:lnTo>
                    <a:pt x="284759" y="134429"/>
                  </a:lnTo>
                  <a:lnTo>
                    <a:pt x="297459" y="105257"/>
                  </a:lnTo>
                  <a:lnTo>
                    <a:pt x="310896" y="72923"/>
                  </a:lnTo>
                  <a:lnTo>
                    <a:pt x="329184" y="33388"/>
                  </a:lnTo>
                  <a:lnTo>
                    <a:pt x="343179" y="16764"/>
                  </a:lnTo>
                  <a:lnTo>
                    <a:pt x="358419" y="16764"/>
                  </a:lnTo>
                  <a:lnTo>
                    <a:pt x="358419" y="4572"/>
                  </a:lnTo>
                  <a:close/>
                </a:path>
                <a:path w="628650" h="213994">
                  <a:moveTo>
                    <a:pt x="628459" y="198310"/>
                  </a:moveTo>
                  <a:lnTo>
                    <a:pt x="603973" y="198310"/>
                  </a:lnTo>
                  <a:lnTo>
                    <a:pt x="599401" y="196786"/>
                  </a:lnTo>
                  <a:lnTo>
                    <a:pt x="593305" y="82397"/>
                  </a:lnTo>
                  <a:lnTo>
                    <a:pt x="593001" y="67284"/>
                  </a:lnTo>
                  <a:lnTo>
                    <a:pt x="582333" y="27609"/>
                  </a:lnTo>
                  <a:lnTo>
                    <a:pt x="543394" y="3048"/>
                  </a:lnTo>
                  <a:lnTo>
                    <a:pt x="521677" y="0"/>
                  </a:lnTo>
                  <a:lnTo>
                    <a:pt x="514781" y="533"/>
                  </a:lnTo>
                  <a:lnTo>
                    <a:pt x="480441" y="13716"/>
                  </a:lnTo>
                  <a:lnTo>
                    <a:pt x="446913" y="42672"/>
                  </a:lnTo>
                  <a:lnTo>
                    <a:pt x="448437" y="12192"/>
                  </a:lnTo>
                  <a:lnTo>
                    <a:pt x="448437" y="1524"/>
                  </a:lnTo>
                  <a:lnTo>
                    <a:pt x="446913" y="0"/>
                  </a:lnTo>
                  <a:lnTo>
                    <a:pt x="440817" y="0"/>
                  </a:lnTo>
                  <a:lnTo>
                    <a:pt x="431927" y="4051"/>
                  </a:lnTo>
                  <a:lnTo>
                    <a:pt x="423481" y="7239"/>
                  </a:lnTo>
                  <a:lnTo>
                    <a:pt x="415302" y="9867"/>
                  </a:lnTo>
                  <a:lnTo>
                    <a:pt x="407289" y="12192"/>
                  </a:lnTo>
                  <a:lnTo>
                    <a:pt x="382752" y="16916"/>
                  </a:lnTo>
                  <a:lnTo>
                    <a:pt x="373659" y="18288"/>
                  </a:lnTo>
                  <a:lnTo>
                    <a:pt x="373659" y="30480"/>
                  </a:lnTo>
                  <a:lnTo>
                    <a:pt x="405765" y="30480"/>
                  </a:lnTo>
                  <a:lnTo>
                    <a:pt x="407289" y="32004"/>
                  </a:lnTo>
                  <a:lnTo>
                    <a:pt x="410337" y="38100"/>
                  </a:lnTo>
                  <a:lnTo>
                    <a:pt x="410337" y="42672"/>
                  </a:lnTo>
                  <a:lnTo>
                    <a:pt x="411213" y="54140"/>
                  </a:lnTo>
                  <a:lnTo>
                    <a:pt x="411670" y="67716"/>
                  </a:lnTo>
                  <a:lnTo>
                    <a:pt x="411861" y="100685"/>
                  </a:lnTo>
                  <a:lnTo>
                    <a:pt x="411594" y="137287"/>
                  </a:lnTo>
                  <a:lnTo>
                    <a:pt x="409930" y="182435"/>
                  </a:lnTo>
                  <a:lnTo>
                    <a:pt x="401193" y="198310"/>
                  </a:lnTo>
                  <a:lnTo>
                    <a:pt x="373659" y="198310"/>
                  </a:lnTo>
                  <a:lnTo>
                    <a:pt x="373659" y="212026"/>
                  </a:lnTo>
                  <a:lnTo>
                    <a:pt x="388226" y="211150"/>
                  </a:lnTo>
                  <a:lnTo>
                    <a:pt x="402094" y="210693"/>
                  </a:lnTo>
                  <a:lnTo>
                    <a:pt x="415099" y="210527"/>
                  </a:lnTo>
                  <a:lnTo>
                    <a:pt x="452056" y="210693"/>
                  </a:lnTo>
                  <a:lnTo>
                    <a:pt x="467601" y="211150"/>
                  </a:lnTo>
                  <a:lnTo>
                    <a:pt x="485013" y="212026"/>
                  </a:lnTo>
                  <a:lnTo>
                    <a:pt x="485013" y="198310"/>
                  </a:lnTo>
                  <a:lnTo>
                    <a:pt x="448437" y="187642"/>
                  </a:lnTo>
                  <a:lnTo>
                    <a:pt x="448627" y="77825"/>
                  </a:lnTo>
                  <a:lnTo>
                    <a:pt x="468249" y="38100"/>
                  </a:lnTo>
                  <a:lnTo>
                    <a:pt x="504825" y="27432"/>
                  </a:lnTo>
                  <a:lnTo>
                    <a:pt x="512826" y="27990"/>
                  </a:lnTo>
                  <a:lnTo>
                    <a:pt x="547801" y="49453"/>
                  </a:lnTo>
                  <a:lnTo>
                    <a:pt x="556729" y="96113"/>
                  </a:lnTo>
                  <a:lnTo>
                    <a:pt x="556450" y="130771"/>
                  </a:lnTo>
                  <a:lnTo>
                    <a:pt x="555586" y="161544"/>
                  </a:lnTo>
                  <a:lnTo>
                    <a:pt x="554164" y="188582"/>
                  </a:lnTo>
                  <a:lnTo>
                    <a:pt x="552157" y="212026"/>
                  </a:lnTo>
                  <a:lnTo>
                    <a:pt x="561276" y="211150"/>
                  </a:lnTo>
                  <a:lnTo>
                    <a:pt x="570255" y="210693"/>
                  </a:lnTo>
                  <a:lnTo>
                    <a:pt x="578942" y="210527"/>
                  </a:lnTo>
                  <a:lnTo>
                    <a:pt x="606082" y="210693"/>
                  </a:lnTo>
                  <a:lnTo>
                    <a:pt x="616610" y="211150"/>
                  </a:lnTo>
                  <a:lnTo>
                    <a:pt x="628459" y="212026"/>
                  </a:lnTo>
                  <a:lnTo>
                    <a:pt x="628459" y="19831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53" name="object 53"/>
          <p:cNvGrpSpPr/>
          <p:nvPr/>
        </p:nvGrpSpPr>
        <p:grpSpPr>
          <a:xfrm>
            <a:off x="1016009" y="2537712"/>
            <a:ext cx="896414" cy="391730"/>
            <a:chOff x="1016009" y="2537712"/>
            <a:chExt cx="896414" cy="391730"/>
          </a:xfrm>
        </p:grpSpPr>
        <p:pic>
          <p:nvPicPr>
            <p:cNvPr id="54" name="object 54"/>
            <p:cNvPicPr/>
            <p:nvPr/>
          </p:nvPicPr>
          <p:blipFill>
            <a:blip r:embed="rId17"/>
            <a:stretch>
              <a:fillRect/>
            </a:stretch>
          </p:blipFill>
          <p:spPr>
            <a:xfrm>
              <a:off x="1016009" y="2639993"/>
              <a:ext cx="140017" cy="189855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1178886" y="2537712"/>
              <a:ext cx="95810" cy="288551"/>
            </a:xfrm>
            <a:custGeom>
              <a:avLst/>
              <a:gdLst/>
              <a:ahLst/>
              <a:cxnLst/>
              <a:rect l="l" t="t" r="r" b="b"/>
              <a:pathLst>
                <a:path w="108584" h="327025">
                  <a:moveTo>
                    <a:pt x="108299" y="326516"/>
                  </a:moveTo>
                  <a:lnTo>
                    <a:pt x="96011" y="325635"/>
                  </a:lnTo>
                  <a:lnTo>
                    <a:pt x="84296" y="325183"/>
                  </a:lnTo>
                  <a:lnTo>
                    <a:pt x="50015" y="325016"/>
                  </a:lnTo>
                  <a:lnTo>
                    <a:pt x="35290" y="325183"/>
                  </a:lnTo>
                  <a:lnTo>
                    <a:pt x="18564" y="325635"/>
                  </a:lnTo>
                  <a:lnTo>
                    <a:pt x="0" y="326516"/>
                  </a:lnTo>
                  <a:lnTo>
                    <a:pt x="0" y="312801"/>
                  </a:lnTo>
                  <a:lnTo>
                    <a:pt x="18287" y="311277"/>
                  </a:lnTo>
                  <a:lnTo>
                    <a:pt x="27431" y="311277"/>
                  </a:lnTo>
                  <a:lnTo>
                    <a:pt x="32003" y="309753"/>
                  </a:lnTo>
                  <a:lnTo>
                    <a:pt x="32003" y="305180"/>
                  </a:lnTo>
                  <a:lnTo>
                    <a:pt x="33766" y="297760"/>
                  </a:lnTo>
                  <a:lnTo>
                    <a:pt x="34670" y="282463"/>
                  </a:lnTo>
                  <a:lnTo>
                    <a:pt x="35004" y="259452"/>
                  </a:lnTo>
                  <a:lnTo>
                    <a:pt x="35051" y="39719"/>
                  </a:lnTo>
                  <a:lnTo>
                    <a:pt x="33527" y="35052"/>
                  </a:lnTo>
                  <a:lnTo>
                    <a:pt x="32003" y="33528"/>
                  </a:lnTo>
                  <a:lnTo>
                    <a:pt x="30479" y="30480"/>
                  </a:lnTo>
                  <a:lnTo>
                    <a:pt x="0" y="30480"/>
                  </a:lnTo>
                  <a:lnTo>
                    <a:pt x="0" y="16764"/>
                  </a:lnTo>
                  <a:lnTo>
                    <a:pt x="21493" y="13930"/>
                  </a:lnTo>
                  <a:lnTo>
                    <a:pt x="40433" y="10096"/>
                  </a:lnTo>
                  <a:lnTo>
                    <a:pt x="57087" y="5405"/>
                  </a:lnTo>
                  <a:lnTo>
                    <a:pt x="71723" y="0"/>
                  </a:lnTo>
                  <a:lnTo>
                    <a:pt x="76295" y="3048"/>
                  </a:lnTo>
                  <a:lnTo>
                    <a:pt x="74294" y="33606"/>
                  </a:lnTo>
                  <a:lnTo>
                    <a:pt x="72866" y="63138"/>
                  </a:lnTo>
                  <a:lnTo>
                    <a:pt x="72008" y="91224"/>
                  </a:lnTo>
                  <a:lnTo>
                    <a:pt x="71723" y="117443"/>
                  </a:lnTo>
                  <a:lnTo>
                    <a:pt x="71723" y="230409"/>
                  </a:lnTo>
                  <a:lnTo>
                    <a:pt x="72675" y="282082"/>
                  </a:lnTo>
                  <a:lnTo>
                    <a:pt x="80867" y="311277"/>
                  </a:lnTo>
                  <a:lnTo>
                    <a:pt x="90011" y="311277"/>
                  </a:lnTo>
                  <a:lnTo>
                    <a:pt x="108299" y="312801"/>
                  </a:lnTo>
                  <a:lnTo>
                    <a:pt x="108299" y="326516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18"/>
            <a:stretch>
              <a:fillRect/>
            </a:stretch>
          </p:blipFill>
          <p:spPr>
            <a:xfrm>
              <a:off x="1297305" y="2639993"/>
              <a:ext cx="188426" cy="189855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1507331" y="2638648"/>
              <a:ext cx="214032" cy="290793"/>
            </a:xfrm>
            <a:custGeom>
              <a:avLst/>
              <a:gdLst/>
              <a:ahLst/>
              <a:cxnLst/>
              <a:rect l="l" t="t" r="r" b="b"/>
              <a:pathLst>
                <a:path w="242569" h="329564">
                  <a:moveTo>
                    <a:pt x="85344" y="317373"/>
                  </a:moveTo>
                  <a:lnTo>
                    <a:pt x="25908" y="317373"/>
                  </a:lnTo>
                  <a:lnTo>
                    <a:pt x="33528" y="315849"/>
                  </a:lnTo>
                  <a:lnTo>
                    <a:pt x="35052" y="311277"/>
                  </a:lnTo>
                  <a:lnTo>
                    <a:pt x="37838" y="264945"/>
                  </a:lnTo>
                  <a:lnTo>
                    <a:pt x="37983" y="75735"/>
                  </a:lnTo>
                  <a:lnTo>
                    <a:pt x="37886" y="68627"/>
                  </a:lnTo>
                  <a:lnTo>
                    <a:pt x="37457" y="56746"/>
                  </a:lnTo>
                  <a:lnTo>
                    <a:pt x="36698" y="47339"/>
                  </a:lnTo>
                  <a:lnTo>
                    <a:pt x="36576" y="39719"/>
                  </a:lnTo>
                  <a:lnTo>
                    <a:pt x="35052" y="36671"/>
                  </a:lnTo>
                  <a:lnTo>
                    <a:pt x="30480" y="32099"/>
                  </a:lnTo>
                  <a:lnTo>
                    <a:pt x="0" y="32099"/>
                  </a:lnTo>
                  <a:lnTo>
                    <a:pt x="0" y="18383"/>
                  </a:lnTo>
                  <a:lnTo>
                    <a:pt x="44577" y="10199"/>
                  </a:lnTo>
                  <a:lnTo>
                    <a:pt x="71628" y="0"/>
                  </a:lnTo>
                  <a:lnTo>
                    <a:pt x="74676" y="0"/>
                  </a:lnTo>
                  <a:lnTo>
                    <a:pt x="76200" y="1524"/>
                  </a:lnTo>
                  <a:lnTo>
                    <a:pt x="76120" y="7286"/>
                  </a:lnTo>
                  <a:lnTo>
                    <a:pt x="74676" y="29051"/>
                  </a:lnTo>
                  <a:lnTo>
                    <a:pt x="74676" y="44291"/>
                  </a:lnTo>
                  <a:lnTo>
                    <a:pt x="91847" y="44291"/>
                  </a:lnTo>
                  <a:lnTo>
                    <a:pt x="88392" y="47339"/>
                  </a:lnTo>
                  <a:lnTo>
                    <a:pt x="82296" y="53435"/>
                  </a:lnTo>
                  <a:lnTo>
                    <a:pt x="76200" y="65627"/>
                  </a:lnTo>
                  <a:lnTo>
                    <a:pt x="75961" y="69319"/>
                  </a:lnTo>
                  <a:lnTo>
                    <a:pt x="75438" y="75735"/>
                  </a:lnTo>
                  <a:lnTo>
                    <a:pt x="74981" y="83581"/>
                  </a:lnTo>
                  <a:lnTo>
                    <a:pt x="74867" y="86963"/>
                  </a:lnTo>
                  <a:lnTo>
                    <a:pt x="74717" y="94187"/>
                  </a:lnTo>
                  <a:lnTo>
                    <a:pt x="74676" y="164782"/>
                  </a:lnTo>
                  <a:lnTo>
                    <a:pt x="81534" y="172267"/>
                  </a:lnTo>
                  <a:lnTo>
                    <a:pt x="116859" y="191928"/>
                  </a:lnTo>
                  <a:lnTo>
                    <a:pt x="132683" y="193833"/>
                  </a:lnTo>
                  <a:lnTo>
                    <a:pt x="174593" y="193833"/>
                  </a:lnTo>
                  <a:lnTo>
                    <a:pt x="170783" y="196881"/>
                  </a:lnTo>
                  <a:lnTo>
                    <a:pt x="162210" y="202263"/>
                  </a:lnTo>
                  <a:lnTo>
                    <a:pt x="158535" y="204501"/>
                  </a:lnTo>
                  <a:lnTo>
                    <a:pt x="74676" y="204501"/>
                  </a:lnTo>
                  <a:lnTo>
                    <a:pt x="74771" y="264945"/>
                  </a:lnTo>
                  <a:lnTo>
                    <a:pt x="74866" y="275451"/>
                  </a:lnTo>
                  <a:lnTo>
                    <a:pt x="75318" y="290368"/>
                  </a:lnTo>
                  <a:lnTo>
                    <a:pt x="76200" y="302133"/>
                  </a:lnTo>
                  <a:lnTo>
                    <a:pt x="76200" y="308228"/>
                  </a:lnTo>
                  <a:lnTo>
                    <a:pt x="77724" y="311277"/>
                  </a:lnTo>
                  <a:lnTo>
                    <a:pt x="82296" y="314325"/>
                  </a:lnTo>
                  <a:lnTo>
                    <a:pt x="85344" y="317373"/>
                  </a:lnTo>
                  <a:close/>
                </a:path>
                <a:path w="242569" h="329564">
                  <a:moveTo>
                    <a:pt x="91847" y="44291"/>
                  </a:moveTo>
                  <a:lnTo>
                    <a:pt x="74676" y="44291"/>
                  </a:lnTo>
                  <a:lnTo>
                    <a:pt x="105251" y="18383"/>
                  </a:lnTo>
                  <a:lnTo>
                    <a:pt x="112871" y="10763"/>
                  </a:lnTo>
                  <a:lnTo>
                    <a:pt x="155543" y="1524"/>
                  </a:lnTo>
                  <a:lnTo>
                    <a:pt x="173880" y="2967"/>
                  </a:lnTo>
                  <a:lnTo>
                    <a:pt x="190226" y="7286"/>
                  </a:lnTo>
                  <a:lnTo>
                    <a:pt x="204875" y="14463"/>
                  </a:lnTo>
                  <a:lnTo>
                    <a:pt x="218122" y="24479"/>
                  </a:lnTo>
                  <a:lnTo>
                    <a:pt x="221671" y="29051"/>
                  </a:lnTo>
                  <a:lnTo>
                    <a:pt x="128111" y="29051"/>
                  </a:lnTo>
                  <a:lnTo>
                    <a:pt x="118967" y="30575"/>
                  </a:lnTo>
                  <a:lnTo>
                    <a:pt x="111347" y="33623"/>
                  </a:lnTo>
                  <a:lnTo>
                    <a:pt x="104719" y="36195"/>
                  </a:lnTo>
                  <a:lnTo>
                    <a:pt x="98690" y="39338"/>
                  </a:lnTo>
                  <a:lnTo>
                    <a:pt x="93251" y="43053"/>
                  </a:lnTo>
                  <a:lnTo>
                    <a:pt x="91847" y="44291"/>
                  </a:lnTo>
                  <a:close/>
                </a:path>
                <a:path w="242569" h="329564">
                  <a:moveTo>
                    <a:pt x="174593" y="193833"/>
                  </a:moveTo>
                  <a:lnTo>
                    <a:pt x="132683" y="193833"/>
                  </a:lnTo>
                  <a:lnTo>
                    <a:pt x="148947" y="192141"/>
                  </a:lnTo>
                  <a:lnTo>
                    <a:pt x="163353" y="187154"/>
                  </a:lnTo>
                  <a:lnTo>
                    <a:pt x="194024" y="154424"/>
                  </a:lnTo>
                  <a:lnTo>
                    <a:pt x="204310" y="105334"/>
                  </a:lnTo>
                  <a:lnTo>
                    <a:pt x="203739" y="94187"/>
                  </a:lnTo>
                  <a:lnTo>
                    <a:pt x="190928" y="56411"/>
                  </a:lnTo>
                  <a:lnTo>
                    <a:pt x="154400" y="31337"/>
                  </a:lnTo>
                  <a:lnTo>
                    <a:pt x="135731" y="29051"/>
                  </a:lnTo>
                  <a:lnTo>
                    <a:pt x="221671" y="29051"/>
                  </a:lnTo>
                  <a:lnTo>
                    <a:pt x="228361" y="37671"/>
                  </a:lnTo>
                  <a:lnTo>
                    <a:pt x="236029" y="52292"/>
                  </a:lnTo>
                  <a:lnTo>
                    <a:pt x="240839" y="68627"/>
                  </a:lnTo>
                  <a:lnTo>
                    <a:pt x="242506" y="86963"/>
                  </a:lnTo>
                  <a:lnTo>
                    <a:pt x="241976" y="96202"/>
                  </a:lnTo>
                  <a:lnTo>
                    <a:pt x="230695" y="140589"/>
                  </a:lnTo>
                  <a:lnTo>
                    <a:pt x="222694" y="154114"/>
                  </a:lnTo>
                  <a:lnTo>
                    <a:pt x="219002" y="159569"/>
                  </a:lnTo>
                  <a:lnTo>
                    <a:pt x="214872" y="164603"/>
                  </a:lnTo>
                  <a:lnTo>
                    <a:pt x="210438" y="169370"/>
                  </a:lnTo>
                  <a:lnTo>
                    <a:pt x="205835" y="174021"/>
                  </a:lnTo>
                  <a:lnTo>
                    <a:pt x="202406" y="175998"/>
                  </a:lnTo>
                  <a:lnTo>
                    <a:pt x="188690" y="184523"/>
                  </a:lnTo>
                  <a:lnTo>
                    <a:pt x="178403" y="190785"/>
                  </a:lnTo>
                  <a:lnTo>
                    <a:pt x="174593" y="193833"/>
                  </a:lnTo>
                  <a:close/>
                </a:path>
                <a:path w="242569" h="329564">
                  <a:moveTo>
                    <a:pt x="129635" y="216693"/>
                  </a:moveTo>
                  <a:lnTo>
                    <a:pt x="112871" y="216693"/>
                  </a:lnTo>
                  <a:lnTo>
                    <a:pt x="106775" y="215169"/>
                  </a:lnTo>
                  <a:lnTo>
                    <a:pt x="99060" y="213645"/>
                  </a:lnTo>
                  <a:lnTo>
                    <a:pt x="93321" y="211574"/>
                  </a:lnTo>
                  <a:lnTo>
                    <a:pt x="87439" y="209645"/>
                  </a:lnTo>
                  <a:lnTo>
                    <a:pt x="81272" y="207430"/>
                  </a:lnTo>
                  <a:lnTo>
                    <a:pt x="74676" y="204501"/>
                  </a:lnTo>
                  <a:lnTo>
                    <a:pt x="158535" y="204501"/>
                  </a:lnTo>
                  <a:lnTo>
                    <a:pt x="154781" y="206787"/>
                  </a:lnTo>
                  <a:lnTo>
                    <a:pt x="148494" y="210169"/>
                  </a:lnTo>
                  <a:lnTo>
                    <a:pt x="143351" y="212121"/>
                  </a:lnTo>
                  <a:lnTo>
                    <a:pt x="137255" y="215169"/>
                  </a:lnTo>
                  <a:lnTo>
                    <a:pt x="129635" y="216693"/>
                  </a:lnTo>
                  <a:close/>
                </a:path>
                <a:path w="242569" h="329564">
                  <a:moveTo>
                    <a:pt x="114395" y="329565"/>
                  </a:moveTo>
                  <a:lnTo>
                    <a:pt x="0" y="329565"/>
                  </a:lnTo>
                  <a:lnTo>
                    <a:pt x="0" y="317373"/>
                  </a:lnTo>
                  <a:lnTo>
                    <a:pt x="114395" y="317373"/>
                  </a:lnTo>
                  <a:lnTo>
                    <a:pt x="114395" y="329565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19"/>
            <a:stretch>
              <a:fillRect/>
            </a:stretch>
          </p:blipFill>
          <p:spPr>
            <a:xfrm>
              <a:off x="1746857" y="2639993"/>
              <a:ext cx="165566" cy="189855"/>
            </a:xfrm>
            <a:prstGeom prst="rect">
              <a:avLst/>
            </a:prstGeom>
          </p:spPr>
        </p:pic>
      </p:grpSp>
      <p:grpSp>
        <p:nvGrpSpPr>
          <p:cNvPr id="70" name="object 70"/>
          <p:cNvGrpSpPr/>
          <p:nvPr/>
        </p:nvGrpSpPr>
        <p:grpSpPr>
          <a:xfrm>
            <a:off x="578222" y="1358153"/>
            <a:ext cx="8220187" cy="5407061"/>
            <a:chOff x="578223" y="1358153"/>
            <a:chExt cx="8220187" cy="5407061"/>
          </a:xfrm>
        </p:grpSpPr>
        <p:pic>
          <p:nvPicPr>
            <p:cNvPr id="71" name="object 71"/>
            <p:cNvPicPr/>
            <p:nvPr/>
          </p:nvPicPr>
          <p:blipFill>
            <a:blip r:embed="rId20"/>
            <a:stretch>
              <a:fillRect/>
            </a:stretch>
          </p:blipFill>
          <p:spPr>
            <a:xfrm>
              <a:off x="6352391" y="1358153"/>
              <a:ext cx="2446019" cy="3605156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21"/>
            <a:stretch>
              <a:fillRect/>
            </a:stretch>
          </p:blipFill>
          <p:spPr>
            <a:xfrm>
              <a:off x="3341594" y="3357729"/>
              <a:ext cx="3380590" cy="2462156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22"/>
            <a:stretch>
              <a:fillRect/>
            </a:stretch>
          </p:blipFill>
          <p:spPr>
            <a:xfrm>
              <a:off x="578223" y="4432150"/>
              <a:ext cx="3108960" cy="2333064"/>
            </a:xfrm>
            <a:prstGeom prst="rect">
              <a:avLst/>
            </a:prstGeom>
          </p:spPr>
        </p:pic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39865F54-73E3-060F-3E6C-C20C485A3B03}"/>
              </a:ext>
            </a:extLst>
          </p:cNvPr>
          <p:cNvSpPr txBox="1"/>
          <p:nvPr/>
        </p:nvSpPr>
        <p:spPr>
          <a:xfrm>
            <a:off x="906176" y="2951236"/>
            <a:ext cx="2576624" cy="1384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24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Landslide</a:t>
            </a:r>
          </a:p>
          <a:p>
            <a:r>
              <a:rPr lang="en-US" sz="2824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Mudslide</a:t>
            </a:r>
          </a:p>
          <a:p>
            <a:r>
              <a:rPr lang="en-US" sz="2824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Rockslide</a:t>
            </a:r>
          </a:p>
        </p:txBody>
      </p:sp>
      <p:sp>
        <p:nvSpPr>
          <p:cNvPr id="59" name="Slide Number Placeholder 58">
            <a:extLst>
              <a:ext uri="{FF2B5EF4-FFF2-40B4-BE49-F238E27FC236}">
                <a16:creationId xmlns:a16="http://schemas.microsoft.com/office/drawing/2014/main" id="{1F842FCD-B291-8858-7953-32083E2F3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1600" smtClean="0"/>
              <a:t>65</a:t>
            </a:fld>
            <a:endParaRPr lang="en-US" sz="1600" dirty="0"/>
          </a:p>
        </p:txBody>
      </p:sp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8279" y="305584"/>
            <a:ext cx="838877" cy="252244"/>
            <a:chOff x="398279" y="305584"/>
            <a:chExt cx="838877" cy="252244"/>
          </a:xfrm>
        </p:grpSpPr>
        <p:sp>
          <p:nvSpPr>
            <p:cNvPr id="3" name="object 3"/>
            <p:cNvSpPr/>
            <p:nvPr/>
          </p:nvSpPr>
          <p:spPr>
            <a:xfrm>
              <a:off x="398279" y="305584"/>
              <a:ext cx="513229" cy="248210"/>
            </a:xfrm>
            <a:custGeom>
              <a:avLst/>
              <a:gdLst/>
              <a:ahLst/>
              <a:cxnLst/>
              <a:rect l="l" t="t" r="r" b="b"/>
              <a:pathLst>
                <a:path w="581660" h="281305">
                  <a:moveTo>
                    <a:pt x="369087" y="0"/>
                  </a:moveTo>
                  <a:lnTo>
                    <a:pt x="312712" y="0"/>
                  </a:lnTo>
                  <a:lnTo>
                    <a:pt x="269938" y="195364"/>
                  </a:lnTo>
                  <a:lnTo>
                    <a:pt x="219646" y="0"/>
                  </a:lnTo>
                  <a:lnTo>
                    <a:pt x="152501" y="0"/>
                  </a:lnTo>
                  <a:lnTo>
                    <a:pt x="100672" y="192316"/>
                  </a:lnTo>
                  <a:lnTo>
                    <a:pt x="59436" y="0"/>
                  </a:lnTo>
                  <a:lnTo>
                    <a:pt x="0" y="0"/>
                  </a:lnTo>
                  <a:lnTo>
                    <a:pt x="67056" y="280797"/>
                  </a:lnTo>
                  <a:lnTo>
                    <a:pt x="129641" y="280797"/>
                  </a:lnTo>
                  <a:lnTo>
                    <a:pt x="184594" y="70205"/>
                  </a:lnTo>
                  <a:lnTo>
                    <a:pt x="240982" y="280797"/>
                  </a:lnTo>
                  <a:lnTo>
                    <a:pt x="302044" y="280797"/>
                  </a:lnTo>
                  <a:lnTo>
                    <a:pt x="369087" y="0"/>
                  </a:lnTo>
                  <a:close/>
                </a:path>
                <a:path w="581660" h="281305">
                  <a:moveTo>
                    <a:pt x="581113" y="161747"/>
                  </a:moveTo>
                  <a:lnTo>
                    <a:pt x="579589" y="120599"/>
                  </a:lnTo>
                  <a:lnTo>
                    <a:pt x="559206" y="87350"/>
                  </a:lnTo>
                  <a:lnTo>
                    <a:pt x="521639" y="72275"/>
                  </a:lnTo>
                  <a:lnTo>
                    <a:pt x="512533" y="71729"/>
                  </a:lnTo>
                  <a:lnTo>
                    <a:pt x="495007" y="73710"/>
                  </a:lnTo>
                  <a:lnTo>
                    <a:pt x="478929" y="79540"/>
                  </a:lnTo>
                  <a:lnTo>
                    <a:pt x="464007" y="89090"/>
                  </a:lnTo>
                  <a:lnTo>
                    <a:pt x="449961" y="102209"/>
                  </a:lnTo>
                  <a:lnTo>
                    <a:pt x="449961" y="12"/>
                  </a:lnTo>
                  <a:lnTo>
                    <a:pt x="396621" y="12"/>
                  </a:lnTo>
                  <a:lnTo>
                    <a:pt x="396621" y="280809"/>
                  </a:lnTo>
                  <a:lnTo>
                    <a:pt x="449961" y="280809"/>
                  </a:lnTo>
                  <a:lnTo>
                    <a:pt x="449961" y="178511"/>
                  </a:lnTo>
                  <a:lnTo>
                    <a:pt x="450240" y="166547"/>
                  </a:lnTo>
                  <a:lnTo>
                    <a:pt x="461772" y="128790"/>
                  </a:lnTo>
                  <a:lnTo>
                    <a:pt x="485013" y="112979"/>
                  </a:lnTo>
                  <a:lnTo>
                    <a:pt x="501777" y="112979"/>
                  </a:lnTo>
                  <a:lnTo>
                    <a:pt x="526821" y="146888"/>
                  </a:lnTo>
                  <a:lnTo>
                    <a:pt x="527773" y="172415"/>
                  </a:lnTo>
                  <a:lnTo>
                    <a:pt x="527773" y="280809"/>
                  </a:lnTo>
                  <a:lnTo>
                    <a:pt x="581113" y="280809"/>
                  </a:lnTo>
                  <a:lnTo>
                    <a:pt x="581113" y="16174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946085" y="368869"/>
              <a:ext cx="168172" cy="18851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31822" y="309618"/>
              <a:ext cx="105335" cy="248210"/>
            </a:xfrm>
            <a:custGeom>
              <a:avLst/>
              <a:gdLst/>
              <a:ahLst/>
              <a:cxnLst/>
              <a:rect l="l" t="t" r="r" b="b"/>
              <a:pathLst>
                <a:path w="119380" h="281305">
                  <a:moveTo>
                    <a:pt x="77723" y="280797"/>
                  </a:moveTo>
                  <a:lnTo>
                    <a:pt x="36575" y="268605"/>
                  </a:lnTo>
                  <a:lnTo>
                    <a:pt x="33527" y="262413"/>
                  </a:lnTo>
                  <a:lnTo>
                    <a:pt x="30479" y="257841"/>
                  </a:lnTo>
                  <a:lnTo>
                    <a:pt x="24383" y="204501"/>
                  </a:lnTo>
                  <a:lnTo>
                    <a:pt x="24383" y="116014"/>
                  </a:lnTo>
                  <a:lnTo>
                    <a:pt x="0" y="116014"/>
                  </a:lnTo>
                  <a:lnTo>
                    <a:pt x="0" y="71723"/>
                  </a:lnTo>
                  <a:lnTo>
                    <a:pt x="24383" y="71723"/>
                  </a:lnTo>
                  <a:lnTo>
                    <a:pt x="24383" y="32099"/>
                  </a:lnTo>
                  <a:lnTo>
                    <a:pt x="77723" y="0"/>
                  </a:lnTo>
                  <a:lnTo>
                    <a:pt x="77723" y="71723"/>
                  </a:lnTo>
                  <a:lnTo>
                    <a:pt x="115919" y="71723"/>
                  </a:lnTo>
                  <a:lnTo>
                    <a:pt x="115919" y="116014"/>
                  </a:lnTo>
                  <a:lnTo>
                    <a:pt x="77723" y="116014"/>
                  </a:lnTo>
                  <a:lnTo>
                    <a:pt x="77723" y="196881"/>
                  </a:lnTo>
                  <a:lnTo>
                    <a:pt x="89915" y="236505"/>
                  </a:lnTo>
                  <a:lnTo>
                    <a:pt x="99059" y="236505"/>
                  </a:lnTo>
                  <a:lnTo>
                    <a:pt x="105251" y="234981"/>
                  </a:lnTo>
                  <a:lnTo>
                    <a:pt x="114395" y="230409"/>
                  </a:lnTo>
                  <a:lnTo>
                    <a:pt x="118967" y="273177"/>
                  </a:lnTo>
                  <a:lnTo>
                    <a:pt x="109522" y="276296"/>
                  </a:lnTo>
                  <a:lnTo>
                    <a:pt x="99488" y="278701"/>
                  </a:lnTo>
                  <a:lnTo>
                    <a:pt x="88883" y="280249"/>
                  </a:lnTo>
                  <a:lnTo>
                    <a:pt x="77723" y="28079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351177" y="368869"/>
            <a:ext cx="495271" cy="188510"/>
            <a:chOff x="1351177" y="368869"/>
            <a:chExt cx="495271" cy="188510"/>
          </a:xfrm>
        </p:grpSpPr>
        <p:pic>
          <p:nvPicPr>
            <p:cNvPr id="7" name="object 7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351177" y="368869"/>
              <a:ext cx="168256" cy="18851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554395" y="368869"/>
              <a:ext cx="292053" cy="188510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1962172" y="305595"/>
            <a:ext cx="499395" cy="252132"/>
            <a:chOff x="1962172" y="305595"/>
            <a:chExt cx="499395" cy="252132"/>
          </a:xfrm>
        </p:grpSpPr>
        <p:sp>
          <p:nvSpPr>
            <p:cNvPr id="10" name="object 10"/>
            <p:cNvSpPr/>
            <p:nvPr/>
          </p:nvSpPr>
          <p:spPr>
            <a:xfrm>
              <a:off x="1962172" y="305595"/>
              <a:ext cx="299197" cy="252132"/>
            </a:xfrm>
            <a:custGeom>
              <a:avLst/>
              <a:gdLst/>
              <a:ahLst/>
              <a:cxnLst/>
              <a:rect l="l" t="t" r="r" b="b"/>
              <a:pathLst>
                <a:path w="339089" h="285750">
                  <a:moveTo>
                    <a:pt x="120484" y="277736"/>
                  </a:moveTo>
                  <a:lnTo>
                    <a:pt x="115912" y="234975"/>
                  </a:lnTo>
                  <a:lnTo>
                    <a:pt x="106768" y="239547"/>
                  </a:lnTo>
                  <a:lnTo>
                    <a:pt x="99148" y="241071"/>
                  </a:lnTo>
                  <a:lnTo>
                    <a:pt x="90004" y="241071"/>
                  </a:lnTo>
                  <a:lnTo>
                    <a:pt x="86956" y="239547"/>
                  </a:lnTo>
                  <a:lnTo>
                    <a:pt x="85432" y="238023"/>
                  </a:lnTo>
                  <a:lnTo>
                    <a:pt x="82384" y="236499"/>
                  </a:lnTo>
                  <a:lnTo>
                    <a:pt x="80860" y="233451"/>
                  </a:lnTo>
                  <a:lnTo>
                    <a:pt x="80860" y="230403"/>
                  </a:lnTo>
                  <a:lnTo>
                    <a:pt x="79984" y="227596"/>
                  </a:lnTo>
                  <a:lnTo>
                    <a:pt x="79527" y="221640"/>
                  </a:lnTo>
                  <a:lnTo>
                    <a:pt x="79362" y="212826"/>
                  </a:lnTo>
                  <a:lnTo>
                    <a:pt x="79336" y="120573"/>
                  </a:lnTo>
                  <a:lnTo>
                    <a:pt x="115912" y="120573"/>
                  </a:lnTo>
                  <a:lnTo>
                    <a:pt x="115912" y="76288"/>
                  </a:lnTo>
                  <a:lnTo>
                    <a:pt x="79336" y="76288"/>
                  </a:lnTo>
                  <a:lnTo>
                    <a:pt x="79336" y="4559"/>
                  </a:lnTo>
                  <a:lnTo>
                    <a:pt x="25996" y="36664"/>
                  </a:lnTo>
                  <a:lnTo>
                    <a:pt x="25996" y="76288"/>
                  </a:lnTo>
                  <a:lnTo>
                    <a:pt x="0" y="76288"/>
                  </a:lnTo>
                  <a:lnTo>
                    <a:pt x="0" y="120573"/>
                  </a:lnTo>
                  <a:lnTo>
                    <a:pt x="25996" y="120573"/>
                  </a:lnTo>
                  <a:lnTo>
                    <a:pt x="25996" y="209067"/>
                  </a:lnTo>
                  <a:lnTo>
                    <a:pt x="26187" y="232689"/>
                  </a:lnTo>
                  <a:lnTo>
                    <a:pt x="26644" y="241211"/>
                  </a:lnTo>
                  <a:lnTo>
                    <a:pt x="27520" y="247167"/>
                  </a:lnTo>
                  <a:lnTo>
                    <a:pt x="30568" y="262407"/>
                  </a:lnTo>
                  <a:lnTo>
                    <a:pt x="35140" y="266979"/>
                  </a:lnTo>
                  <a:lnTo>
                    <a:pt x="38188" y="273164"/>
                  </a:lnTo>
                  <a:lnTo>
                    <a:pt x="77812" y="285356"/>
                  </a:lnTo>
                  <a:lnTo>
                    <a:pt x="89204" y="284810"/>
                  </a:lnTo>
                  <a:lnTo>
                    <a:pt x="100291" y="283260"/>
                  </a:lnTo>
                  <a:lnTo>
                    <a:pt x="110820" y="280860"/>
                  </a:lnTo>
                  <a:lnTo>
                    <a:pt x="120484" y="277736"/>
                  </a:lnTo>
                  <a:close/>
                </a:path>
                <a:path w="339089" h="285750">
                  <a:moveTo>
                    <a:pt x="338709" y="161734"/>
                  </a:moveTo>
                  <a:lnTo>
                    <a:pt x="334048" y="111442"/>
                  </a:lnTo>
                  <a:lnTo>
                    <a:pt x="324904" y="97624"/>
                  </a:lnTo>
                  <a:lnTo>
                    <a:pt x="320916" y="92202"/>
                  </a:lnTo>
                  <a:lnTo>
                    <a:pt x="287375" y="73812"/>
                  </a:lnTo>
                  <a:lnTo>
                    <a:pt x="270040" y="71716"/>
                  </a:lnTo>
                  <a:lnTo>
                    <a:pt x="252323" y="73698"/>
                  </a:lnTo>
                  <a:lnTo>
                    <a:pt x="235889" y="79527"/>
                  </a:lnTo>
                  <a:lnTo>
                    <a:pt x="220878" y="89077"/>
                  </a:lnTo>
                  <a:lnTo>
                    <a:pt x="207454" y="102196"/>
                  </a:lnTo>
                  <a:lnTo>
                    <a:pt x="207454" y="0"/>
                  </a:lnTo>
                  <a:lnTo>
                    <a:pt x="152590" y="0"/>
                  </a:lnTo>
                  <a:lnTo>
                    <a:pt x="152590" y="280797"/>
                  </a:lnTo>
                  <a:lnTo>
                    <a:pt x="207454" y="280797"/>
                  </a:lnTo>
                  <a:lnTo>
                    <a:pt x="207454" y="178498"/>
                  </a:lnTo>
                  <a:lnTo>
                    <a:pt x="207746" y="166535"/>
                  </a:lnTo>
                  <a:lnTo>
                    <a:pt x="221170" y="125158"/>
                  </a:lnTo>
                  <a:lnTo>
                    <a:pt x="251752" y="112966"/>
                  </a:lnTo>
                  <a:lnTo>
                    <a:pt x="259372" y="112966"/>
                  </a:lnTo>
                  <a:lnTo>
                    <a:pt x="284327" y="146875"/>
                  </a:lnTo>
                  <a:lnTo>
                    <a:pt x="285280" y="172402"/>
                  </a:lnTo>
                  <a:lnTo>
                    <a:pt x="285280" y="280797"/>
                  </a:lnTo>
                  <a:lnTo>
                    <a:pt x="338709" y="280797"/>
                  </a:lnTo>
                  <a:lnTo>
                    <a:pt x="338709" y="16173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2294656" y="368869"/>
              <a:ext cx="166911" cy="188510"/>
            </a:xfrm>
            <a:prstGeom prst="rect">
              <a:avLst/>
            </a:prstGeom>
          </p:spPr>
        </p:pic>
      </p:grpSp>
      <p:sp>
        <p:nvSpPr>
          <p:cNvPr id="12" name="object 12"/>
          <p:cNvSpPr/>
          <p:nvPr/>
        </p:nvSpPr>
        <p:spPr>
          <a:xfrm>
            <a:off x="2584020" y="305584"/>
            <a:ext cx="175372" cy="252132"/>
          </a:xfrm>
          <a:custGeom>
            <a:avLst/>
            <a:gdLst/>
            <a:ahLst/>
            <a:cxnLst/>
            <a:rect l="l" t="t" r="r" b="b"/>
            <a:pathLst>
              <a:path w="198755" h="285750">
                <a:moveTo>
                  <a:pt x="198310" y="100679"/>
                </a:moveTo>
                <a:lnTo>
                  <a:pt x="144875" y="100679"/>
                </a:lnTo>
                <a:lnTo>
                  <a:pt x="144875" y="0"/>
                </a:lnTo>
                <a:lnTo>
                  <a:pt x="198310" y="0"/>
                </a:lnTo>
                <a:lnTo>
                  <a:pt x="198310" y="100679"/>
                </a:lnTo>
                <a:close/>
              </a:path>
              <a:path w="198755" h="285750">
                <a:moveTo>
                  <a:pt x="85439" y="285369"/>
                </a:moveTo>
                <a:lnTo>
                  <a:pt x="37781" y="269255"/>
                </a:lnTo>
                <a:lnTo>
                  <a:pt x="6476" y="223158"/>
                </a:lnTo>
                <a:lnTo>
                  <a:pt x="0" y="178498"/>
                </a:lnTo>
                <a:lnTo>
                  <a:pt x="1452" y="153898"/>
                </a:lnTo>
                <a:lnTo>
                  <a:pt x="13501" y="114378"/>
                </a:lnTo>
                <a:lnTo>
                  <a:pt x="52054" y="78581"/>
                </a:lnTo>
                <a:lnTo>
                  <a:pt x="85439" y="71723"/>
                </a:lnTo>
                <a:lnTo>
                  <a:pt x="102012" y="73675"/>
                </a:lnTo>
                <a:lnTo>
                  <a:pt x="117443" y="79343"/>
                </a:lnTo>
                <a:lnTo>
                  <a:pt x="131730" y="88439"/>
                </a:lnTo>
                <a:lnTo>
                  <a:pt x="144875" y="100679"/>
                </a:lnTo>
                <a:lnTo>
                  <a:pt x="198310" y="100679"/>
                </a:lnTo>
                <a:lnTo>
                  <a:pt x="198310" y="112966"/>
                </a:lnTo>
                <a:lnTo>
                  <a:pt x="100679" y="112966"/>
                </a:lnTo>
                <a:lnTo>
                  <a:pt x="90963" y="114061"/>
                </a:lnTo>
                <a:lnTo>
                  <a:pt x="58340" y="147637"/>
                </a:lnTo>
                <a:lnTo>
                  <a:pt x="54864" y="173926"/>
                </a:lnTo>
                <a:lnTo>
                  <a:pt x="55436" y="189721"/>
                </a:lnTo>
                <a:lnTo>
                  <a:pt x="71532" y="230385"/>
                </a:lnTo>
                <a:lnTo>
                  <a:pt x="100679" y="242601"/>
                </a:lnTo>
                <a:lnTo>
                  <a:pt x="198310" y="242601"/>
                </a:lnTo>
                <a:lnTo>
                  <a:pt x="198310" y="250221"/>
                </a:lnTo>
                <a:lnTo>
                  <a:pt x="149447" y="250221"/>
                </a:lnTo>
                <a:lnTo>
                  <a:pt x="142541" y="258785"/>
                </a:lnTo>
                <a:lnTo>
                  <a:pt x="135350" y="266080"/>
                </a:lnTo>
                <a:lnTo>
                  <a:pt x="93678" y="284797"/>
                </a:lnTo>
                <a:lnTo>
                  <a:pt x="85439" y="285369"/>
                </a:lnTo>
                <a:close/>
              </a:path>
              <a:path w="198755" h="285750">
                <a:moveTo>
                  <a:pt x="198310" y="242601"/>
                </a:moveTo>
                <a:lnTo>
                  <a:pt x="100679" y="242601"/>
                </a:lnTo>
                <a:lnTo>
                  <a:pt x="109537" y="241720"/>
                </a:lnTo>
                <a:lnTo>
                  <a:pt x="117824" y="238982"/>
                </a:lnTo>
                <a:lnTo>
                  <a:pt x="141636" y="207156"/>
                </a:lnTo>
                <a:lnTo>
                  <a:pt x="144875" y="180022"/>
                </a:lnTo>
                <a:lnTo>
                  <a:pt x="144041" y="163163"/>
                </a:lnTo>
                <a:lnTo>
                  <a:pt x="125539" y="122610"/>
                </a:lnTo>
                <a:lnTo>
                  <a:pt x="100679" y="112966"/>
                </a:lnTo>
                <a:lnTo>
                  <a:pt x="198310" y="112966"/>
                </a:lnTo>
                <a:lnTo>
                  <a:pt x="198310" y="242601"/>
                </a:lnTo>
                <a:close/>
              </a:path>
              <a:path w="198755" h="285750">
                <a:moveTo>
                  <a:pt x="198310" y="280797"/>
                </a:moveTo>
                <a:lnTo>
                  <a:pt x="149447" y="280797"/>
                </a:lnTo>
                <a:lnTo>
                  <a:pt x="149447" y="250221"/>
                </a:lnTo>
                <a:lnTo>
                  <a:pt x="198310" y="250221"/>
                </a:lnTo>
                <a:lnTo>
                  <a:pt x="198310" y="280797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2804720" y="301549"/>
            <a:ext cx="1142804" cy="256278"/>
            <a:chOff x="2804720" y="301549"/>
            <a:chExt cx="1142804" cy="256278"/>
          </a:xfrm>
        </p:grpSpPr>
        <p:sp>
          <p:nvSpPr>
            <p:cNvPr id="14" name="object 14"/>
            <p:cNvSpPr/>
            <p:nvPr/>
          </p:nvSpPr>
          <p:spPr>
            <a:xfrm>
              <a:off x="2804720" y="301549"/>
              <a:ext cx="313765" cy="252132"/>
            </a:xfrm>
            <a:custGeom>
              <a:avLst/>
              <a:gdLst/>
              <a:ahLst/>
              <a:cxnLst/>
              <a:rect l="l" t="t" r="r" b="b"/>
              <a:pathLst>
                <a:path w="355600" h="285750">
                  <a:moveTo>
                    <a:pt x="54952" y="80873"/>
                  </a:moveTo>
                  <a:lnTo>
                    <a:pt x="0" y="80873"/>
                  </a:lnTo>
                  <a:lnTo>
                    <a:pt x="0" y="285381"/>
                  </a:lnTo>
                  <a:lnTo>
                    <a:pt x="54952" y="285381"/>
                  </a:lnTo>
                  <a:lnTo>
                    <a:pt x="54952" y="80873"/>
                  </a:lnTo>
                  <a:close/>
                </a:path>
                <a:path w="355600" h="285750">
                  <a:moveTo>
                    <a:pt x="54952" y="4584"/>
                  </a:moveTo>
                  <a:lnTo>
                    <a:pt x="0" y="4584"/>
                  </a:lnTo>
                  <a:lnTo>
                    <a:pt x="0" y="53441"/>
                  </a:lnTo>
                  <a:lnTo>
                    <a:pt x="54952" y="53441"/>
                  </a:lnTo>
                  <a:lnTo>
                    <a:pt x="54952" y="4584"/>
                  </a:lnTo>
                  <a:close/>
                </a:path>
                <a:path w="355600" h="285750">
                  <a:moveTo>
                    <a:pt x="224218" y="6096"/>
                  </a:moveTo>
                  <a:lnTo>
                    <a:pt x="213664" y="3225"/>
                  </a:lnTo>
                  <a:lnTo>
                    <a:pt x="202692" y="1333"/>
                  </a:lnTo>
                  <a:lnTo>
                    <a:pt x="191427" y="317"/>
                  </a:lnTo>
                  <a:lnTo>
                    <a:pt x="180022" y="0"/>
                  </a:lnTo>
                  <a:lnTo>
                    <a:pt x="169138" y="342"/>
                  </a:lnTo>
                  <a:lnTo>
                    <a:pt x="130251" y="16383"/>
                  </a:lnTo>
                  <a:lnTo>
                    <a:pt x="117729" y="53898"/>
                  </a:lnTo>
                  <a:lnTo>
                    <a:pt x="117436" y="65633"/>
                  </a:lnTo>
                  <a:lnTo>
                    <a:pt x="117436" y="80873"/>
                  </a:lnTo>
                  <a:lnTo>
                    <a:pt x="86956" y="80873"/>
                  </a:lnTo>
                  <a:lnTo>
                    <a:pt x="86956" y="123634"/>
                  </a:lnTo>
                  <a:lnTo>
                    <a:pt x="117436" y="123634"/>
                  </a:lnTo>
                  <a:lnTo>
                    <a:pt x="117436" y="285369"/>
                  </a:lnTo>
                  <a:lnTo>
                    <a:pt x="170878" y="285369"/>
                  </a:lnTo>
                  <a:lnTo>
                    <a:pt x="170878" y="123634"/>
                  </a:lnTo>
                  <a:lnTo>
                    <a:pt x="210502" y="123634"/>
                  </a:lnTo>
                  <a:lnTo>
                    <a:pt x="210502" y="80873"/>
                  </a:lnTo>
                  <a:lnTo>
                    <a:pt x="170878" y="80873"/>
                  </a:lnTo>
                  <a:lnTo>
                    <a:pt x="170878" y="56489"/>
                  </a:lnTo>
                  <a:lnTo>
                    <a:pt x="172402" y="50393"/>
                  </a:lnTo>
                  <a:lnTo>
                    <a:pt x="175450" y="45821"/>
                  </a:lnTo>
                  <a:lnTo>
                    <a:pt x="180022" y="42773"/>
                  </a:lnTo>
                  <a:lnTo>
                    <a:pt x="184594" y="41249"/>
                  </a:lnTo>
                  <a:lnTo>
                    <a:pt x="198831" y="41300"/>
                  </a:lnTo>
                  <a:lnTo>
                    <a:pt x="205168" y="41630"/>
                  </a:lnTo>
                  <a:lnTo>
                    <a:pt x="211493" y="42532"/>
                  </a:lnTo>
                  <a:lnTo>
                    <a:pt x="218122" y="44297"/>
                  </a:lnTo>
                  <a:lnTo>
                    <a:pt x="224218" y="6096"/>
                  </a:lnTo>
                  <a:close/>
                </a:path>
                <a:path w="355600" h="285750">
                  <a:moveTo>
                    <a:pt x="355460" y="6096"/>
                  </a:moveTo>
                  <a:lnTo>
                    <a:pt x="344195" y="3225"/>
                  </a:lnTo>
                  <a:lnTo>
                    <a:pt x="333095" y="1333"/>
                  </a:lnTo>
                  <a:lnTo>
                    <a:pt x="321729" y="317"/>
                  </a:lnTo>
                  <a:lnTo>
                    <a:pt x="309651" y="0"/>
                  </a:lnTo>
                  <a:lnTo>
                    <a:pt x="299643" y="342"/>
                  </a:lnTo>
                  <a:lnTo>
                    <a:pt x="260883" y="16383"/>
                  </a:lnTo>
                  <a:lnTo>
                    <a:pt x="247688" y="53898"/>
                  </a:lnTo>
                  <a:lnTo>
                    <a:pt x="247167" y="65633"/>
                  </a:lnTo>
                  <a:lnTo>
                    <a:pt x="247167" y="80873"/>
                  </a:lnTo>
                  <a:lnTo>
                    <a:pt x="218109" y="80873"/>
                  </a:lnTo>
                  <a:lnTo>
                    <a:pt x="218109" y="123634"/>
                  </a:lnTo>
                  <a:lnTo>
                    <a:pt x="247167" y="123634"/>
                  </a:lnTo>
                  <a:lnTo>
                    <a:pt x="247167" y="285369"/>
                  </a:lnTo>
                  <a:lnTo>
                    <a:pt x="302031" y="285369"/>
                  </a:lnTo>
                  <a:lnTo>
                    <a:pt x="302031" y="123634"/>
                  </a:lnTo>
                  <a:lnTo>
                    <a:pt x="341655" y="123634"/>
                  </a:lnTo>
                  <a:lnTo>
                    <a:pt x="341655" y="80873"/>
                  </a:lnTo>
                  <a:lnTo>
                    <a:pt x="302031" y="80873"/>
                  </a:lnTo>
                  <a:lnTo>
                    <a:pt x="302031" y="56489"/>
                  </a:lnTo>
                  <a:lnTo>
                    <a:pt x="303555" y="50393"/>
                  </a:lnTo>
                  <a:lnTo>
                    <a:pt x="306603" y="45821"/>
                  </a:lnTo>
                  <a:lnTo>
                    <a:pt x="309651" y="42773"/>
                  </a:lnTo>
                  <a:lnTo>
                    <a:pt x="315747" y="41249"/>
                  </a:lnTo>
                  <a:lnTo>
                    <a:pt x="340131" y="41249"/>
                  </a:lnTo>
                  <a:lnTo>
                    <a:pt x="347840" y="44297"/>
                  </a:lnTo>
                  <a:lnTo>
                    <a:pt x="355460" y="6096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3119717" y="368869"/>
              <a:ext cx="166827" cy="18851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3321591" y="368869"/>
              <a:ext cx="290624" cy="18851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3651296" y="368869"/>
              <a:ext cx="162877" cy="18447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841068" y="309618"/>
              <a:ext cx="106456" cy="248210"/>
            </a:xfrm>
            <a:custGeom>
              <a:avLst/>
              <a:gdLst/>
              <a:ahLst/>
              <a:cxnLst/>
              <a:rect l="l" t="t" r="r" b="b"/>
              <a:pathLst>
                <a:path w="120650" h="281305">
                  <a:moveTo>
                    <a:pt x="77819" y="280797"/>
                  </a:moveTo>
                  <a:lnTo>
                    <a:pt x="38195" y="268605"/>
                  </a:lnTo>
                  <a:lnTo>
                    <a:pt x="35147" y="262413"/>
                  </a:lnTo>
                  <a:lnTo>
                    <a:pt x="30575" y="257841"/>
                  </a:lnTo>
                  <a:lnTo>
                    <a:pt x="27527" y="242601"/>
                  </a:lnTo>
                  <a:lnTo>
                    <a:pt x="26646" y="236648"/>
                  </a:lnTo>
                  <a:lnTo>
                    <a:pt x="26193" y="228123"/>
                  </a:lnTo>
                  <a:lnTo>
                    <a:pt x="26003" y="204501"/>
                  </a:lnTo>
                  <a:lnTo>
                    <a:pt x="26003" y="116014"/>
                  </a:lnTo>
                  <a:lnTo>
                    <a:pt x="0" y="116014"/>
                  </a:lnTo>
                  <a:lnTo>
                    <a:pt x="0" y="71723"/>
                  </a:lnTo>
                  <a:lnTo>
                    <a:pt x="26003" y="71723"/>
                  </a:lnTo>
                  <a:lnTo>
                    <a:pt x="26003" y="32099"/>
                  </a:lnTo>
                  <a:lnTo>
                    <a:pt x="79343" y="0"/>
                  </a:lnTo>
                  <a:lnTo>
                    <a:pt x="79343" y="71723"/>
                  </a:lnTo>
                  <a:lnTo>
                    <a:pt x="115919" y="71723"/>
                  </a:lnTo>
                  <a:lnTo>
                    <a:pt x="115919" y="116014"/>
                  </a:lnTo>
                  <a:lnTo>
                    <a:pt x="79343" y="116014"/>
                  </a:lnTo>
                  <a:lnTo>
                    <a:pt x="79367" y="208264"/>
                  </a:lnTo>
                  <a:lnTo>
                    <a:pt x="79533" y="217074"/>
                  </a:lnTo>
                  <a:lnTo>
                    <a:pt x="79986" y="223027"/>
                  </a:lnTo>
                  <a:lnTo>
                    <a:pt x="80867" y="225837"/>
                  </a:lnTo>
                  <a:lnTo>
                    <a:pt x="80867" y="228885"/>
                  </a:lnTo>
                  <a:lnTo>
                    <a:pt x="82391" y="231933"/>
                  </a:lnTo>
                  <a:lnTo>
                    <a:pt x="91535" y="236505"/>
                  </a:lnTo>
                  <a:lnTo>
                    <a:pt x="99155" y="236505"/>
                  </a:lnTo>
                  <a:lnTo>
                    <a:pt x="106775" y="234981"/>
                  </a:lnTo>
                  <a:lnTo>
                    <a:pt x="115919" y="230409"/>
                  </a:lnTo>
                  <a:lnTo>
                    <a:pt x="120491" y="273177"/>
                  </a:lnTo>
                  <a:lnTo>
                    <a:pt x="111037" y="276296"/>
                  </a:lnTo>
                  <a:lnTo>
                    <a:pt x="100869" y="278701"/>
                  </a:lnTo>
                  <a:lnTo>
                    <a:pt x="89844" y="280249"/>
                  </a:lnTo>
                  <a:lnTo>
                    <a:pt x="77819" y="28079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4053784" y="309618"/>
            <a:ext cx="878848" cy="316566"/>
            <a:chOff x="4053784" y="309618"/>
            <a:chExt cx="878848" cy="316566"/>
          </a:xfrm>
        </p:grpSpPr>
        <p:sp>
          <p:nvSpPr>
            <p:cNvPr id="20" name="object 20"/>
            <p:cNvSpPr/>
            <p:nvPr/>
          </p:nvSpPr>
          <p:spPr>
            <a:xfrm>
              <a:off x="4053784" y="309618"/>
              <a:ext cx="495300" cy="316566"/>
            </a:xfrm>
            <a:custGeom>
              <a:avLst/>
              <a:gdLst/>
              <a:ahLst/>
              <a:cxnLst/>
              <a:rect l="l" t="t" r="r" b="b"/>
              <a:pathLst>
                <a:path w="561339" h="358775">
                  <a:moveTo>
                    <a:pt x="120484" y="273177"/>
                  </a:moveTo>
                  <a:lnTo>
                    <a:pt x="115912" y="230416"/>
                  </a:lnTo>
                  <a:lnTo>
                    <a:pt x="106768" y="234988"/>
                  </a:lnTo>
                  <a:lnTo>
                    <a:pt x="99148" y="236512"/>
                  </a:lnTo>
                  <a:lnTo>
                    <a:pt x="91528" y="236512"/>
                  </a:lnTo>
                  <a:lnTo>
                    <a:pt x="82384" y="231940"/>
                  </a:lnTo>
                  <a:lnTo>
                    <a:pt x="80860" y="228892"/>
                  </a:lnTo>
                  <a:lnTo>
                    <a:pt x="80860" y="225844"/>
                  </a:lnTo>
                  <a:lnTo>
                    <a:pt x="79984" y="223037"/>
                  </a:lnTo>
                  <a:lnTo>
                    <a:pt x="79527" y="217081"/>
                  </a:lnTo>
                  <a:lnTo>
                    <a:pt x="79362" y="208267"/>
                  </a:lnTo>
                  <a:lnTo>
                    <a:pt x="79336" y="116014"/>
                  </a:lnTo>
                  <a:lnTo>
                    <a:pt x="115912" y="116014"/>
                  </a:lnTo>
                  <a:lnTo>
                    <a:pt x="115912" y="71729"/>
                  </a:lnTo>
                  <a:lnTo>
                    <a:pt x="79336" y="71729"/>
                  </a:lnTo>
                  <a:lnTo>
                    <a:pt x="79336" y="0"/>
                  </a:lnTo>
                  <a:lnTo>
                    <a:pt x="25996" y="32105"/>
                  </a:lnTo>
                  <a:lnTo>
                    <a:pt x="25996" y="71729"/>
                  </a:lnTo>
                  <a:lnTo>
                    <a:pt x="0" y="71729"/>
                  </a:lnTo>
                  <a:lnTo>
                    <a:pt x="0" y="116014"/>
                  </a:lnTo>
                  <a:lnTo>
                    <a:pt x="25996" y="116014"/>
                  </a:lnTo>
                  <a:lnTo>
                    <a:pt x="25996" y="204508"/>
                  </a:lnTo>
                  <a:lnTo>
                    <a:pt x="26187" y="228130"/>
                  </a:lnTo>
                  <a:lnTo>
                    <a:pt x="26644" y="236651"/>
                  </a:lnTo>
                  <a:lnTo>
                    <a:pt x="27520" y="242608"/>
                  </a:lnTo>
                  <a:lnTo>
                    <a:pt x="30568" y="257848"/>
                  </a:lnTo>
                  <a:lnTo>
                    <a:pt x="35140" y="262420"/>
                  </a:lnTo>
                  <a:lnTo>
                    <a:pt x="38188" y="268605"/>
                  </a:lnTo>
                  <a:lnTo>
                    <a:pt x="77812" y="280797"/>
                  </a:lnTo>
                  <a:lnTo>
                    <a:pt x="89839" y="280250"/>
                  </a:lnTo>
                  <a:lnTo>
                    <a:pt x="100863" y="278701"/>
                  </a:lnTo>
                  <a:lnTo>
                    <a:pt x="111036" y="276301"/>
                  </a:lnTo>
                  <a:lnTo>
                    <a:pt x="120484" y="273177"/>
                  </a:lnTo>
                  <a:close/>
                </a:path>
                <a:path w="561339" h="358775">
                  <a:moveTo>
                    <a:pt x="340131" y="71729"/>
                  </a:moveTo>
                  <a:lnTo>
                    <a:pt x="285165" y="71729"/>
                  </a:lnTo>
                  <a:lnTo>
                    <a:pt x="237921" y="216700"/>
                  </a:lnTo>
                  <a:lnTo>
                    <a:pt x="189064" y="71729"/>
                  </a:lnTo>
                  <a:lnTo>
                    <a:pt x="131152" y="71729"/>
                  </a:lnTo>
                  <a:lnTo>
                    <a:pt x="208876" y="276225"/>
                  </a:lnTo>
                  <a:lnTo>
                    <a:pt x="206298" y="284822"/>
                  </a:lnTo>
                  <a:lnTo>
                    <a:pt x="176301" y="315264"/>
                  </a:lnTo>
                  <a:lnTo>
                    <a:pt x="167728" y="315849"/>
                  </a:lnTo>
                  <a:lnTo>
                    <a:pt x="160108" y="315849"/>
                  </a:lnTo>
                  <a:lnTo>
                    <a:pt x="144868" y="312801"/>
                  </a:lnTo>
                  <a:lnTo>
                    <a:pt x="149440" y="355574"/>
                  </a:lnTo>
                  <a:lnTo>
                    <a:pt x="156565" y="356692"/>
                  </a:lnTo>
                  <a:lnTo>
                    <a:pt x="164109" y="357670"/>
                  </a:lnTo>
                  <a:lnTo>
                    <a:pt x="171945" y="358355"/>
                  </a:lnTo>
                  <a:lnTo>
                    <a:pt x="179920" y="358622"/>
                  </a:lnTo>
                  <a:lnTo>
                    <a:pt x="187629" y="358355"/>
                  </a:lnTo>
                  <a:lnTo>
                    <a:pt x="227253" y="346329"/>
                  </a:lnTo>
                  <a:lnTo>
                    <a:pt x="233349" y="341757"/>
                  </a:lnTo>
                  <a:lnTo>
                    <a:pt x="256209" y="303657"/>
                  </a:lnTo>
                  <a:lnTo>
                    <a:pt x="268401" y="268605"/>
                  </a:lnTo>
                  <a:lnTo>
                    <a:pt x="340131" y="71729"/>
                  </a:lnTo>
                  <a:close/>
                </a:path>
                <a:path w="561339" h="358775">
                  <a:moveTo>
                    <a:pt x="561213" y="173926"/>
                  </a:moveTo>
                  <a:lnTo>
                    <a:pt x="555396" y="129159"/>
                  </a:lnTo>
                  <a:lnTo>
                    <a:pt x="523722" y="83235"/>
                  </a:lnTo>
                  <a:lnTo>
                    <a:pt x="507873" y="73685"/>
                  </a:lnTo>
                  <a:lnTo>
                    <a:pt x="507873" y="173926"/>
                  </a:lnTo>
                  <a:lnTo>
                    <a:pt x="507009" y="189966"/>
                  </a:lnTo>
                  <a:lnTo>
                    <a:pt x="487883" y="229679"/>
                  </a:lnTo>
                  <a:lnTo>
                    <a:pt x="463677" y="238036"/>
                  </a:lnTo>
                  <a:lnTo>
                    <a:pt x="453936" y="236918"/>
                  </a:lnTo>
                  <a:lnTo>
                    <a:pt x="424091" y="212128"/>
                  </a:lnTo>
                  <a:lnTo>
                    <a:pt x="416331" y="170878"/>
                  </a:lnTo>
                  <a:lnTo>
                    <a:pt x="417195" y="156883"/>
                  </a:lnTo>
                  <a:lnTo>
                    <a:pt x="436638" y="118922"/>
                  </a:lnTo>
                  <a:lnTo>
                    <a:pt x="462153" y="109918"/>
                  </a:lnTo>
                  <a:lnTo>
                    <a:pt x="471652" y="111048"/>
                  </a:lnTo>
                  <a:lnTo>
                    <a:pt x="504444" y="145732"/>
                  </a:lnTo>
                  <a:lnTo>
                    <a:pt x="507873" y="173926"/>
                  </a:lnTo>
                  <a:lnTo>
                    <a:pt x="507873" y="73685"/>
                  </a:lnTo>
                  <a:lnTo>
                    <a:pt x="493966" y="68897"/>
                  </a:lnTo>
                  <a:lnTo>
                    <a:pt x="477393" y="67157"/>
                  </a:lnTo>
                  <a:lnTo>
                    <a:pt x="467385" y="67970"/>
                  </a:lnTo>
                  <a:lnTo>
                    <a:pt x="432219" y="82702"/>
                  </a:lnTo>
                  <a:lnTo>
                    <a:pt x="413283" y="102298"/>
                  </a:lnTo>
                  <a:lnTo>
                    <a:pt x="413283" y="71729"/>
                  </a:lnTo>
                  <a:lnTo>
                    <a:pt x="362991" y="71729"/>
                  </a:lnTo>
                  <a:lnTo>
                    <a:pt x="362991" y="354050"/>
                  </a:lnTo>
                  <a:lnTo>
                    <a:pt x="417855" y="354050"/>
                  </a:lnTo>
                  <a:lnTo>
                    <a:pt x="417855" y="250228"/>
                  </a:lnTo>
                  <a:lnTo>
                    <a:pt x="424980" y="258559"/>
                  </a:lnTo>
                  <a:lnTo>
                    <a:pt x="460819" y="279476"/>
                  </a:lnTo>
                  <a:lnTo>
                    <a:pt x="477393" y="280809"/>
                  </a:lnTo>
                  <a:lnTo>
                    <a:pt x="493966" y="279069"/>
                  </a:lnTo>
                  <a:lnTo>
                    <a:pt x="509397" y="273748"/>
                  </a:lnTo>
                  <a:lnTo>
                    <a:pt x="523722" y="264693"/>
                  </a:lnTo>
                  <a:lnTo>
                    <a:pt x="536917" y="251752"/>
                  </a:lnTo>
                  <a:lnTo>
                    <a:pt x="538010" y="250228"/>
                  </a:lnTo>
                  <a:lnTo>
                    <a:pt x="546760" y="238036"/>
                  </a:lnTo>
                  <a:lnTo>
                    <a:pt x="547801" y="236588"/>
                  </a:lnTo>
                  <a:lnTo>
                    <a:pt x="555396" y="218401"/>
                  </a:lnTo>
                  <a:lnTo>
                    <a:pt x="559854" y="197065"/>
                  </a:lnTo>
                  <a:lnTo>
                    <a:pt x="561213" y="173926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4574605" y="368869"/>
              <a:ext cx="168256" cy="18851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4764377" y="368869"/>
              <a:ext cx="168256" cy="188510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5076599" y="301549"/>
            <a:ext cx="322114" cy="255830"/>
            <a:chOff x="5076599" y="301549"/>
            <a:chExt cx="322114" cy="255830"/>
          </a:xfrm>
        </p:grpSpPr>
        <p:pic>
          <p:nvPicPr>
            <p:cNvPr id="24" name="object 24"/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5076599" y="368869"/>
              <a:ext cx="185737" cy="188510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5277130" y="301549"/>
              <a:ext cx="121584" cy="252132"/>
            </a:xfrm>
            <a:custGeom>
              <a:avLst/>
              <a:gdLst/>
              <a:ahLst/>
              <a:cxnLst/>
              <a:rect l="l" t="t" r="r" b="b"/>
              <a:pathLst>
                <a:path w="137795" h="285750">
                  <a:moveTo>
                    <a:pt x="83915" y="285368"/>
                  </a:moveTo>
                  <a:lnTo>
                    <a:pt x="30575" y="285368"/>
                  </a:lnTo>
                  <a:lnTo>
                    <a:pt x="30575" y="123634"/>
                  </a:lnTo>
                  <a:lnTo>
                    <a:pt x="0" y="123634"/>
                  </a:lnTo>
                  <a:lnTo>
                    <a:pt x="0" y="80867"/>
                  </a:lnTo>
                  <a:lnTo>
                    <a:pt x="30575" y="80867"/>
                  </a:lnTo>
                  <a:lnTo>
                    <a:pt x="30575" y="65627"/>
                  </a:lnTo>
                  <a:lnTo>
                    <a:pt x="35147" y="27431"/>
                  </a:lnTo>
                  <a:lnTo>
                    <a:pt x="72294" y="1523"/>
                  </a:lnTo>
                  <a:lnTo>
                    <a:pt x="93059" y="0"/>
                  </a:lnTo>
                  <a:lnTo>
                    <a:pt x="104266" y="309"/>
                  </a:lnTo>
                  <a:lnTo>
                    <a:pt x="115204" y="1333"/>
                  </a:lnTo>
                  <a:lnTo>
                    <a:pt x="126143" y="3214"/>
                  </a:lnTo>
                  <a:lnTo>
                    <a:pt x="137350" y="6095"/>
                  </a:lnTo>
                  <a:lnTo>
                    <a:pt x="129730" y="44291"/>
                  </a:lnTo>
                  <a:lnTo>
                    <a:pt x="122110" y="41243"/>
                  </a:lnTo>
                  <a:lnTo>
                    <a:pt x="97631" y="41243"/>
                  </a:lnTo>
                  <a:lnTo>
                    <a:pt x="91535" y="42767"/>
                  </a:lnTo>
                  <a:lnTo>
                    <a:pt x="88487" y="45815"/>
                  </a:lnTo>
                  <a:lnTo>
                    <a:pt x="85439" y="50387"/>
                  </a:lnTo>
                  <a:lnTo>
                    <a:pt x="83915" y="56483"/>
                  </a:lnTo>
                  <a:lnTo>
                    <a:pt x="83915" y="80867"/>
                  </a:lnTo>
                  <a:lnTo>
                    <a:pt x="123634" y="80867"/>
                  </a:lnTo>
                  <a:lnTo>
                    <a:pt x="123634" y="123634"/>
                  </a:lnTo>
                  <a:lnTo>
                    <a:pt x="83915" y="123634"/>
                  </a:lnTo>
                  <a:lnTo>
                    <a:pt x="83915" y="28536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pic>
        <p:nvPicPr>
          <p:cNvPr id="26" name="object 26"/>
          <p:cNvPicPr/>
          <p:nvPr/>
        </p:nvPicPr>
        <p:blipFill>
          <a:blip r:embed="rId12"/>
          <a:stretch>
            <a:fillRect/>
          </a:stretch>
        </p:blipFill>
        <p:spPr>
          <a:xfrm>
            <a:off x="5519429" y="302895"/>
            <a:ext cx="2788751" cy="254486"/>
          </a:xfrm>
          <a:prstGeom prst="rect">
            <a:avLst/>
          </a:prstGeom>
        </p:spPr>
      </p:pic>
      <p:sp>
        <p:nvSpPr>
          <p:cNvPr id="27" name="object 27"/>
          <p:cNvSpPr/>
          <p:nvPr/>
        </p:nvSpPr>
        <p:spPr>
          <a:xfrm>
            <a:off x="3439757" y="1476486"/>
            <a:ext cx="114299" cy="114299"/>
          </a:xfrm>
          <a:custGeom>
            <a:avLst/>
            <a:gdLst/>
            <a:ahLst/>
            <a:cxnLst/>
            <a:rect l="l" t="t" r="r" b="b"/>
            <a:pathLst>
              <a:path w="129538" h="129538">
                <a:moveTo>
                  <a:pt x="129540" y="129540"/>
                </a:moveTo>
                <a:lnTo>
                  <a:pt x="0" y="129540"/>
                </a:lnTo>
                <a:lnTo>
                  <a:pt x="0" y="0"/>
                </a:lnTo>
                <a:lnTo>
                  <a:pt x="129540" y="0"/>
                </a:lnTo>
                <a:lnTo>
                  <a:pt x="129540" y="129540"/>
                </a:lnTo>
                <a:close/>
              </a:path>
            </a:pathLst>
          </a:custGeom>
          <a:solidFill>
            <a:srgbClr val="568962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grpSp>
        <p:nvGrpSpPr>
          <p:cNvPr id="28" name="object 28"/>
          <p:cNvGrpSpPr/>
          <p:nvPr/>
        </p:nvGrpSpPr>
        <p:grpSpPr>
          <a:xfrm>
            <a:off x="3739625" y="1390677"/>
            <a:ext cx="1796864" cy="337494"/>
            <a:chOff x="3739626" y="1390677"/>
            <a:chExt cx="1796864" cy="337494"/>
          </a:xfrm>
        </p:grpSpPr>
        <p:sp>
          <p:nvSpPr>
            <p:cNvPr id="29" name="object 29"/>
            <p:cNvSpPr/>
            <p:nvPr/>
          </p:nvSpPr>
          <p:spPr>
            <a:xfrm>
              <a:off x="3754924" y="1408159"/>
              <a:ext cx="216834" cy="269501"/>
            </a:xfrm>
            <a:custGeom>
              <a:avLst/>
              <a:gdLst/>
              <a:ahLst/>
              <a:cxnLst/>
              <a:rect l="l" t="t" r="r" b="b"/>
              <a:pathLst>
                <a:path w="245745" h="305435">
                  <a:moveTo>
                    <a:pt x="208360" y="305133"/>
                  </a:moveTo>
                  <a:lnTo>
                    <a:pt x="120491" y="305181"/>
                  </a:lnTo>
                  <a:lnTo>
                    <a:pt x="85439" y="303657"/>
                  </a:lnTo>
                  <a:lnTo>
                    <a:pt x="71697" y="303895"/>
                  </a:lnTo>
                  <a:lnTo>
                    <a:pt x="36750" y="304942"/>
                  </a:lnTo>
                  <a:lnTo>
                    <a:pt x="15239" y="305181"/>
                  </a:lnTo>
                  <a:lnTo>
                    <a:pt x="15239" y="294513"/>
                  </a:lnTo>
                  <a:lnTo>
                    <a:pt x="21010" y="291941"/>
                  </a:lnTo>
                  <a:lnTo>
                    <a:pt x="26753" y="288798"/>
                  </a:lnTo>
                  <a:lnTo>
                    <a:pt x="40290" y="220122"/>
                  </a:lnTo>
                  <a:lnTo>
                    <a:pt x="41243" y="157162"/>
                  </a:lnTo>
                  <a:lnTo>
                    <a:pt x="41005" y="132538"/>
                  </a:lnTo>
                  <a:lnTo>
                    <a:pt x="39957" y="85541"/>
                  </a:lnTo>
                  <a:lnTo>
                    <a:pt x="39457" y="48291"/>
                  </a:lnTo>
                  <a:lnTo>
                    <a:pt x="38766" y="37433"/>
                  </a:lnTo>
                  <a:lnTo>
                    <a:pt x="37790" y="30003"/>
                  </a:lnTo>
                  <a:lnTo>
                    <a:pt x="36671" y="26003"/>
                  </a:lnTo>
                  <a:lnTo>
                    <a:pt x="36671" y="24479"/>
                  </a:lnTo>
                  <a:lnTo>
                    <a:pt x="35147" y="22955"/>
                  </a:lnTo>
                  <a:lnTo>
                    <a:pt x="32099" y="21431"/>
                  </a:lnTo>
                  <a:lnTo>
                    <a:pt x="13199" y="19502"/>
                  </a:lnTo>
                  <a:lnTo>
                    <a:pt x="0" y="18383"/>
                  </a:lnTo>
                  <a:lnTo>
                    <a:pt x="0" y="0"/>
                  </a:lnTo>
                  <a:lnTo>
                    <a:pt x="21200" y="238"/>
                  </a:lnTo>
                  <a:lnTo>
                    <a:pt x="60101" y="1285"/>
                  </a:lnTo>
                  <a:lnTo>
                    <a:pt x="77819" y="1524"/>
                  </a:lnTo>
                  <a:lnTo>
                    <a:pt x="95598" y="1285"/>
                  </a:lnTo>
                  <a:lnTo>
                    <a:pt x="128905" y="238"/>
                  </a:lnTo>
                  <a:lnTo>
                    <a:pt x="144970" y="0"/>
                  </a:lnTo>
                  <a:lnTo>
                    <a:pt x="144970" y="18383"/>
                  </a:lnTo>
                  <a:lnTo>
                    <a:pt x="131549" y="19526"/>
                  </a:lnTo>
                  <a:lnTo>
                    <a:pt x="121110" y="20669"/>
                  </a:lnTo>
                  <a:lnTo>
                    <a:pt x="103965" y="73049"/>
                  </a:lnTo>
                  <a:lnTo>
                    <a:pt x="103727" y="102298"/>
                  </a:lnTo>
                  <a:lnTo>
                    <a:pt x="102203" y="207549"/>
                  </a:lnTo>
                  <a:lnTo>
                    <a:pt x="102441" y="223233"/>
                  </a:lnTo>
                  <a:lnTo>
                    <a:pt x="103489" y="258636"/>
                  </a:lnTo>
                  <a:lnTo>
                    <a:pt x="103727" y="277749"/>
                  </a:lnTo>
                  <a:lnTo>
                    <a:pt x="117522" y="277987"/>
                  </a:lnTo>
                  <a:lnTo>
                    <a:pt x="138753" y="279034"/>
                  </a:lnTo>
                  <a:lnTo>
                    <a:pt x="146494" y="279273"/>
                  </a:lnTo>
                  <a:lnTo>
                    <a:pt x="201144" y="275415"/>
                  </a:lnTo>
                  <a:lnTo>
                    <a:pt x="227266" y="224313"/>
                  </a:lnTo>
                  <a:lnTo>
                    <a:pt x="245649" y="224313"/>
                  </a:lnTo>
                  <a:lnTo>
                    <a:pt x="243387" y="241187"/>
                  </a:lnTo>
                  <a:lnTo>
                    <a:pt x="241268" y="259794"/>
                  </a:lnTo>
                  <a:lnTo>
                    <a:pt x="239434" y="280115"/>
                  </a:lnTo>
                  <a:lnTo>
                    <a:pt x="238029" y="302133"/>
                  </a:lnTo>
                  <a:lnTo>
                    <a:pt x="227735" y="303895"/>
                  </a:lnTo>
                  <a:lnTo>
                    <a:pt x="217753" y="304800"/>
                  </a:lnTo>
                  <a:lnTo>
                    <a:pt x="208360" y="305133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3"/>
            <a:stretch>
              <a:fillRect/>
            </a:stretch>
          </p:blipFill>
          <p:spPr>
            <a:xfrm>
              <a:off x="3997222" y="1490354"/>
              <a:ext cx="173635" cy="19111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4"/>
            <a:stretch>
              <a:fillRect/>
            </a:stretch>
          </p:blipFill>
          <p:spPr>
            <a:xfrm>
              <a:off x="4191027" y="1490354"/>
              <a:ext cx="223389" cy="187082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4440051" y="1390677"/>
              <a:ext cx="212912" cy="290793"/>
            </a:xfrm>
            <a:custGeom>
              <a:avLst/>
              <a:gdLst/>
              <a:ahLst/>
              <a:cxnLst/>
              <a:rect l="l" t="t" r="r" b="b"/>
              <a:pathLst>
                <a:path w="241300" h="329564">
                  <a:moveTo>
                    <a:pt x="210053" y="122110"/>
                  </a:moveTo>
                  <a:lnTo>
                    <a:pt x="155543" y="122110"/>
                  </a:lnTo>
                  <a:lnTo>
                    <a:pt x="155519" y="69151"/>
                  </a:lnTo>
                  <a:lnTo>
                    <a:pt x="155352" y="56864"/>
                  </a:lnTo>
                  <a:lnTo>
                    <a:pt x="154900" y="48577"/>
                  </a:lnTo>
                  <a:lnTo>
                    <a:pt x="154019" y="44291"/>
                  </a:lnTo>
                  <a:lnTo>
                    <a:pt x="154019" y="41243"/>
                  </a:lnTo>
                  <a:lnTo>
                    <a:pt x="120491" y="36671"/>
                  </a:lnTo>
                  <a:lnTo>
                    <a:pt x="120491" y="19812"/>
                  </a:lnTo>
                  <a:lnTo>
                    <a:pt x="145638" y="16716"/>
                  </a:lnTo>
                  <a:lnTo>
                    <a:pt x="168509" y="12192"/>
                  </a:lnTo>
                  <a:lnTo>
                    <a:pt x="189111" y="6524"/>
                  </a:lnTo>
                  <a:lnTo>
                    <a:pt x="207454" y="0"/>
                  </a:lnTo>
                  <a:lnTo>
                    <a:pt x="213550" y="4572"/>
                  </a:lnTo>
                  <a:lnTo>
                    <a:pt x="212431" y="21748"/>
                  </a:lnTo>
                  <a:lnTo>
                    <a:pt x="211455" y="38754"/>
                  </a:lnTo>
                  <a:lnTo>
                    <a:pt x="210764" y="55457"/>
                  </a:lnTo>
                  <a:lnTo>
                    <a:pt x="210502" y="71723"/>
                  </a:lnTo>
                  <a:lnTo>
                    <a:pt x="210053" y="122110"/>
                  </a:lnTo>
                  <a:close/>
                </a:path>
                <a:path w="241300" h="329564">
                  <a:moveTo>
                    <a:pt x="91440" y="329565"/>
                  </a:moveTo>
                  <a:lnTo>
                    <a:pt x="85344" y="329565"/>
                  </a:lnTo>
                  <a:lnTo>
                    <a:pt x="67889" y="327874"/>
                  </a:lnTo>
                  <a:lnTo>
                    <a:pt x="24384" y="303656"/>
                  </a:lnTo>
                  <a:lnTo>
                    <a:pt x="1666" y="252784"/>
                  </a:lnTo>
                  <a:lnTo>
                    <a:pt x="0" y="231933"/>
                  </a:lnTo>
                  <a:lnTo>
                    <a:pt x="309" y="220813"/>
                  </a:lnTo>
                  <a:lnTo>
                    <a:pt x="1333" y="210407"/>
                  </a:lnTo>
                  <a:lnTo>
                    <a:pt x="3214" y="200858"/>
                  </a:lnTo>
                  <a:lnTo>
                    <a:pt x="6096" y="192309"/>
                  </a:lnTo>
                  <a:lnTo>
                    <a:pt x="8405" y="183682"/>
                  </a:lnTo>
                  <a:lnTo>
                    <a:pt x="34766" y="148494"/>
                  </a:lnTo>
                  <a:lnTo>
                    <a:pt x="67437" y="127063"/>
                  </a:lnTo>
                  <a:lnTo>
                    <a:pt x="83820" y="119062"/>
                  </a:lnTo>
                  <a:lnTo>
                    <a:pt x="89835" y="116181"/>
                  </a:lnTo>
                  <a:lnTo>
                    <a:pt x="96440" y="114300"/>
                  </a:lnTo>
                  <a:lnTo>
                    <a:pt x="103617" y="113276"/>
                  </a:lnTo>
                  <a:lnTo>
                    <a:pt x="111347" y="112966"/>
                  </a:lnTo>
                  <a:lnTo>
                    <a:pt x="117443" y="112966"/>
                  </a:lnTo>
                  <a:lnTo>
                    <a:pt x="147923" y="119062"/>
                  </a:lnTo>
                  <a:lnTo>
                    <a:pt x="155543" y="122110"/>
                  </a:lnTo>
                  <a:lnTo>
                    <a:pt x="210053" y="122110"/>
                  </a:lnTo>
                  <a:lnTo>
                    <a:pt x="209890" y="140398"/>
                  </a:lnTo>
                  <a:lnTo>
                    <a:pt x="103727" y="140398"/>
                  </a:lnTo>
                  <a:lnTo>
                    <a:pt x="92837" y="141517"/>
                  </a:lnTo>
                  <a:lnTo>
                    <a:pt x="63460" y="166355"/>
                  </a:lnTo>
                  <a:lnTo>
                    <a:pt x="56388" y="210597"/>
                  </a:lnTo>
                  <a:lnTo>
                    <a:pt x="57269" y="228647"/>
                  </a:lnTo>
                  <a:lnTo>
                    <a:pt x="71628" y="268509"/>
                  </a:lnTo>
                  <a:lnTo>
                    <a:pt x="109823" y="286892"/>
                  </a:lnTo>
                  <a:lnTo>
                    <a:pt x="155543" y="286892"/>
                  </a:lnTo>
                  <a:lnTo>
                    <a:pt x="147304" y="293489"/>
                  </a:lnTo>
                  <a:lnTo>
                    <a:pt x="136493" y="301942"/>
                  </a:lnTo>
                  <a:lnTo>
                    <a:pt x="123396" y="312396"/>
                  </a:lnTo>
                  <a:lnTo>
                    <a:pt x="108299" y="324993"/>
                  </a:lnTo>
                  <a:lnTo>
                    <a:pt x="100679" y="328041"/>
                  </a:lnTo>
                  <a:lnTo>
                    <a:pt x="91440" y="329565"/>
                  </a:lnTo>
                  <a:close/>
                </a:path>
                <a:path w="241300" h="329564">
                  <a:moveTo>
                    <a:pt x="155543" y="324993"/>
                  </a:moveTo>
                  <a:lnTo>
                    <a:pt x="152495" y="323469"/>
                  </a:lnTo>
                  <a:lnTo>
                    <a:pt x="153413" y="312396"/>
                  </a:lnTo>
                  <a:lnTo>
                    <a:pt x="154088" y="301942"/>
                  </a:lnTo>
                  <a:lnTo>
                    <a:pt x="154624" y="294513"/>
                  </a:lnTo>
                  <a:lnTo>
                    <a:pt x="155543" y="286892"/>
                  </a:lnTo>
                  <a:lnTo>
                    <a:pt x="109823" y="286892"/>
                  </a:lnTo>
                  <a:lnTo>
                    <a:pt x="146399" y="273177"/>
                  </a:lnTo>
                  <a:lnTo>
                    <a:pt x="155242" y="228647"/>
                  </a:lnTo>
                  <a:lnTo>
                    <a:pt x="155543" y="169354"/>
                  </a:lnTo>
                  <a:lnTo>
                    <a:pt x="150471" y="162806"/>
                  </a:lnTo>
                  <a:lnTo>
                    <a:pt x="111466" y="140946"/>
                  </a:lnTo>
                  <a:lnTo>
                    <a:pt x="103727" y="140398"/>
                  </a:lnTo>
                  <a:lnTo>
                    <a:pt x="209890" y="140398"/>
                  </a:lnTo>
                  <a:lnTo>
                    <a:pt x="209073" y="231933"/>
                  </a:lnTo>
                  <a:lnTo>
                    <a:pt x="209169" y="277165"/>
                  </a:lnTo>
                  <a:lnTo>
                    <a:pt x="209621" y="287915"/>
                  </a:lnTo>
                  <a:lnTo>
                    <a:pt x="210502" y="294513"/>
                  </a:lnTo>
                  <a:lnTo>
                    <a:pt x="212026" y="299085"/>
                  </a:lnTo>
                  <a:lnTo>
                    <a:pt x="212026" y="302133"/>
                  </a:lnTo>
                  <a:lnTo>
                    <a:pt x="240982" y="306704"/>
                  </a:lnTo>
                  <a:lnTo>
                    <a:pt x="240982" y="323469"/>
                  </a:lnTo>
                  <a:lnTo>
                    <a:pt x="189071" y="323469"/>
                  </a:lnTo>
                  <a:lnTo>
                    <a:pt x="180189" y="323707"/>
                  </a:lnTo>
                  <a:lnTo>
                    <a:pt x="163568" y="324754"/>
                  </a:lnTo>
                  <a:lnTo>
                    <a:pt x="155543" y="324993"/>
                  </a:lnTo>
                  <a:close/>
                </a:path>
                <a:path w="241300" h="329564">
                  <a:moveTo>
                    <a:pt x="240982" y="324993"/>
                  </a:moveTo>
                  <a:lnTo>
                    <a:pt x="228384" y="324754"/>
                  </a:lnTo>
                  <a:lnTo>
                    <a:pt x="202580" y="323707"/>
                  </a:lnTo>
                  <a:lnTo>
                    <a:pt x="189071" y="323469"/>
                  </a:lnTo>
                  <a:lnTo>
                    <a:pt x="240982" y="323469"/>
                  </a:lnTo>
                  <a:lnTo>
                    <a:pt x="240982" y="324993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5"/>
            <a:stretch>
              <a:fillRect/>
            </a:stretch>
          </p:blipFill>
          <p:spPr>
            <a:xfrm>
              <a:off x="4675542" y="1490354"/>
              <a:ext cx="144051" cy="191116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4846477" y="1390683"/>
              <a:ext cx="484654" cy="290793"/>
            </a:xfrm>
            <a:custGeom>
              <a:avLst/>
              <a:gdLst/>
              <a:ahLst/>
              <a:cxnLst/>
              <a:rect l="l" t="t" r="r" b="b"/>
              <a:pathLst>
                <a:path w="549275" h="329564">
                  <a:moveTo>
                    <a:pt x="123545" y="306705"/>
                  </a:moveTo>
                  <a:lnTo>
                    <a:pt x="91541" y="300609"/>
                  </a:lnTo>
                  <a:lnTo>
                    <a:pt x="91541" y="297561"/>
                  </a:lnTo>
                  <a:lnTo>
                    <a:pt x="90017" y="291465"/>
                  </a:lnTo>
                  <a:lnTo>
                    <a:pt x="90068" y="155448"/>
                  </a:lnTo>
                  <a:lnTo>
                    <a:pt x="90398" y="97485"/>
                  </a:lnTo>
                  <a:lnTo>
                    <a:pt x="91300" y="47244"/>
                  </a:lnTo>
                  <a:lnTo>
                    <a:pt x="93065" y="4572"/>
                  </a:lnTo>
                  <a:lnTo>
                    <a:pt x="86969" y="0"/>
                  </a:lnTo>
                  <a:lnTo>
                    <a:pt x="48768" y="12192"/>
                  </a:lnTo>
                  <a:lnTo>
                    <a:pt x="0" y="19812"/>
                  </a:lnTo>
                  <a:lnTo>
                    <a:pt x="0" y="33616"/>
                  </a:lnTo>
                  <a:lnTo>
                    <a:pt x="11176" y="33883"/>
                  </a:lnTo>
                  <a:lnTo>
                    <a:pt x="19621" y="34569"/>
                  </a:lnTo>
                  <a:lnTo>
                    <a:pt x="25514" y="35547"/>
                  </a:lnTo>
                  <a:lnTo>
                    <a:pt x="28956" y="36664"/>
                  </a:lnTo>
                  <a:lnTo>
                    <a:pt x="30480" y="36664"/>
                  </a:lnTo>
                  <a:lnTo>
                    <a:pt x="32004" y="38188"/>
                  </a:lnTo>
                  <a:lnTo>
                    <a:pt x="32004" y="39712"/>
                  </a:lnTo>
                  <a:lnTo>
                    <a:pt x="32918" y="45199"/>
                  </a:lnTo>
                  <a:lnTo>
                    <a:pt x="33528" y="54952"/>
                  </a:lnTo>
                  <a:lnTo>
                    <a:pt x="35052" y="88480"/>
                  </a:lnTo>
                  <a:lnTo>
                    <a:pt x="35052" y="181546"/>
                  </a:lnTo>
                  <a:lnTo>
                    <a:pt x="33248" y="285838"/>
                  </a:lnTo>
                  <a:lnTo>
                    <a:pt x="28956" y="302133"/>
                  </a:lnTo>
                  <a:lnTo>
                    <a:pt x="27432" y="305181"/>
                  </a:lnTo>
                  <a:lnTo>
                    <a:pt x="22860" y="306705"/>
                  </a:lnTo>
                  <a:lnTo>
                    <a:pt x="0" y="306705"/>
                  </a:lnTo>
                  <a:lnTo>
                    <a:pt x="0" y="324993"/>
                  </a:lnTo>
                  <a:lnTo>
                    <a:pt x="64109" y="323469"/>
                  </a:lnTo>
                  <a:lnTo>
                    <a:pt x="72390" y="323710"/>
                  </a:lnTo>
                  <a:lnTo>
                    <a:pt x="90678" y="324751"/>
                  </a:lnTo>
                  <a:lnTo>
                    <a:pt x="100685" y="324993"/>
                  </a:lnTo>
                  <a:lnTo>
                    <a:pt x="123545" y="324993"/>
                  </a:lnTo>
                  <a:lnTo>
                    <a:pt x="123545" y="306705"/>
                  </a:lnTo>
                  <a:close/>
                </a:path>
                <a:path w="549275" h="329564">
                  <a:moveTo>
                    <a:pt x="242506" y="42760"/>
                  </a:moveTo>
                  <a:lnTo>
                    <a:pt x="215582" y="9715"/>
                  </a:lnTo>
                  <a:lnTo>
                    <a:pt x="208978" y="9144"/>
                  </a:lnTo>
                  <a:lnTo>
                    <a:pt x="202387" y="9715"/>
                  </a:lnTo>
                  <a:lnTo>
                    <a:pt x="175450" y="42760"/>
                  </a:lnTo>
                  <a:lnTo>
                    <a:pt x="176022" y="49580"/>
                  </a:lnTo>
                  <a:lnTo>
                    <a:pt x="208978" y="76288"/>
                  </a:lnTo>
                  <a:lnTo>
                    <a:pt x="215582" y="75717"/>
                  </a:lnTo>
                  <a:lnTo>
                    <a:pt x="242506" y="42760"/>
                  </a:lnTo>
                  <a:close/>
                </a:path>
                <a:path w="549275" h="329564">
                  <a:moveTo>
                    <a:pt x="271462" y="306705"/>
                  </a:moveTo>
                  <a:lnTo>
                    <a:pt x="237705" y="287642"/>
                  </a:lnTo>
                  <a:lnTo>
                    <a:pt x="237172" y="276174"/>
                  </a:lnTo>
                  <a:lnTo>
                    <a:pt x="236651" y="260146"/>
                  </a:lnTo>
                  <a:lnTo>
                    <a:pt x="236410" y="239547"/>
                  </a:lnTo>
                  <a:lnTo>
                    <a:pt x="236677" y="201803"/>
                  </a:lnTo>
                  <a:lnTo>
                    <a:pt x="237363" y="168795"/>
                  </a:lnTo>
                  <a:lnTo>
                    <a:pt x="238340" y="140665"/>
                  </a:lnTo>
                  <a:lnTo>
                    <a:pt x="239458" y="117538"/>
                  </a:lnTo>
                  <a:lnTo>
                    <a:pt x="234886" y="112966"/>
                  </a:lnTo>
                  <a:lnTo>
                    <a:pt x="216598" y="120103"/>
                  </a:lnTo>
                  <a:lnTo>
                    <a:pt x="196024" y="125539"/>
                  </a:lnTo>
                  <a:lnTo>
                    <a:pt x="173126" y="129247"/>
                  </a:lnTo>
                  <a:lnTo>
                    <a:pt x="147929" y="131254"/>
                  </a:lnTo>
                  <a:lnTo>
                    <a:pt x="147929" y="148018"/>
                  </a:lnTo>
                  <a:lnTo>
                    <a:pt x="164693" y="149542"/>
                  </a:lnTo>
                  <a:lnTo>
                    <a:pt x="172402" y="149542"/>
                  </a:lnTo>
                  <a:lnTo>
                    <a:pt x="176974" y="151066"/>
                  </a:lnTo>
                  <a:lnTo>
                    <a:pt x="180022" y="152590"/>
                  </a:lnTo>
                  <a:lnTo>
                    <a:pt x="181546" y="154114"/>
                  </a:lnTo>
                  <a:lnTo>
                    <a:pt x="181610" y="168795"/>
                  </a:lnTo>
                  <a:lnTo>
                    <a:pt x="183070" y="193827"/>
                  </a:lnTo>
                  <a:lnTo>
                    <a:pt x="182981" y="260146"/>
                  </a:lnTo>
                  <a:lnTo>
                    <a:pt x="182880" y="269697"/>
                  </a:lnTo>
                  <a:lnTo>
                    <a:pt x="182435" y="282587"/>
                  </a:lnTo>
                  <a:lnTo>
                    <a:pt x="181546" y="291465"/>
                  </a:lnTo>
                  <a:lnTo>
                    <a:pt x="181546" y="299085"/>
                  </a:lnTo>
                  <a:lnTo>
                    <a:pt x="147929" y="306705"/>
                  </a:lnTo>
                  <a:lnTo>
                    <a:pt x="147929" y="324993"/>
                  </a:lnTo>
                  <a:lnTo>
                    <a:pt x="170815" y="324751"/>
                  </a:lnTo>
                  <a:lnTo>
                    <a:pt x="188976" y="324231"/>
                  </a:lnTo>
                  <a:lnTo>
                    <a:pt x="202247" y="323710"/>
                  </a:lnTo>
                  <a:lnTo>
                    <a:pt x="210502" y="323469"/>
                  </a:lnTo>
                  <a:lnTo>
                    <a:pt x="222173" y="323710"/>
                  </a:lnTo>
                  <a:lnTo>
                    <a:pt x="252945" y="324751"/>
                  </a:lnTo>
                  <a:lnTo>
                    <a:pt x="271462" y="324993"/>
                  </a:lnTo>
                  <a:lnTo>
                    <a:pt x="271462" y="323469"/>
                  </a:lnTo>
                  <a:lnTo>
                    <a:pt x="271462" y="306705"/>
                  </a:lnTo>
                  <a:close/>
                </a:path>
                <a:path w="549275" h="329564">
                  <a:moveTo>
                    <a:pt x="549122" y="306705"/>
                  </a:moveTo>
                  <a:lnTo>
                    <a:pt x="516915" y="288810"/>
                  </a:lnTo>
                  <a:lnTo>
                    <a:pt x="516331" y="276567"/>
                  </a:lnTo>
                  <a:lnTo>
                    <a:pt x="515848" y="262407"/>
                  </a:lnTo>
                  <a:lnTo>
                    <a:pt x="515772" y="257314"/>
                  </a:lnTo>
                  <a:lnTo>
                    <a:pt x="515683" y="231927"/>
                  </a:lnTo>
                  <a:lnTo>
                    <a:pt x="516509" y="140398"/>
                  </a:lnTo>
                  <a:lnTo>
                    <a:pt x="516674" y="122110"/>
                  </a:lnTo>
                  <a:lnTo>
                    <a:pt x="517118" y="71716"/>
                  </a:lnTo>
                  <a:lnTo>
                    <a:pt x="517385" y="55460"/>
                  </a:lnTo>
                  <a:lnTo>
                    <a:pt x="518071" y="38760"/>
                  </a:lnTo>
                  <a:lnTo>
                    <a:pt x="519049" y="21742"/>
                  </a:lnTo>
                  <a:lnTo>
                    <a:pt x="520166" y="4572"/>
                  </a:lnTo>
                  <a:lnTo>
                    <a:pt x="514070" y="0"/>
                  </a:lnTo>
                  <a:lnTo>
                    <a:pt x="495769" y="6527"/>
                  </a:lnTo>
                  <a:lnTo>
                    <a:pt x="475157" y="12192"/>
                  </a:lnTo>
                  <a:lnTo>
                    <a:pt x="452272" y="16713"/>
                  </a:lnTo>
                  <a:lnTo>
                    <a:pt x="427101" y="19812"/>
                  </a:lnTo>
                  <a:lnTo>
                    <a:pt x="427101" y="36664"/>
                  </a:lnTo>
                  <a:lnTo>
                    <a:pt x="460629" y="41236"/>
                  </a:lnTo>
                  <a:lnTo>
                    <a:pt x="460629" y="44284"/>
                  </a:lnTo>
                  <a:lnTo>
                    <a:pt x="461518" y="48577"/>
                  </a:lnTo>
                  <a:lnTo>
                    <a:pt x="461962" y="56857"/>
                  </a:lnTo>
                  <a:lnTo>
                    <a:pt x="462140" y="69151"/>
                  </a:lnTo>
                  <a:lnTo>
                    <a:pt x="462153" y="122110"/>
                  </a:lnTo>
                  <a:lnTo>
                    <a:pt x="462153" y="169354"/>
                  </a:lnTo>
                  <a:lnTo>
                    <a:pt x="462089" y="231927"/>
                  </a:lnTo>
                  <a:lnTo>
                    <a:pt x="453009" y="273177"/>
                  </a:lnTo>
                  <a:lnTo>
                    <a:pt x="416433" y="286893"/>
                  </a:lnTo>
                  <a:lnTo>
                    <a:pt x="405345" y="285750"/>
                  </a:lnTo>
                  <a:lnTo>
                    <a:pt x="372008" y="257314"/>
                  </a:lnTo>
                  <a:lnTo>
                    <a:pt x="363004" y="210591"/>
                  </a:lnTo>
                  <a:lnTo>
                    <a:pt x="363842" y="192773"/>
                  </a:lnTo>
                  <a:lnTo>
                    <a:pt x="381762" y="150037"/>
                  </a:lnTo>
                  <a:lnTo>
                    <a:pt x="425386" y="142494"/>
                  </a:lnTo>
                  <a:lnTo>
                    <a:pt x="462153" y="169354"/>
                  </a:lnTo>
                  <a:lnTo>
                    <a:pt x="462153" y="122110"/>
                  </a:lnTo>
                  <a:lnTo>
                    <a:pt x="454533" y="119062"/>
                  </a:lnTo>
                  <a:lnTo>
                    <a:pt x="424053" y="112966"/>
                  </a:lnTo>
                  <a:lnTo>
                    <a:pt x="417957" y="112966"/>
                  </a:lnTo>
                  <a:lnTo>
                    <a:pt x="410248" y="113271"/>
                  </a:lnTo>
                  <a:lnTo>
                    <a:pt x="403098" y="114300"/>
                  </a:lnTo>
                  <a:lnTo>
                    <a:pt x="396532" y="116179"/>
                  </a:lnTo>
                  <a:lnTo>
                    <a:pt x="390525" y="119062"/>
                  </a:lnTo>
                  <a:lnTo>
                    <a:pt x="382993" y="122199"/>
                  </a:lnTo>
                  <a:lnTo>
                    <a:pt x="341376" y="148488"/>
                  </a:lnTo>
                  <a:lnTo>
                    <a:pt x="315023" y="183680"/>
                  </a:lnTo>
                  <a:lnTo>
                    <a:pt x="312712" y="192303"/>
                  </a:lnTo>
                  <a:lnTo>
                    <a:pt x="309829" y="200863"/>
                  </a:lnTo>
                  <a:lnTo>
                    <a:pt x="307949" y="210400"/>
                  </a:lnTo>
                  <a:lnTo>
                    <a:pt x="306920" y="220814"/>
                  </a:lnTo>
                  <a:lnTo>
                    <a:pt x="306616" y="231927"/>
                  </a:lnTo>
                  <a:lnTo>
                    <a:pt x="308279" y="252780"/>
                  </a:lnTo>
                  <a:lnTo>
                    <a:pt x="320763" y="288810"/>
                  </a:lnTo>
                  <a:lnTo>
                    <a:pt x="358635" y="322897"/>
                  </a:lnTo>
                  <a:lnTo>
                    <a:pt x="392049" y="329565"/>
                  </a:lnTo>
                  <a:lnTo>
                    <a:pt x="399669" y="329565"/>
                  </a:lnTo>
                  <a:lnTo>
                    <a:pt x="407289" y="328041"/>
                  </a:lnTo>
                  <a:lnTo>
                    <a:pt x="414909" y="324993"/>
                  </a:lnTo>
                  <a:lnTo>
                    <a:pt x="430009" y="312394"/>
                  </a:lnTo>
                  <a:lnTo>
                    <a:pt x="443103" y="301942"/>
                  </a:lnTo>
                  <a:lnTo>
                    <a:pt x="453923" y="293484"/>
                  </a:lnTo>
                  <a:lnTo>
                    <a:pt x="462153" y="286893"/>
                  </a:lnTo>
                  <a:lnTo>
                    <a:pt x="461886" y="294513"/>
                  </a:lnTo>
                  <a:lnTo>
                    <a:pt x="461200" y="302895"/>
                  </a:lnTo>
                  <a:lnTo>
                    <a:pt x="459105" y="323469"/>
                  </a:lnTo>
                  <a:lnTo>
                    <a:pt x="462153" y="324993"/>
                  </a:lnTo>
                  <a:lnTo>
                    <a:pt x="470204" y="324751"/>
                  </a:lnTo>
                  <a:lnTo>
                    <a:pt x="487489" y="323710"/>
                  </a:lnTo>
                  <a:lnTo>
                    <a:pt x="497306" y="323469"/>
                  </a:lnTo>
                  <a:lnTo>
                    <a:pt x="509905" y="323710"/>
                  </a:lnTo>
                  <a:lnTo>
                    <a:pt x="535673" y="324751"/>
                  </a:lnTo>
                  <a:lnTo>
                    <a:pt x="549122" y="324993"/>
                  </a:lnTo>
                  <a:lnTo>
                    <a:pt x="549122" y="323469"/>
                  </a:lnTo>
                  <a:lnTo>
                    <a:pt x="549122" y="306705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6"/>
            <a:stretch>
              <a:fillRect/>
            </a:stretch>
          </p:blipFill>
          <p:spPr>
            <a:xfrm>
              <a:off x="5353862" y="1490354"/>
              <a:ext cx="166911" cy="191116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3739626" y="1709121"/>
              <a:ext cx="1796863" cy="19050"/>
            </a:xfrm>
            <a:custGeom>
              <a:avLst/>
              <a:gdLst/>
              <a:ahLst/>
              <a:cxnLst/>
              <a:rect l="l" t="t" r="r" b="b"/>
              <a:pathLst>
                <a:path w="2036445" h="21589">
                  <a:moveTo>
                    <a:pt x="2036063" y="21336"/>
                  </a:moveTo>
                  <a:lnTo>
                    <a:pt x="0" y="21336"/>
                  </a:lnTo>
                  <a:lnTo>
                    <a:pt x="0" y="0"/>
                  </a:lnTo>
                  <a:lnTo>
                    <a:pt x="2036063" y="0"/>
                  </a:lnTo>
                  <a:lnTo>
                    <a:pt x="2036063" y="21336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37" name="object 37"/>
          <p:cNvGrpSpPr/>
          <p:nvPr/>
        </p:nvGrpSpPr>
        <p:grpSpPr>
          <a:xfrm>
            <a:off x="6112948" y="1405469"/>
            <a:ext cx="259780" cy="276001"/>
            <a:chOff x="6112949" y="1405469"/>
            <a:chExt cx="259780" cy="276001"/>
          </a:xfrm>
        </p:grpSpPr>
        <p:sp>
          <p:nvSpPr>
            <p:cNvPr id="38" name="object 38"/>
            <p:cNvSpPr/>
            <p:nvPr/>
          </p:nvSpPr>
          <p:spPr>
            <a:xfrm>
              <a:off x="6112949" y="1405469"/>
              <a:ext cx="96931" cy="272303"/>
            </a:xfrm>
            <a:custGeom>
              <a:avLst/>
              <a:gdLst/>
              <a:ahLst/>
              <a:cxnLst/>
              <a:rect l="l" t="t" r="r" b="b"/>
              <a:pathLst>
                <a:path w="109854" h="308610">
                  <a:moveTo>
                    <a:pt x="61055" y="50387"/>
                  </a:moveTo>
                  <a:lnTo>
                    <a:pt x="47339" y="50387"/>
                  </a:lnTo>
                  <a:lnTo>
                    <a:pt x="41243" y="47339"/>
                  </a:lnTo>
                  <a:lnTo>
                    <a:pt x="32099" y="38195"/>
                  </a:lnTo>
                  <a:lnTo>
                    <a:pt x="29051" y="32099"/>
                  </a:lnTo>
                  <a:lnTo>
                    <a:pt x="29051" y="18383"/>
                  </a:lnTo>
                  <a:lnTo>
                    <a:pt x="32099" y="12287"/>
                  </a:lnTo>
                  <a:lnTo>
                    <a:pt x="36671" y="7620"/>
                  </a:lnTo>
                  <a:lnTo>
                    <a:pt x="41243" y="3048"/>
                  </a:lnTo>
                  <a:lnTo>
                    <a:pt x="47339" y="0"/>
                  </a:lnTo>
                  <a:lnTo>
                    <a:pt x="61055" y="0"/>
                  </a:lnTo>
                  <a:lnTo>
                    <a:pt x="65627" y="3048"/>
                  </a:lnTo>
                  <a:lnTo>
                    <a:pt x="71723" y="7620"/>
                  </a:lnTo>
                  <a:lnTo>
                    <a:pt x="76295" y="12287"/>
                  </a:lnTo>
                  <a:lnTo>
                    <a:pt x="77819" y="18383"/>
                  </a:lnTo>
                  <a:lnTo>
                    <a:pt x="77819" y="32099"/>
                  </a:lnTo>
                  <a:lnTo>
                    <a:pt x="76295" y="38195"/>
                  </a:lnTo>
                  <a:lnTo>
                    <a:pt x="71723" y="42767"/>
                  </a:lnTo>
                  <a:lnTo>
                    <a:pt x="65627" y="47339"/>
                  </a:lnTo>
                  <a:lnTo>
                    <a:pt x="61055" y="50387"/>
                  </a:lnTo>
                  <a:close/>
                </a:path>
                <a:path w="109854" h="308610">
                  <a:moveTo>
                    <a:pt x="0" y="308229"/>
                  </a:moveTo>
                  <a:lnTo>
                    <a:pt x="0" y="296037"/>
                  </a:lnTo>
                  <a:lnTo>
                    <a:pt x="18383" y="294513"/>
                  </a:lnTo>
                  <a:lnTo>
                    <a:pt x="26003" y="292989"/>
                  </a:lnTo>
                  <a:lnTo>
                    <a:pt x="30575" y="292989"/>
                  </a:lnTo>
                  <a:lnTo>
                    <a:pt x="32099" y="289941"/>
                  </a:lnTo>
                  <a:lnTo>
                    <a:pt x="33623" y="288417"/>
                  </a:lnTo>
                  <a:lnTo>
                    <a:pt x="35147" y="280797"/>
                  </a:lnTo>
                  <a:lnTo>
                    <a:pt x="35150" y="268423"/>
                  </a:lnTo>
                  <a:lnTo>
                    <a:pt x="35385" y="253643"/>
                  </a:lnTo>
                  <a:lnTo>
                    <a:pt x="35909" y="236136"/>
                  </a:lnTo>
                  <a:lnTo>
                    <a:pt x="36433" y="215790"/>
                  </a:lnTo>
                  <a:lnTo>
                    <a:pt x="36671" y="192309"/>
                  </a:lnTo>
                  <a:lnTo>
                    <a:pt x="36647" y="176871"/>
                  </a:lnTo>
                  <a:lnTo>
                    <a:pt x="36480" y="162889"/>
                  </a:lnTo>
                  <a:lnTo>
                    <a:pt x="36028" y="150639"/>
                  </a:lnTo>
                  <a:lnTo>
                    <a:pt x="35147" y="140398"/>
                  </a:lnTo>
                  <a:lnTo>
                    <a:pt x="35147" y="135826"/>
                  </a:lnTo>
                  <a:lnTo>
                    <a:pt x="33623" y="132778"/>
                  </a:lnTo>
                  <a:lnTo>
                    <a:pt x="32099" y="131254"/>
                  </a:lnTo>
                  <a:lnTo>
                    <a:pt x="29051" y="129730"/>
                  </a:lnTo>
                  <a:lnTo>
                    <a:pt x="24479" y="128206"/>
                  </a:lnTo>
                  <a:lnTo>
                    <a:pt x="0" y="128206"/>
                  </a:lnTo>
                  <a:lnTo>
                    <a:pt x="0" y="116014"/>
                  </a:lnTo>
                  <a:lnTo>
                    <a:pt x="32012" y="109799"/>
                  </a:lnTo>
                  <a:lnTo>
                    <a:pt x="39719" y="108394"/>
                  </a:lnTo>
                  <a:lnTo>
                    <a:pt x="46005" y="106084"/>
                  </a:lnTo>
                  <a:lnTo>
                    <a:pt x="71723" y="97726"/>
                  </a:lnTo>
                  <a:lnTo>
                    <a:pt x="76295" y="100774"/>
                  </a:lnTo>
                  <a:lnTo>
                    <a:pt x="76057" y="109037"/>
                  </a:lnTo>
                  <a:lnTo>
                    <a:pt x="75009" y="126706"/>
                  </a:lnTo>
                  <a:lnTo>
                    <a:pt x="74771" y="135826"/>
                  </a:lnTo>
                  <a:lnTo>
                    <a:pt x="73890" y="165861"/>
                  </a:lnTo>
                  <a:lnTo>
                    <a:pt x="73433" y="192309"/>
                  </a:lnTo>
                  <a:lnTo>
                    <a:pt x="73271" y="213287"/>
                  </a:lnTo>
                  <a:lnTo>
                    <a:pt x="73271" y="243831"/>
                  </a:lnTo>
                  <a:lnTo>
                    <a:pt x="73437" y="256555"/>
                  </a:lnTo>
                  <a:lnTo>
                    <a:pt x="73904" y="268605"/>
                  </a:lnTo>
                  <a:lnTo>
                    <a:pt x="74771" y="279273"/>
                  </a:lnTo>
                  <a:lnTo>
                    <a:pt x="76295" y="283844"/>
                  </a:lnTo>
                  <a:lnTo>
                    <a:pt x="76295" y="286893"/>
                  </a:lnTo>
                  <a:lnTo>
                    <a:pt x="80867" y="291465"/>
                  </a:lnTo>
                  <a:lnTo>
                    <a:pt x="86963" y="292989"/>
                  </a:lnTo>
                  <a:lnTo>
                    <a:pt x="94583" y="294513"/>
                  </a:lnTo>
                  <a:lnTo>
                    <a:pt x="109823" y="296037"/>
                  </a:lnTo>
                  <a:lnTo>
                    <a:pt x="109823" y="306705"/>
                  </a:lnTo>
                  <a:lnTo>
                    <a:pt x="51911" y="306705"/>
                  </a:lnTo>
                  <a:lnTo>
                    <a:pt x="39085" y="306943"/>
                  </a:lnTo>
                  <a:lnTo>
                    <a:pt x="12826" y="307990"/>
                  </a:lnTo>
                  <a:lnTo>
                    <a:pt x="0" y="308229"/>
                  </a:lnTo>
                  <a:close/>
                </a:path>
                <a:path w="109854" h="308610">
                  <a:moveTo>
                    <a:pt x="109823" y="308229"/>
                  </a:moveTo>
                  <a:lnTo>
                    <a:pt x="94130" y="307990"/>
                  </a:lnTo>
                  <a:lnTo>
                    <a:pt x="65031" y="306943"/>
                  </a:lnTo>
                  <a:lnTo>
                    <a:pt x="51911" y="306705"/>
                  </a:lnTo>
                  <a:lnTo>
                    <a:pt x="109823" y="306705"/>
                  </a:lnTo>
                  <a:lnTo>
                    <a:pt x="109823" y="30822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7"/>
            <a:stretch>
              <a:fillRect/>
            </a:stretch>
          </p:blipFill>
          <p:spPr>
            <a:xfrm>
              <a:off x="6232796" y="1491699"/>
              <a:ext cx="139933" cy="189771"/>
            </a:xfrm>
            <a:prstGeom prst="rect">
              <a:avLst/>
            </a:prstGeom>
          </p:spPr>
        </p:pic>
      </p:grpSp>
      <p:grpSp>
        <p:nvGrpSpPr>
          <p:cNvPr id="40" name="object 40"/>
          <p:cNvGrpSpPr/>
          <p:nvPr/>
        </p:nvGrpSpPr>
        <p:grpSpPr>
          <a:xfrm>
            <a:off x="6960870" y="1389338"/>
            <a:ext cx="527628" cy="292474"/>
            <a:chOff x="6960870" y="1389338"/>
            <a:chExt cx="527628" cy="292474"/>
          </a:xfrm>
        </p:grpSpPr>
        <p:sp>
          <p:nvSpPr>
            <p:cNvPr id="41" name="object 41"/>
            <p:cNvSpPr/>
            <p:nvPr/>
          </p:nvSpPr>
          <p:spPr>
            <a:xfrm>
              <a:off x="6960870" y="1389338"/>
              <a:ext cx="350184" cy="292474"/>
            </a:xfrm>
            <a:custGeom>
              <a:avLst/>
              <a:gdLst/>
              <a:ahLst/>
              <a:cxnLst/>
              <a:rect l="l" t="t" r="r" b="b"/>
              <a:pathLst>
                <a:path w="396875" h="331469">
                  <a:moveTo>
                    <a:pt x="132778" y="132778"/>
                  </a:moveTo>
                  <a:lnTo>
                    <a:pt x="115912" y="134302"/>
                  </a:lnTo>
                  <a:lnTo>
                    <a:pt x="71716" y="134302"/>
                  </a:lnTo>
                  <a:lnTo>
                    <a:pt x="72859" y="106006"/>
                  </a:lnTo>
                  <a:lnTo>
                    <a:pt x="74002" y="83159"/>
                  </a:lnTo>
                  <a:lnTo>
                    <a:pt x="75145" y="66052"/>
                  </a:lnTo>
                  <a:lnTo>
                    <a:pt x="76288" y="54952"/>
                  </a:lnTo>
                  <a:lnTo>
                    <a:pt x="70192" y="50380"/>
                  </a:lnTo>
                  <a:lnTo>
                    <a:pt x="63627" y="53860"/>
                  </a:lnTo>
                  <a:lnTo>
                    <a:pt x="33616" y="67144"/>
                  </a:lnTo>
                  <a:lnTo>
                    <a:pt x="34493" y="85140"/>
                  </a:lnTo>
                  <a:lnTo>
                    <a:pt x="34950" y="102438"/>
                  </a:lnTo>
                  <a:lnTo>
                    <a:pt x="35140" y="134302"/>
                  </a:lnTo>
                  <a:lnTo>
                    <a:pt x="27076" y="138607"/>
                  </a:lnTo>
                  <a:lnTo>
                    <a:pt x="18707" y="142494"/>
                  </a:lnTo>
                  <a:lnTo>
                    <a:pt x="9766" y="146088"/>
                  </a:lnTo>
                  <a:lnTo>
                    <a:pt x="0" y="149542"/>
                  </a:lnTo>
                  <a:lnTo>
                    <a:pt x="0" y="158686"/>
                  </a:lnTo>
                  <a:lnTo>
                    <a:pt x="9131" y="158445"/>
                  </a:lnTo>
                  <a:lnTo>
                    <a:pt x="26860" y="157403"/>
                  </a:lnTo>
                  <a:lnTo>
                    <a:pt x="35140" y="157162"/>
                  </a:lnTo>
                  <a:lnTo>
                    <a:pt x="35140" y="282321"/>
                  </a:lnTo>
                  <a:lnTo>
                    <a:pt x="35433" y="291134"/>
                  </a:lnTo>
                  <a:lnTo>
                    <a:pt x="56476" y="324993"/>
                  </a:lnTo>
                  <a:lnTo>
                    <a:pt x="61595" y="327875"/>
                  </a:lnTo>
                  <a:lnTo>
                    <a:pt x="67716" y="329755"/>
                  </a:lnTo>
                  <a:lnTo>
                    <a:pt x="74688" y="330784"/>
                  </a:lnTo>
                  <a:lnTo>
                    <a:pt x="82384" y="331089"/>
                  </a:lnTo>
                  <a:lnTo>
                    <a:pt x="91528" y="331089"/>
                  </a:lnTo>
                  <a:lnTo>
                    <a:pt x="96100" y="329565"/>
                  </a:lnTo>
                  <a:lnTo>
                    <a:pt x="100672" y="329565"/>
                  </a:lnTo>
                  <a:lnTo>
                    <a:pt x="109816" y="326517"/>
                  </a:lnTo>
                  <a:lnTo>
                    <a:pt x="131254" y="302133"/>
                  </a:lnTo>
                  <a:lnTo>
                    <a:pt x="123532" y="294513"/>
                  </a:lnTo>
                  <a:lnTo>
                    <a:pt x="120484" y="297561"/>
                  </a:lnTo>
                  <a:lnTo>
                    <a:pt x="115912" y="299085"/>
                  </a:lnTo>
                  <a:lnTo>
                    <a:pt x="112864" y="300609"/>
                  </a:lnTo>
                  <a:lnTo>
                    <a:pt x="108292" y="303657"/>
                  </a:lnTo>
                  <a:lnTo>
                    <a:pt x="93052" y="303657"/>
                  </a:lnTo>
                  <a:lnTo>
                    <a:pt x="72669" y="268744"/>
                  </a:lnTo>
                  <a:lnTo>
                    <a:pt x="71716" y="241071"/>
                  </a:lnTo>
                  <a:lnTo>
                    <a:pt x="71716" y="155638"/>
                  </a:lnTo>
                  <a:lnTo>
                    <a:pt x="131254" y="155638"/>
                  </a:lnTo>
                  <a:lnTo>
                    <a:pt x="132778" y="132778"/>
                  </a:lnTo>
                  <a:close/>
                </a:path>
                <a:path w="396875" h="331469">
                  <a:moveTo>
                    <a:pt x="396621" y="314325"/>
                  </a:moveTo>
                  <a:lnTo>
                    <a:pt x="379857" y="312801"/>
                  </a:lnTo>
                  <a:lnTo>
                    <a:pt x="373761" y="312801"/>
                  </a:lnTo>
                  <a:lnTo>
                    <a:pt x="369189" y="311277"/>
                  </a:lnTo>
                  <a:lnTo>
                    <a:pt x="367665" y="309753"/>
                  </a:lnTo>
                  <a:lnTo>
                    <a:pt x="364617" y="308229"/>
                  </a:lnTo>
                  <a:lnTo>
                    <a:pt x="363093" y="305181"/>
                  </a:lnTo>
                  <a:lnTo>
                    <a:pt x="363093" y="302133"/>
                  </a:lnTo>
                  <a:lnTo>
                    <a:pt x="362204" y="294728"/>
                  </a:lnTo>
                  <a:lnTo>
                    <a:pt x="361759" y="286308"/>
                  </a:lnTo>
                  <a:lnTo>
                    <a:pt x="361569" y="266979"/>
                  </a:lnTo>
                  <a:lnTo>
                    <a:pt x="363093" y="202971"/>
                  </a:lnTo>
                  <a:lnTo>
                    <a:pt x="362534" y="185826"/>
                  </a:lnTo>
                  <a:lnTo>
                    <a:pt x="351447" y="143611"/>
                  </a:lnTo>
                  <a:lnTo>
                    <a:pt x="311556" y="118491"/>
                  </a:lnTo>
                  <a:lnTo>
                    <a:pt x="289839" y="116014"/>
                  </a:lnTo>
                  <a:lnTo>
                    <a:pt x="280695" y="116014"/>
                  </a:lnTo>
                  <a:lnTo>
                    <a:pt x="245643" y="132778"/>
                  </a:lnTo>
                  <a:lnTo>
                    <a:pt x="218122" y="157162"/>
                  </a:lnTo>
                  <a:lnTo>
                    <a:pt x="218122" y="53428"/>
                  </a:lnTo>
                  <a:lnTo>
                    <a:pt x="219646" y="13716"/>
                  </a:lnTo>
                  <a:lnTo>
                    <a:pt x="221170" y="4572"/>
                  </a:lnTo>
                  <a:lnTo>
                    <a:pt x="221170" y="1524"/>
                  </a:lnTo>
                  <a:lnTo>
                    <a:pt x="219646" y="0"/>
                  </a:lnTo>
                  <a:lnTo>
                    <a:pt x="216598" y="0"/>
                  </a:lnTo>
                  <a:lnTo>
                    <a:pt x="199834" y="6096"/>
                  </a:lnTo>
                  <a:lnTo>
                    <a:pt x="188683" y="9258"/>
                  </a:lnTo>
                  <a:lnTo>
                    <a:pt x="175831" y="12001"/>
                  </a:lnTo>
                  <a:lnTo>
                    <a:pt x="161251" y="14452"/>
                  </a:lnTo>
                  <a:lnTo>
                    <a:pt x="144970" y="16764"/>
                  </a:lnTo>
                  <a:lnTo>
                    <a:pt x="144970" y="29044"/>
                  </a:lnTo>
                  <a:lnTo>
                    <a:pt x="170878" y="29044"/>
                  </a:lnTo>
                  <a:lnTo>
                    <a:pt x="176974" y="30568"/>
                  </a:lnTo>
                  <a:lnTo>
                    <a:pt x="181279" y="73723"/>
                  </a:lnTo>
                  <a:lnTo>
                    <a:pt x="181546" y="99148"/>
                  </a:lnTo>
                  <a:lnTo>
                    <a:pt x="181546" y="247167"/>
                  </a:lnTo>
                  <a:lnTo>
                    <a:pt x="180022" y="299085"/>
                  </a:lnTo>
                  <a:lnTo>
                    <a:pt x="172402" y="311277"/>
                  </a:lnTo>
                  <a:lnTo>
                    <a:pt x="167830" y="311277"/>
                  </a:lnTo>
                  <a:lnTo>
                    <a:pt x="158686" y="312801"/>
                  </a:lnTo>
                  <a:lnTo>
                    <a:pt x="144970" y="314325"/>
                  </a:lnTo>
                  <a:lnTo>
                    <a:pt x="144970" y="326517"/>
                  </a:lnTo>
                  <a:lnTo>
                    <a:pt x="162128" y="326275"/>
                  </a:lnTo>
                  <a:lnTo>
                    <a:pt x="190182" y="325234"/>
                  </a:lnTo>
                  <a:lnTo>
                    <a:pt x="201358" y="324993"/>
                  </a:lnTo>
                  <a:lnTo>
                    <a:pt x="212496" y="325234"/>
                  </a:lnTo>
                  <a:lnTo>
                    <a:pt x="239966" y="326275"/>
                  </a:lnTo>
                  <a:lnTo>
                    <a:pt x="256311" y="326517"/>
                  </a:lnTo>
                  <a:lnTo>
                    <a:pt x="256311" y="314325"/>
                  </a:lnTo>
                  <a:lnTo>
                    <a:pt x="238023" y="312801"/>
                  </a:lnTo>
                  <a:lnTo>
                    <a:pt x="227266" y="311277"/>
                  </a:lnTo>
                  <a:lnTo>
                    <a:pt x="218135" y="271945"/>
                  </a:lnTo>
                  <a:lnTo>
                    <a:pt x="218122" y="210591"/>
                  </a:lnTo>
                  <a:lnTo>
                    <a:pt x="218376" y="196875"/>
                  </a:lnTo>
                  <a:lnTo>
                    <a:pt x="235343" y="157187"/>
                  </a:lnTo>
                  <a:lnTo>
                    <a:pt x="274599" y="143446"/>
                  </a:lnTo>
                  <a:lnTo>
                    <a:pt x="283197" y="143992"/>
                  </a:lnTo>
                  <a:lnTo>
                    <a:pt x="317703" y="165214"/>
                  </a:lnTo>
                  <a:lnTo>
                    <a:pt x="324612" y="203111"/>
                  </a:lnTo>
                  <a:lnTo>
                    <a:pt x="324891" y="219735"/>
                  </a:lnTo>
                  <a:lnTo>
                    <a:pt x="324612" y="246278"/>
                  </a:lnTo>
                  <a:lnTo>
                    <a:pt x="323748" y="273126"/>
                  </a:lnTo>
                  <a:lnTo>
                    <a:pt x="322326" y="299974"/>
                  </a:lnTo>
                  <a:lnTo>
                    <a:pt x="320319" y="326517"/>
                  </a:lnTo>
                  <a:lnTo>
                    <a:pt x="329234" y="326275"/>
                  </a:lnTo>
                  <a:lnTo>
                    <a:pt x="346544" y="325234"/>
                  </a:lnTo>
                  <a:lnTo>
                    <a:pt x="355473" y="324993"/>
                  </a:lnTo>
                  <a:lnTo>
                    <a:pt x="365760" y="325234"/>
                  </a:lnTo>
                  <a:lnTo>
                    <a:pt x="386334" y="326275"/>
                  </a:lnTo>
                  <a:lnTo>
                    <a:pt x="396621" y="326517"/>
                  </a:lnTo>
                  <a:lnTo>
                    <a:pt x="396621" y="314325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8"/>
            <a:stretch>
              <a:fillRect/>
            </a:stretch>
          </p:blipFill>
          <p:spPr>
            <a:xfrm>
              <a:off x="7321586" y="1491699"/>
              <a:ext cx="166911" cy="189771"/>
            </a:xfrm>
            <a:prstGeom prst="rect">
              <a:avLst/>
            </a:prstGeom>
          </p:spPr>
        </p:pic>
      </p:grpSp>
      <p:sp>
        <p:nvSpPr>
          <p:cNvPr id="43" name="object 43"/>
          <p:cNvSpPr/>
          <p:nvPr/>
        </p:nvSpPr>
        <p:spPr>
          <a:xfrm>
            <a:off x="8075295" y="1491699"/>
            <a:ext cx="337857" cy="186018"/>
          </a:xfrm>
          <a:custGeom>
            <a:avLst/>
            <a:gdLst/>
            <a:ahLst/>
            <a:cxnLst/>
            <a:rect l="l" t="t" r="r" b="b"/>
            <a:pathLst>
              <a:path w="382904" h="210819">
                <a:moveTo>
                  <a:pt x="382904" y="210502"/>
                </a:moveTo>
                <a:lnTo>
                  <a:pt x="372237" y="210502"/>
                </a:lnTo>
                <a:lnTo>
                  <a:pt x="360489" y="209621"/>
                </a:lnTo>
                <a:lnTo>
                  <a:pt x="350627" y="209169"/>
                </a:lnTo>
                <a:lnTo>
                  <a:pt x="337089" y="208978"/>
                </a:lnTo>
                <a:lnTo>
                  <a:pt x="329946" y="209216"/>
                </a:lnTo>
                <a:lnTo>
                  <a:pt x="313943" y="210264"/>
                </a:lnTo>
                <a:lnTo>
                  <a:pt x="305085" y="210502"/>
                </a:lnTo>
                <a:lnTo>
                  <a:pt x="306847" y="190175"/>
                </a:lnTo>
                <a:lnTo>
                  <a:pt x="307752" y="167973"/>
                </a:lnTo>
                <a:lnTo>
                  <a:pt x="308086" y="143770"/>
                </a:lnTo>
                <a:lnTo>
                  <a:pt x="308086" y="96782"/>
                </a:lnTo>
                <a:lnTo>
                  <a:pt x="305085" y="57912"/>
                </a:lnTo>
                <a:lnTo>
                  <a:pt x="277272" y="29718"/>
                </a:lnTo>
                <a:lnTo>
                  <a:pt x="262413" y="27432"/>
                </a:lnTo>
                <a:lnTo>
                  <a:pt x="252619" y="28241"/>
                </a:lnTo>
                <a:lnTo>
                  <a:pt x="218122" y="49720"/>
                </a:lnTo>
                <a:lnTo>
                  <a:pt x="210502" y="184594"/>
                </a:lnTo>
                <a:lnTo>
                  <a:pt x="212026" y="189166"/>
                </a:lnTo>
                <a:lnTo>
                  <a:pt x="212026" y="190690"/>
                </a:lnTo>
                <a:lnTo>
                  <a:pt x="215074" y="192214"/>
                </a:lnTo>
                <a:lnTo>
                  <a:pt x="216598" y="193738"/>
                </a:lnTo>
                <a:lnTo>
                  <a:pt x="222694" y="195262"/>
                </a:lnTo>
                <a:lnTo>
                  <a:pt x="233362" y="196786"/>
                </a:lnTo>
                <a:lnTo>
                  <a:pt x="248602" y="198310"/>
                </a:lnTo>
                <a:lnTo>
                  <a:pt x="248602" y="210502"/>
                </a:lnTo>
                <a:lnTo>
                  <a:pt x="230338" y="210264"/>
                </a:lnTo>
                <a:lnTo>
                  <a:pt x="201239" y="209216"/>
                </a:lnTo>
                <a:lnTo>
                  <a:pt x="190690" y="208978"/>
                </a:lnTo>
                <a:lnTo>
                  <a:pt x="154645" y="210264"/>
                </a:lnTo>
                <a:lnTo>
                  <a:pt x="135731" y="210502"/>
                </a:lnTo>
                <a:lnTo>
                  <a:pt x="135731" y="198310"/>
                </a:lnTo>
                <a:lnTo>
                  <a:pt x="158686" y="198310"/>
                </a:lnTo>
                <a:lnTo>
                  <a:pt x="164782" y="196786"/>
                </a:lnTo>
                <a:lnTo>
                  <a:pt x="172640" y="159250"/>
                </a:lnTo>
                <a:lnTo>
                  <a:pt x="173688" y="121588"/>
                </a:lnTo>
                <a:lnTo>
                  <a:pt x="172783" y="73390"/>
                </a:lnTo>
                <a:lnTo>
                  <a:pt x="157995" y="38147"/>
                </a:lnTo>
                <a:lnTo>
                  <a:pt x="126587" y="25908"/>
                </a:lnTo>
                <a:lnTo>
                  <a:pt x="117967" y="26479"/>
                </a:lnTo>
                <a:lnTo>
                  <a:pt x="83915" y="45910"/>
                </a:lnTo>
                <a:lnTo>
                  <a:pt x="73509" y="90996"/>
                </a:lnTo>
                <a:lnTo>
                  <a:pt x="73247" y="109823"/>
                </a:lnTo>
                <a:lnTo>
                  <a:pt x="73437" y="151209"/>
                </a:lnTo>
                <a:lnTo>
                  <a:pt x="73890" y="167125"/>
                </a:lnTo>
                <a:lnTo>
                  <a:pt x="74771" y="180022"/>
                </a:lnTo>
                <a:lnTo>
                  <a:pt x="74771" y="186118"/>
                </a:lnTo>
                <a:lnTo>
                  <a:pt x="111347" y="198310"/>
                </a:lnTo>
                <a:lnTo>
                  <a:pt x="111347" y="210502"/>
                </a:lnTo>
                <a:lnTo>
                  <a:pt x="97893" y="210264"/>
                </a:lnTo>
                <a:lnTo>
                  <a:pt x="72128" y="209216"/>
                </a:lnTo>
                <a:lnTo>
                  <a:pt x="59531" y="208978"/>
                </a:lnTo>
                <a:lnTo>
                  <a:pt x="45514" y="209216"/>
                </a:lnTo>
                <a:lnTo>
                  <a:pt x="15731" y="210264"/>
                </a:lnTo>
                <a:lnTo>
                  <a:pt x="0" y="210502"/>
                </a:lnTo>
                <a:lnTo>
                  <a:pt x="0" y="198310"/>
                </a:lnTo>
                <a:lnTo>
                  <a:pt x="25908" y="198310"/>
                </a:lnTo>
                <a:lnTo>
                  <a:pt x="32004" y="195262"/>
                </a:lnTo>
                <a:lnTo>
                  <a:pt x="36314" y="141787"/>
                </a:lnTo>
                <a:lnTo>
                  <a:pt x="36576" y="108299"/>
                </a:lnTo>
                <a:lnTo>
                  <a:pt x="36385" y="65924"/>
                </a:lnTo>
                <a:lnTo>
                  <a:pt x="35933" y="52484"/>
                </a:lnTo>
                <a:lnTo>
                  <a:pt x="35052" y="44196"/>
                </a:lnTo>
                <a:lnTo>
                  <a:pt x="35052" y="38100"/>
                </a:lnTo>
                <a:lnTo>
                  <a:pt x="33528" y="33528"/>
                </a:lnTo>
                <a:lnTo>
                  <a:pt x="30480" y="30480"/>
                </a:lnTo>
                <a:lnTo>
                  <a:pt x="24384" y="28956"/>
                </a:lnTo>
                <a:lnTo>
                  <a:pt x="0" y="28956"/>
                </a:lnTo>
                <a:lnTo>
                  <a:pt x="0" y="18288"/>
                </a:lnTo>
                <a:lnTo>
                  <a:pt x="42902" y="9501"/>
                </a:lnTo>
                <a:lnTo>
                  <a:pt x="71723" y="0"/>
                </a:lnTo>
                <a:lnTo>
                  <a:pt x="73247" y="0"/>
                </a:lnTo>
                <a:lnTo>
                  <a:pt x="74771" y="1524"/>
                </a:lnTo>
                <a:lnTo>
                  <a:pt x="74771" y="39624"/>
                </a:lnTo>
                <a:lnTo>
                  <a:pt x="103727" y="13716"/>
                </a:lnTo>
                <a:lnTo>
                  <a:pt x="108299" y="9144"/>
                </a:lnTo>
                <a:lnTo>
                  <a:pt x="112871" y="6096"/>
                </a:lnTo>
                <a:lnTo>
                  <a:pt x="118967" y="4572"/>
                </a:lnTo>
                <a:lnTo>
                  <a:pt x="125063" y="1524"/>
                </a:lnTo>
                <a:lnTo>
                  <a:pt x="132683" y="0"/>
                </a:lnTo>
                <a:lnTo>
                  <a:pt x="140303" y="0"/>
                </a:lnTo>
                <a:lnTo>
                  <a:pt x="180022" y="9144"/>
                </a:lnTo>
                <a:lnTo>
                  <a:pt x="207454" y="41148"/>
                </a:lnTo>
                <a:lnTo>
                  <a:pt x="236410" y="15240"/>
                </a:lnTo>
                <a:lnTo>
                  <a:pt x="273842" y="285"/>
                </a:lnTo>
                <a:lnTo>
                  <a:pt x="280701" y="0"/>
                </a:lnTo>
                <a:lnTo>
                  <a:pt x="289821" y="571"/>
                </a:lnTo>
                <a:lnTo>
                  <a:pt x="329469" y="19621"/>
                </a:lnTo>
                <a:lnTo>
                  <a:pt x="347186" y="61174"/>
                </a:lnTo>
                <a:lnTo>
                  <a:pt x="347757" y="73152"/>
                </a:lnTo>
                <a:lnTo>
                  <a:pt x="346233" y="158686"/>
                </a:lnTo>
                <a:lnTo>
                  <a:pt x="346495" y="171211"/>
                </a:lnTo>
                <a:lnTo>
                  <a:pt x="366141" y="198310"/>
                </a:lnTo>
                <a:lnTo>
                  <a:pt x="382904" y="198310"/>
                </a:lnTo>
                <a:lnTo>
                  <a:pt x="382904" y="210502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grpSp>
        <p:nvGrpSpPr>
          <p:cNvPr id="44" name="object 44"/>
          <p:cNvGrpSpPr/>
          <p:nvPr/>
        </p:nvGrpSpPr>
        <p:grpSpPr>
          <a:xfrm>
            <a:off x="8426600" y="1433792"/>
            <a:ext cx="498213" cy="248210"/>
            <a:chOff x="8426600" y="1433792"/>
            <a:chExt cx="498213" cy="248210"/>
          </a:xfrm>
        </p:grpSpPr>
        <p:pic>
          <p:nvPicPr>
            <p:cNvPr id="45" name="object 45"/>
            <p:cNvPicPr/>
            <p:nvPr/>
          </p:nvPicPr>
          <p:blipFill>
            <a:blip r:embed="rId19"/>
            <a:stretch>
              <a:fillRect/>
            </a:stretch>
          </p:blipFill>
          <p:spPr>
            <a:xfrm>
              <a:off x="8645955" y="1491699"/>
              <a:ext cx="140017" cy="189771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0"/>
            <a:stretch>
              <a:fillRect/>
            </a:stretch>
          </p:blipFill>
          <p:spPr>
            <a:xfrm>
              <a:off x="8426600" y="1491699"/>
              <a:ext cx="188426" cy="189771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8808832" y="1433792"/>
              <a:ext cx="115981" cy="248210"/>
            </a:xfrm>
            <a:custGeom>
              <a:avLst/>
              <a:gdLst/>
              <a:ahLst/>
              <a:cxnLst/>
              <a:rect l="l" t="t" r="r" b="b"/>
              <a:pathLst>
                <a:path w="131445" h="281305">
                  <a:moveTo>
                    <a:pt x="90011" y="280701"/>
                  </a:moveTo>
                  <a:lnTo>
                    <a:pt x="82391" y="280701"/>
                  </a:lnTo>
                  <a:lnTo>
                    <a:pt x="74661" y="280392"/>
                  </a:lnTo>
                  <a:lnTo>
                    <a:pt x="67484" y="279368"/>
                  </a:lnTo>
                  <a:lnTo>
                    <a:pt x="60879" y="277487"/>
                  </a:lnTo>
                  <a:lnTo>
                    <a:pt x="54864" y="274605"/>
                  </a:lnTo>
                  <a:lnTo>
                    <a:pt x="47244" y="271557"/>
                  </a:lnTo>
                  <a:lnTo>
                    <a:pt x="33528" y="231933"/>
                  </a:lnTo>
                  <a:lnTo>
                    <a:pt x="35052" y="190690"/>
                  </a:lnTo>
                  <a:lnTo>
                    <a:pt x="35052" y="106775"/>
                  </a:lnTo>
                  <a:lnTo>
                    <a:pt x="26146" y="107013"/>
                  </a:lnTo>
                  <a:lnTo>
                    <a:pt x="8905" y="108061"/>
                  </a:lnTo>
                  <a:lnTo>
                    <a:pt x="0" y="108299"/>
                  </a:lnTo>
                  <a:lnTo>
                    <a:pt x="0" y="99155"/>
                  </a:lnTo>
                  <a:lnTo>
                    <a:pt x="18097" y="92106"/>
                  </a:lnTo>
                  <a:lnTo>
                    <a:pt x="26789" y="88225"/>
                  </a:lnTo>
                  <a:lnTo>
                    <a:pt x="35052" y="83915"/>
                  </a:lnTo>
                  <a:lnTo>
                    <a:pt x="34790" y="68493"/>
                  </a:lnTo>
                  <a:lnTo>
                    <a:pt x="34099" y="52054"/>
                  </a:lnTo>
                  <a:lnTo>
                    <a:pt x="32004" y="16764"/>
                  </a:lnTo>
                  <a:lnTo>
                    <a:pt x="62047" y="3476"/>
                  </a:lnTo>
                  <a:lnTo>
                    <a:pt x="68675" y="0"/>
                  </a:lnTo>
                  <a:lnTo>
                    <a:pt x="74771" y="4572"/>
                  </a:lnTo>
                  <a:lnTo>
                    <a:pt x="73652" y="15670"/>
                  </a:lnTo>
                  <a:lnTo>
                    <a:pt x="72675" y="32777"/>
                  </a:lnTo>
                  <a:lnTo>
                    <a:pt x="71985" y="55618"/>
                  </a:lnTo>
                  <a:lnTo>
                    <a:pt x="71723" y="83915"/>
                  </a:lnTo>
                  <a:lnTo>
                    <a:pt x="114395" y="83915"/>
                  </a:lnTo>
                  <a:lnTo>
                    <a:pt x="131159" y="82391"/>
                  </a:lnTo>
                  <a:lnTo>
                    <a:pt x="129635" y="105251"/>
                  </a:lnTo>
                  <a:lnTo>
                    <a:pt x="71723" y="105251"/>
                  </a:lnTo>
                  <a:lnTo>
                    <a:pt x="71747" y="206159"/>
                  </a:lnTo>
                  <a:lnTo>
                    <a:pt x="77819" y="244125"/>
                  </a:lnTo>
                  <a:lnTo>
                    <a:pt x="91535" y="253269"/>
                  </a:lnTo>
                  <a:lnTo>
                    <a:pt x="106775" y="253269"/>
                  </a:lnTo>
                  <a:lnTo>
                    <a:pt x="111347" y="250221"/>
                  </a:lnTo>
                  <a:lnTo>
                    <a:pt x="115919" y="248697"/>
                  </a:lnTo>
                  <a:lnTo>
                    <a:pt x="118967" y="247173"/>
                  </a:lnTo>
                  <a:lnTo>
                    <a:pt x="123539" y="244125"/>
                  </a:lnTo>
                  <a:lnTo>
                    <a:pt x="129635" y="251745"/>
                  </a:lnTo>
                  <a:lnTo>
                    <a:pt x="108299" y="276129"/>
                  </a:lnTo>
                  <a:lnTo>
                    <a:pt x="99155" y="279177"/>
                  </a:lnTo>
                  <a:lnTo>
                    <a:pt x="94583" y="279177"/>
                  </a:lnTo>
                  <a:lnTo>
                    <a:pt x="90011" y="280701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pic>
        <p:nvPicPr>
          <p:cNvPr id="48" name="object 48"/>
          <p:cNvPicPr/>
          <p:nvPr/>
        </p:nvPicPr>
        <p:blipFill>
          <a:blip r:embed="rId21"/>
          <a:stretch>
            <a:fillRect/>
          </a:stretch>
        </p:blipFill>
        <p:spPr>
          <a:xfrm>
            <a:off x="3758957" y="1864602"/>
            <a:ext cx="1922005" cy="290793"/>
          </a:xfrm>
          <a:prstGeom prst="rect">
            <a:avLst/>
          </a:prstGeom>
        </p:spPr>
      </p:pic>
      <p:grpSp>
        <p:nvGrpSpPr>
          <p:cNvPr id="49" name="object 49"/>
          <p:cNvGrpSpPr/>
          <p:nvPr/>
        </p:nvGrpSpPr>
        <p:grpSpPr>
          <a:xfrm>
            <a:off x="6100839" y="1864602"/>
            <a:ext cx="789180" cy="290804"/>
            <a:chOff x="6100839" y="1864603"/>
            <a:chExt cx="789180" cy="290804"/>
          </a:xfrm>
        </p:grpSpPr>
        <p:sp>
          <p:nvSpPr>
            <p:cNvPr id="50" name="object 50"/>
            <p:cNvSpPr/>
            <p:nvPr/>
          </p:nvSpPr>
          <p:spPr>
            <a:xfrm>
              <a:off x="6100839" y="1864614"/>
              <a:ext cx="319368" cy="290793"/>
            </a:xfrm>
            <a:custGeom>
              <a:avLst/>
              <a:gdLst/>
              <a:ahLst/>
              <a:cxnLst/>
              <a:rect l="l" t="t" r="r" b="b"/>
              <a:pathLst>
                <a:path w="361950" h="329564">
                  <a:moveTo>
                    <a:pt x="237934" y="305079"/>
                  </a:moveTo>
                  <a:lnTo>
                    <a:pt x="233362" y="305079"/>
                  </a:lnTo>
                  <a:lnTo>
                    <a:pt x="228790" y="303555"/>
                  </a:lnTo>
                  <a:lnTo>
                    <a:pt x="225742" y="303555"/>
                  </a:lnTo>
                  <a:lnTo>
                    <a:pt x="224218" y="302031"/>
                  </a:lnTo>
                  <a:lnTo>
                    <a:pt x="221170" y="300507"/>
                  </a:lnTo>
                  <a:lnTo>
                    <a:pt x="216598" y="297459"/>
                  </a:lnTo>
                  <a:lnTo>
                    <a:pt x="210007" y="291147"/>
                  </a:lnTo>
                  <a:lnTo>
                    <a:pt x="199263" y="281266"/>
                  </a:lnTo>
                  <a:lnTo>
                    <a:pt x="164782" y="250215"/>
                  </a:lnTo>
                  <a:lnTo>
                    <a:pt x="147624" y="232867"/>
                  </a:lnTo>
                  <a:lnTo>
                    <a:pt x="114401" y="198310"/>
                  </a:lnTo>
                  <a:lnTo>
                    <a:pt x="139877" y="177444"/>
                  </a:lnTo>
                  <a:lnTo>
                    <a:pt x="161340" y="160578"/>
                  </a:lnTo>
                  <a:lnTo>
                    <a:pt x="178777" y="147688"/>
                  </a:lnTo>
                  <a:lnTo>
                    <a:pt x="192214" y="138772"/>
                  </a:lnTo>
                  <a:lnTo>
                    <a:pt x="207454" y="131152"/>
                  </a:lnTo>
                  <a:lnTo>
                    <a:pt x="219646" y="131152"/>
                  </a:lnTo>
                  <a:lnTo>
                    <a:pt x="219646" y="118960"/>
                  </a:lnTo>
                  <a:lnTo>
                    <a:pt x="175450" y="118960"/>
                  </a:lnTo>
                  <a:lnTo>
                    <a:pt x="144970" y="148018"/>
                  </a:lnTo>
                  <a:lnTo>
                    <a:pt x="133464" y="159423"/>
                  </a:lnTo>
                  <a:lnTo>
                    <a:pt x="124117" y="168402"/>
                  </a:lnTo>
                  <a:lnTo>
                    <a:pt x="116801" y="174802"/>
                  </a:lnTo>
                  <a:lnTo>
                    <a:pt x="111353" y="178498"/>
                  </a:lnTo>
                  <a:lnTo>
                    <a:pt x="104178" y="185140"/>
                  </a:lnTo>
                  <a:lnTo>
                    <a:pt x="96304" y="191643"/>
                  </a:lnTo>
                  <a:lnTo>
                    <a:pt x="77825" y="205930"/>
                  </a:lnTo>
                  <a:lnTo>
                    <a:pt x="74777" y="204406"/>
                  </a:lnTo>
                  <a:lnTo>
                    <a:pt x="74777" y="117436"/>
                  </a:lnTo>
                  <a:lnTo>
                    <a:pt x="75653" y="79946"/>
                  </a:lnTo>
                  <a:lnTo>
                    <a:pt x="76111" y="52197"/>
                  </a:lnTo>
                  <a:lnTo>
                    <a:pt x="76301" y="25908"/>
                  </a:lnTo>
                  <a:lnTo>
                    <a:pt x="77825" y="4572"/>
                  </a:lnTo>
                  <a:lnTo>
                    <a:pt x="77825" y="1524"/>
                  </a:lnTo>
                  <a:lnTo>
                    <a:pt x="76301" y="0"/>
                  </a:lnTo>
                  <a:lnTo>
                    <a:pt x="74777" y="0"/>
                  </a:lnTo>
                  <a:lnTo>
                    <a:pt x="51917" y="6096"/>
                  </a:lnTo>
                  <a:lnTo>
                    <a:pt x="35826" y="10096"/>
                  </a:lnTo>
                  <a:lnTo>
                    <a:pt x="21920" y="12954"/>
                  </a:lnTo>
                  <a:lnTo>
                    <a:pt x="10020" y="14668"/>
                  </a:lnTo>
                  <a:lnTo>
                    <a:pt x="0" y="15240"/>
                  </a:lnTo>
                  <a:lnTo>
                    <a:pt x="0" y="28956"/>
                  </a:lnTo>
                  <a:lnTo>
                    <a:pt x="28956" y="28956"/>
                  </a:lnTo>
                  <a:lnTo>
                    <a:pt x="33629" y="30480"/>
                  </a:lnTo>
                  <a:lnTo>
                    <a:pt x="35153" y="33528"/>
                  </a:lnTo>
                  <a:lnTo>
                    <a:pt x="36906" y="42087"/>
                  </a:lnTo>
                  <a:lnTo>
                    <a:pt x="37820" y="58521"/>
                  </a:lnTo>
                  <a:lnTo>
                    <a:pt x="38150" y="82677"/>
                  </a:lnTo>
                  <a:lnTo>
                    <a:pt x="38150" y="269316"/>
                  </a:lnTo>
                  <a:lnTo>
                    <a:pt x="33629" y="311277"/>
                  </a:lnTo>
                  <a:lnTo>
                    <a:pt x="27432" y="312801"/>
                  </a:lnTo>
                  <a:lnTo>
                    <a:pt x="3048" y="312801"/>
                  </a:lnTo>
                  <a:lnTo>
                    <a:pt x="3048" y="324993"/>
                  </a:lnTo>
                  <a:lnTo>
                    <a:pt x="61061" y="323469"/>
                  </a:lnTo>
                  <a:lnTo>
                    <a:pt x="87630" y="324751"/>
                  </a:lnTo>
                  <a:lnTo>
                    <a:pt x="102209" y="324993"/>
                  </a:lnTo>
                  <a:lnTo>
                    <a:pt x="114401" y="324993"/>
                  </a:lnTo>
                  <a:lnTo>
                    <a:pt x="114401" y="312801"/>
                  </a:lnTo>
                  <a:lnTo>
                    <a:pt x="88493" y="312801"/>
                  </a:lnTo>
                  <a:lnTo>
                    <a:pt x="80873" y="311277"/>
                  </a:lnTo>
                  <a:lnTo>
                    <a:pt x="75057" y="268452"/>
                  </a:lnTo>
                  <a:lnTo>
                    <a:pt x="74777" y="244119"/>
                  </a:lnTo>
                  <a:lnTo>
                    <a:pt x="74777" y="216598"/>
                  </a:lnTo>
                  <a:lnTo>
                    <a:pt x="77825" y="216598"/>
                  </a:lnTo>
                  <a:lnTo>
                    <a:pt x="89865" y="226910"/>
                  </a:lnTo>
                  <a:lnTo>
                    <a:pt x="103352" y="239344"/>
                  </a:lnTo>
                  <a:lnTo>
                    <a:pt x="135737" y="270027"/>
                  </a:lnTo>
                  <a:lnTo>
                    <a:pt x="195262" y="329565"/>
                  </a:lnTo>
                  <a:lnTo>
                    <a:pt x="206425" y="326136"/>
                  </a:lnTo>
                  <a:lnTo>
                    <a:pt x="237934" y="315849"/>
                  </a:lnTo>
                  <a:lnTo>
                    <a:pt x="237934" y="305079"/>
                  </a:lnTo>
                  <a:close/>
                </a:path>
                <a:path w="361950" h="329564">
                  <a:moveTo>
                    <a:pt x="329476" y="35039"/>
                  </a:moveTo>
                  <a:lnTo>
                    <a:pt x="327952" y="28943"/>
                  </a:lnTo>
                  <a:lnTo>
                    <a:pt x="318808" y="19799"/>
                  </a:lnTo>
                  <a:lnTo>
                    <a:pt x="312712" y="16751"/>
                  </a:lnTo>
                  <a:lnTo>
                    <a:pt x="298996" y="16751"/>
                  </a:lnTo>
                  <a:lnTo>
                    <a:pt x="292900" y="19799"/>
                  </a:lnTo>
                  <a:lnTo>
                    <a:pt x="283756" y="28943"/>
                  </a:lnTo>
                  <a:lnTo>
                    <a:pt x="280708" y="35039"/>
                  </a:lnTo>
                  <a:lnTo>
                    <a:pt x="280708" y="48755"/>
                  </a:lnTo>
                  <a:lnTo>
                    <a:pt x="283756" y="54851"/>
                  </a:lnTo>
                  <a:lnTo>
                    <a:pt x="288328" y="59423"/>
                  </a:lnTo>
                  <a:lnTo>
                    <a:pt x="292900" y="64096"/>
                  </a:lnTo>
                  <a:lnTo>
                    <a:pt x="298996" y="67144"/>
                  </a:lnTo>
                  <a:lnTo>
                    <a:pt x="312712" y="67144"/>
                  </a:lnTo>
                  <a:lnTo>
                    <a:pt x="318808" y="64096"/>
                  </a:lnTo>
                  <a:lnTo>
                    <a:pt x="323380" y="59423"/>
                  </a:lnTo>
                  <a:lnTo>
                    <a:pt x="327952" y="54851"/>
                  </a:lnTo>
                  <a:lnTo>
                    <a:pt x="329476" y="48755"/>
                  </a:lnTo>
                  <a:lnTo>
                    <a:pt x="329476" y="35039"/>
                  </a:lnTo>
                  <a:close/>
                </a:path>
                <a:path w="361950" h="329564">
                  <a:moveTo>
                    <a:pt x="361569" y="312788"/>
                  </a:moveTo>
                  <a:lnTo>
                    <a:pt x="326428" y="295935"/>
                  </a:lnTo>
                  <a:lnTo>
                    <a:pt x="324916" y="260578"/>
                  </a:lnTo>
                  <a:lnTo>
                    <a:pt x="324916" y="230035"/>
                  </a:lnTo>
                  <a:lnTo>
                    <a:pt x="325081" y="208965"/>
                  </a:lnTo>
                  <a:lnTo>
                    <a:pt x="325539" y="182575"/>
                  </a:lnTo>
                  <a:lnTo>
                    <a:pt x="326428" y="152577"/>
                  </a:lnTo>
                  <a:lnTo>
                    <a:pt x="326656" y="143408"/>
                  </a:lnTo>
                  <a:lnTo>
                    <a:pt x="327431" y="130416"/>
                  </a:lnTo>
                  <a:lnTo>
                    <a:pt x="327723" y="125056"/>
                  </a:lnTo>
                  <a:lnTo>
                    <a:pt x="327952" y="117436"/>
                  </a:lnTo>
                  <a:lnTo>
                    <a:pt x="323380" y="114388"/>
                  </a:lnTo>
                  <a:lnTo>
                    <a:pt x="313664" y="117767"/>
                  </a:lnTo>
                  <a:lnTo>
                    <a:pt x="305092" y="120865"/>
                  </a:lnTo>
                  <a:lnTo>
                    <a:pt x="297662" y="123393"/>
                  </a:lnTo>
                  <a:lnTo>
                    <a:pt x="291376" y="125056"/>
                  </a:lnTo>
                  <a:lnTo>
                    <a:pt x="283895" y="126466"/>
                  </a:lnTo>
                  <a:lnTo>
                    <a:pt x="264363" y="130416"/>
                  </a:lnTo>
                  <a:lnTo>
                    <a:pt x="251752" y="132676"/>
                  </a:lnTo>
                  <a:lnTo>
                    <a:pt x="251752" y="144957"/>
                  </a:lnTo>
                  <a:lnTo>
                    <a:pt x="276136" y="144957"/>
                  </a:lnTo>
                  <a:lnTo>
                    <a:pt x="280708" y="146481"/>
                  </a:lnTo>
                  <a:lnTo>
                    <a:pt x="283756" y="148005"/>
                  </a:lnTo>
                  <a:lnTo>
                    <a:pt x="285280" y="149529"/>
                  </a:lnTo>
                  <a:lnTo>
                    <a:pt x="286804" y="152577"/>
                  </a:lnTo>
                  <a:lnTo>
                    <a:pt x="286804" y="157149"/>
                  </a:lnTo>
                  <a:lnTo>
                    <a:pt x="287680" y="167398"/>
                  </a:lnTo>
                  <a:lnTo>
                    <a:pt x="288137" y="179628"/>
                  </a:lnTo>
                  <a:lnTo>
                    <a:pt x="288302" y="193586"/>
                  </a:lnTo>
                  <a:lnTo>
                    <a:pt x="288175" y="247167"/>
                  </a:lnTo>
                  <a:lnTo>
                    <a:pt x="288137" y="252869"/>
                  </a:lnTo>
                  <a:lnTo>
                    <a:pt x="287680" y="270357"/>
                  </a:lnTo>
                  <a:lnTo>
                    <a:pt x="286804" y="285102"/>
                  </a:lnTo>
                  <a:lnTo>
                    <a:pt x="286804" y="297459"/>
                  </a:lnTo>
                  <a:lnTo>
                    <a:pt x="285280" y="305079"/>
                  </a:lnTo>
                  <a:lnTo>
                    <a:pt x="283756" y="306603"/>
                  </a:lnTo>
                  <a:lnTo>
                    <a:pt x="282232" y="309740"/>
                  </a:lnTo>
                  <a:lnTo>
                    <a:pt x="277660" y="309740"/>
                  </a:lnTo>
                  <a:lnTo>
                    <a:pt x="270040" y="311264"/>
                  </a:lnTo>
                  <a:lnTo>
                    <a:pt x="251752" y="312788"/>
                  </a:lnTo>
                  <a:lnTo>
                    <a:pt x="251752" y="324980"/>
                  </a:lnTo>
                  <a:lnTo>
                    <a:pt x="264553" y="324751"/>
                  </a:lnTo>
                  <a:lnTo>
                    <a:pt x="290753" y="323697"/>
                  </a:lnTo>
                  <a:lnTo>
                    <a:pt x="303568" y="323456"/>
                  </a:lnTo>
                  <a:lnTo>
                    <a:pt x="316687" y="323697"/>
                  </a:lnTo>
                  <a:lnTo>
                    <a:pt x="345821" y="324751"/>
                  </a:lnTo>
                  <a:lnTo>
                    <a:pt x="361569" y="324980"/>
                  </a:lnTo>
                  <a:lnTo>
                    <a:pt x="361569" y="323456"/>
                  </a:lnTo>
                  <a:lnTo>
                    <a:pt x="361569" y="312788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22"/>
            <a:stretch>
              <a:fillRect/>
            </a:stretch>
          </p:blipFill>
          <p:spPr>
            <a:xfrm>
              <a:off x="6436014" y="1965539"/>
              <a:ext cx="223389" cy="185821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6678229" y="1864603"/>
              <a:ext cx="211790" cy="290793"/>
            </a:xfrm>
            <a:custGeom>
              <a:avLst/>
              <a:gdLst/>
              <a:ahLst/>
              <a:cxnLst/>
              <a:rect l="l" t="t" r="r" b="b"/>
              <a:pathLst>
                <a:path w="240027" h="329564">
                  <a:moveTo>
                    <a:pt x="204406" y="128111"/>
                  </a:moveTo>
                  <a:lnTo>
                    <a:pt x="167830" y="128111"/>
                  </a:lnTo>
                  <a:lnTo>
                    <a:pt x="167830" y="39624"/>
                  </a:lnTo>
                  <a:lnTo>
                    <a:pt x="166306" y="35052"/>
                  </a:lnTo>
                  <a:lnTo>
                    <a:pt x="164782" y="32004"/>
                  </a:lnTo>
                  <a:lnTo>
                    <a:pt x="161734" y="28956"/>
                  </a:lnTo>
                  <a:lnTo>
                    <a:pt x="131254" y="28956"/>
                  </a:lnTo>
                  <a:lnTo>
                    <a:pt x="131254" y="15240"/>
                  </a:lnTo>
                  <a:lnTo>
                    <a:pt x="150399" y="13287"/>
                  </a:lnTo>
                  <a:lnTo>
                    <a:pt x="168973" y="9906"/>
                  </a:lnTo>
                  <a:lnTo>
                    <a:pt x="186975" y="5381"/>
                  </a:lnTo>
                  <a:lnTo>
                    <a:pt x="204406" y="0"/>
                  </a:lnTo>
                  <a:lnTo>
                    <a:pt x="207454" y="1524"/>
                  </a:lnTo>
                  <a:lnTo>
                    <a:pt x="207192" y="13501"/>
                  </a:lnTo>
                  <a:lnTo>
                    <a:pt x="206502" y="26479"/>
                  </a:lnTo>
                  <a:lnTo>
                    <a:pt x="205525" y="40314"/>
                  </a:lnTo>
                  <a:lnTo>
                    <a:pt x="204406" y="54864"/>
                  </a:lnTo>
                  <a:lnTo>
                    <a:pt x="204406" y="128111"/>
                  </a:lnTo>
                  <a:close/>
                </a:path>
                <a:path w="240027" h="329564">
                  <a:moveTo>
                    <a:pt x="86963" y="329565"/>
                  </a:moveTo>
                  <a:lnTo>
                    <a:pt x="39171" y="314094"/>
                  </a:lnTo>
                  <a:lnTo>
                    <a:pt x="6679" y="270033"/>
                  </a:lnTo>
                  <a:lnTo>
                    <a:pt x="0" y="228885"/>
                  </a:lnTo>
                  <a:lnTo>
                    <a:pt x="809" y="214543"/>
                  </a:lnTo>
                  <a:lnTo>
                    <a:pt x="15540" y="169044"/>
                  </a:lnTo>
                  <a:lnTo>
                    <a:pt x="50768" y="138410"/>
                  </a:lnTo>
                  <a:lnTo>
                    <a:pt x="85034" y="120824"/>
                  </a:lnTo>
                  <a:lnTo>
                    <a:pt x="114395" y="114395"/>
                  </a:lnTo>
                  <a:lnTo>
                    <a:pt x="120387" y="114657"/>
                  </a:lnTo>
                  <a:lnTo>
                    <a:pt x="160329" y="124944"/>
                  </a:lnTo>
                  <a:lnTo>
                    <a:pt x="167830" y="128111"/>
                  </a:lnTo>
                  <a:lnTo>
                    <a:pt x="204406" y="128111"/>
                  </a:lnTo>
                  <a:lnTo>
                    <a:pt x="204406" y="132683"/>
                  </a:lnTo>
                  <a:lnTo>
                    <a:pt x="102203" y="132683"/>
                  </a:lnTo>
                  <a:lnTo>
                    <a:pt x="88201" y="134089"/>
                  </a:lnTo>
                  <a:lnTo>
                    <a:pt x="48482" y="165568"/>
                  </a:lnTo>
                  <a:lnTo>
                    <a:pt x="38195" y="215074"/>
                  </a:lnTo>
                  <a:lnTo>
                    <a:pt x="39576" y="234560"/>
                  </a:lnTo>
                  <a:lnTo>
                    <a:pt x="58007" y="279177"/>
                  </a:lnTo>
                  <a:lnTo>
                    <a:pt x="93368" y="300609"/>
                  </a:lnTo>
                  <a:lnTo>
                    <a:pt x="106775" y="302037"/>
                  </a:lnTo>
                  <a:lnTo>
                    <a:pt x="144934" y="302037"/>
                  </a:lnTo>
                  <a:lnTo>
                    <a:pt x="133928" y="311436"/>
                  </a:lnTo>
                  <a:lnTo>
                    <a:pt x="120491" y="323469"/>
                  </a:lnTo>
                  <a:lnTo>
                    <a:pt x="111394" y="326350"/>
                  </a:lnTo>
                  <a:lnTo>
                    <a:pt x="102584" y="328231"/>
                  </a:lnTo>
                  <a:lnTo>
                    <a:pt x="94345" y="329255"/>
                  </a:lnTo>
                  <a:lnTo>
                    <a:pt x="86963" y="329565"/>
                  </a:lnTo>
                  <a:close/>
                </a:path>
                <a:path w="240027" h="329564">
                  <a:moveTo>
                    <a:pt x="144934" y="302037"/>
                  </a:moveTo>
                  <a:lnTo>
                    <a:pt x="106775" y="302037"/>
                  </a:lnTo>
                  <a:lnTo>
                    <a:pt x="115648" y="301466"/>
                  </a:lnTo>
                  <a:lnTo>
                    <a:pt x="123967" y="299751"/>
                  </a:lnTo>
                  <a:lnTo>
                    <a:pt x="156448" y="274677"/>
                  </a:lnTo>
                  <a:lnTo>
                    <a:pt x="167282" y="234155"/>
                  </a:lnTo>
                  <a:lnTo>
                    <a:pt x="167830" y="218122"/>
                  </a:lnTo>
                  <a:lnTo>
                    <a:pt x="167830" y="166306"/>
                  </a:lnTo>
                  <a:lnTo>
                    <a:pt x="135826" y="141827"/>
                  </a:lnTo>
                  <a:lnTo>
                    <a:pt x="102203" y="132683"/>
                  </a:lnTo>
                  <a:lnTo>
                    <a:pt x="204406" y="132683"/>
                  </a:lnTo>
                  <a:lnTo>
                    <a:pt x="204498" y="283749"/>
                  </a:lnTo>
                  <a:lnTo>
                    <a:pt x="167830" y="283749"/>
                  </a:lnTo>
                  <a:lnTo>
                    <a:pt x="157875" y="291442"/>
                  </a:lnTo>
                  <a:lnTo>
                    <a:pt x="146482" y="300716"/>
                  </a:lnTo>
                  <a:lnTo>
                    <a:pt x="144934" y="302037"/>
                  </a:lnTo>
                  <a:close/>
                </a:path>
                <a:path w="240027" h="329564">
                  <a:moveTo>
                    <a:pt x="164782" y="324993"/>
                  </a:moveTo>
                  <a:lnTo>
                    <a:pt x="165687" y="317262"/>
                  </a:lnTo>
                  <a:lnTo>
                    <a:pt x="166372" y="306609"/>
                  </a:lnTo>
                  <a:lnTo>
                    <a:pt x="166946" y="296322"/>
                  </a:lnTo>
                  <a:lnTo>
                    <a:pt x="167830" y="283749"/>
                  </a:lnTo>
                  <a:lnTo>
                    <a:pt x="204498" y="283749"/>
                  </a:lnTo>
                  <a:lnTo>
                    <a:pt x="204621" y="291442"/>
                  </a:lnTo>
                  <a:lnTo>
                    <a:pt x="205049" y="299275"/>
                  </a:lnTo>
                  <a:lnTo>
                    <a:pt x="239553" y="312800"/>
                  </a:lnTo>
                  <a:lnTo>
                    <a:pt x="239553" y="323469"/>
                  </a:lnTo>
                  <a:lnTo>
                    <a:pt x="192214" y="323469"/>
                  </a:lnTo>
                  <a:lnTo>
                    <a:pt x="188785" y="323707"/>
                  </a:lnTo>
                  <a:lnTo>
                    <a:pt x="183070" y="324231"/>
                  </a:lnTo>
                  <a:lnTo>
                    <a:pt x="175069" y="324754"/>
                  </a:lnTo>
                  <a:lnTo>
                    <a:pt x="164782" y="324993"/>
                  </a:lnTo>
                  <a:close/>
                </a:path>
                <a:path w="240027" h="329564">
                  <a:moveTo>
                    <a:pt x="239553" y="324993"/>
                  </a:moveTo>
                  <a:lnTo>
                    <a:pt x="226330" y="324754"/>
                  </a:lnTo>
                  <a:lnTo>
                    <a:pt x="202812" y="323707"/>
                  </a:lnTo>
                  <a:lnTo>
                    <a:pt x="192214" y="323469"/>
                  </a:lnTo>
                  <a:lnTo>
                    <a:pt x="239553" y="323469"/>
                  </a:lnTo>
                  <a:lnTo>
                    <a:pt x="239553" y="324993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53" name="object 53"/>
          <p:cNvGrpSpPr/>
          <p:nvPr/>
        </p:nvGrpSpPr>
        <p:grpSpPr>
          <a:xfrm>
            <a:off x="7316209" y="1864602"/>
            <a:ext cx="333878" cy="290792"/>
            <a:chOff x="7316209" y="1864603"/>
            <a:chExt cx="333878" cy="290792"/>
          </a:xfrm>
        </p:grpSpPr>
        <p:pic>
          <p:nvPicPr>
            <p:cNvPr id="54" name="object 54"/>
            <p:cNvPicPr/>
            <p:nvPr/>
          </p:nvPicPr>
          <p:blipFill>
            <a:blip r:embed="rId23"/>
            <a:stretch>
              <a:fillRect/>
            </a:stretch>
          </p:blipFill>
          <p:spPr>
            <a:xfrm>
              <a:off x="7316209" y="1965539"/>
              <a:ext cx="187082" cy="189855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7523461" y="1864603"/>
              <a:ext cx="126626" cy="286871"/>
            </a:xfrm>
            <a:custGeom>
              <a:avLst/>
              <a:gdLst/>
              <a:ahLst/>
              <a:cxnLst/>
              <a:rect l="l" t="t" r="r" b="b"/>
              <a:pathLst>
                <a:path w="143509" h="325119">
                  <a:moveTo>
                    <a:pt x="118967" y="324992"/>
                  </a:moveTo>
                  <a:lnTo>
                    <a:pt x="102965" y="324754"/>
                  </a:lnTo>
                  <a:lnTo>
                    <a:pt x="77819" y="323707"/>
                  </a:lnTo>
                  <a:lnTo>
                    <a:pt x="68675" y="323469"/>
                  </a:lnTo>
                  <a:lnTo>
                    <a:pt x="0" y="324992"/>
                  </a:lnTo>
                  <a:lnTo>
                    <a:pt x="0" y="312800"/>
                  </a:lnTo>
                  <a:lnTo>
                    <a:pt x="26003" y="312800"/>
                  </a:lnTo>
                  <a:lnTo>
                    <a:pt x="32099" y="311276"/>
                  </a:lnTo>
                  <a:lnTo>
                    <a:pt x="37909" y="264604"/>
                  </a:lnTo>
                  <a:lnTo>
                    <a:pt x="38195" y="238029"/>
                  </a:lnTo>
                  <a:lnTo>
                    <a:pt x="38195" y="152590"/>
                  </a:lnTo>
                  <a:lnTo>
                    <a:pt x="6096" y="155638"/>
                  </a:lnTo>
                  <a:lnTo>
                    <a:pt x="6096" y="146494"/>
                  </a:lnTo>
                  <a:lnTo>
                    <a:pt x="14111" y="142105"/>
                  </a:lnTo>
                  <a:lnTo>
                    <a:pt x="30179" y="133970"/>
                  </a:lnTo>
                  <a:lnTo>
                    <a:pt x="38195" y="129635"/>
                  </a:lnTo>
                  <a:lnTo>
                    <a:pt x="38195" y="102203"/>
                  </a:lnTo>
                  <a:lnTo>
                    <a:pt x="38504" y="92225"/>
                  </a:lnTo>
                  <a:lnTo>
                    <a:pt x="52292" y="52970"/>
                  </a:lnTo>
                  <a:lnTo>
                    <a:pt x="87725" y="16001"/>
                  </a:lnTo>
                  <a:lnTo>
                    <a:pt x="103727" y="4571"/>
                  </a:lnTo>
                  <a:lnTo>
                    <a:pt x="108299" y="1523"/>
                  </a:lnTo>
                  <a:lnTo>
                    <a:pt x="115919" y="0"/>
                  </a:lnTo>
                  <a:lnTo>
                    <a:pt x="135826" y="0"/>
                  </a:lnTo>
                  <a:lnTo>
                    <a:pt x="143446" y="3047"/>
                  </a:lnTo>
                  <a:lnTo>
                    <a:pt x="143446" y="38099"/>
                  </a:lnTo>
                  <a:lnTo>
                    <a:pt x="137350" y="41147"/>
                  </a:lnTo>
                  <a:lnTo>
                    <a:pt x="131056" y="36266"/>
                  </a:lnTo>
                  <a:lnTo>
                    <a:pt x="123932" y="32956"/>
                  </a:lnTo>
                  <a:lnTo>
                    <a:pt x="116254" y="31075"/>
                  </a:lnTo>
                  <a:lnTo>
                    <a:pt x="108299" y="30479"/>
                  </a:lnTo>
                  <a:lnTo>
                    <a:pt x="99964" y="31099"/>
                  </a:lnTo>
                  <a:lnTo>
                    <a:pt x="76866" y="63293"/>
                  </a:lnTo>
                  <a:lnTo>
                    <a:pt x="74771" y="102203"/>
                  </a:lnTo>
                  <a:lnTo>
                    <a:pt x="74771" y="131159"/>
                  </a:lnTo>
                  <a:lnTo>
                    <a:pt x="106596" y="130968"/>
                  </a:lnTo>
                  <a:lnTo>
                    <a:pt x="120459" y="130516"/>
                  </a:lnTo>
                  <a:lnTo>
                    <a:pt x="132778" y="129635"/>
                  </a:lnTo>
                  <a:lnTo>
                    <a:pt x="134302" y="131159"/>
                  </a:lnTo>
                  <a:lnTo>
                    <a:pt x="131254" y="152590"/>
                  </a:lnTo>
                  <a:lnTo>
                    <a:pt x="74771" y="152590"/>
                  </a:lnTo>
                  <a:lnTo>
                    <a:pt x="74771" y="238029"/>
                  </a:lnTo>
                  <a:lnTo>
                    <a:pt x="75723" y="284702"/>
                  </a:lnTo>
                  <a:lnTo>
                    <a:pt x="88487" y="312800"/>
                  </a:lnTo>
                  <a:lnTo>
                    <a:pt x="118967" y="312800"/>
                  </a:lnTo>
                  <a:lnTo>
                    <a:pt x="118967" y="324992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pic>
        <p:nvPicPr>
          <p:cNvPr id="56" name="object 56"/>
          <p:cNvPicPr/>
          <p:nvPr/>
        </p:nvPicPr>
        <p:blipFill>
          <a:blip r:embed="rId24"/>
          <a:stretch>
            <a:fillRect/>
          </a:stretch>
        </p:blipFill>
        <p:spPr>
          <a:xfrm>
            <a:off x="8057814" y="1965539"/>
            <a:ext cx="857334" cy="189855"/>
          </a:xfrm>
          <a:prstGeom prst="rect">
            <a:avLst/>
          </a:prstGeom>
        </p:spPr>
      </p:pic>
      <p:grpSp>
        <p:nvGrpSpPr>
          <p:cNvPr id="57" name="object 57"/>
          <p:cNvGrpSpPr/>
          <p:nvPr/>
        </p:nvGrpSpPr>
        <p:grpSpPr>
          <a:xfrm>
            <a:off x="3750889" y="2381563"/>
            <a:ext cx="1938528" cy="248210"/>
            <a:chOff x="3750889" y="2381563"/>
            <a:chExt cx="1938528" cy="248210"/>
          </a:xfrm>
        </p:grpSpPr>
        <p:sp>
          <p:nvSpPr>
            <p:cNvPr id="58" name="object 58"/>
            <p:cNvSpPr/>
            <p:nvPr/>
          </p:nvSpPr>
          <p:spPr>
            <a:xfrm>
              <a:off x="3750889" y="2439464"/>
              <a:ext cx="337857" cy="187138"/>
            </a:xfrm>
            <a:custGeom>
              <a:avLst/>
              <a:gdLst/>
              <a:ahLst/>
              <a:cxnLst/>
              <a:rect l="l" t="t" r="r" b="b"/>
              <a:pathLst>
                <a:path w="382904" h="212089">
                  <a:moveTo>
                    <a:pt x="382904" y="212026"/>
                  </a:moveTo>
                  <a:lnTo>
                    <a:pt x="372236" y="210502"/>
                  </a:lnTo>
                  <a:lnTo>
                    <a:pt x="360543" y="210264"/>
                  </a:lnTo>
                  <a:lnTo>
                    <a:pt x="337089" y="208978"/>
                  </a:lnTo>
                  <a:lnTo>
                    <a:pt x="329946" y="209240"/>
                  </a:lnTo>
                  <a:lnTo>
                    <a:pt x="322230" y="209931"/>
                  </a:lnTo>
                  <a:lnTo>
                    <a:pt x="305085" y="212026"/>
                  </a:lnTo>
                  <a:lnTo>
                    <a:pt x="306847" y="190831"/>
                  </a:lnTo>
                  <a:lnTo>
                    <a:pt x="307752" y="168199"/>
                  </a:lnTo>
                  <a:lnTo>
                    <a:pt x="308086" y="143834"/>
                  </a:lnTo>
                  <a:lnTo>
                    <a:pt x="308133" y="117443"/>
                  </a:lnTo>
                  <a:lnTo>
                    <a:pt x="307871" y="97439"/>
                  </a:lnTo>
                  <a:lnTo>
                    <a:pt x="305085" y="57912"/>
                  </a:lnTo>
                  <a:lnTo>
                    <a:pt x="277272" y="30480"/>
                  </a:lnTo>
                  <a:lnTo>
                    <a:pt x="262413" y="28956"/>
                  </a:lnTo>
                  <a:lnTo>
                    <a:pt x="252672" y="29527"/>
                  </a:lnTo>
                  <a:lnTo>
                    <a:pt x="218122" y="49720"/>
                  </a:lnTo>
                  <a:lnTo>
                    <a:pt x="210502" y="189166"/>
                  </a:lnTo>
                  <a:lnTo>
                    <a:pt x="212026" y="192214"/>
                  </a:lnTo>
                  <a:lnTo>
                    <a:pt x="215074" y="193738"/>
                  </a:lnTo>
                  <a:lnTo>
                    <a:pt x="216598" y="195262"/>
                  </a:lnTo>
                  <a:lnTo>
                    <a:pt x="222694" y="195262"/>
                  </a:lnTo>
                  <a:lnTo>
                    <a:pt x="233362" y="196786"/>
                  </a:lnTo>
                  <a:lnTo>
                    <a:pt x="248697" y="198310"/>
                  </a:lnTo>
                  <a:lnTo>
                    <a:pt x="248697" y="212026"/>
                  </a:lnTo>
                  <a:lnTo>
                    <a:pt x="201240" y="209240"/>
                  </a:lnTo>
                  <a:lnTo>
                    <a:pt x="190690" y="208978"/>
                  </a:lnTo>
                  <a:lnTo>
                    <a:pt x="182117" y="209240"/>
                  </a:lnTo>
                  <a:lnTo>
                    <a:pt x="135826" y="212026"/>
                  </a:lnTo>
                  <a:lnTo>
                    <a:pt x="135826" y="198310"/>
                  </a:lnTo>
                  <a:lnTo>
                    <a:pt x="164782" y="198310"/>
                  </a:lnTo>
                  <a:lnTo>
                    <a:pt x="166306" y="195262"/>
                  </a:lnTo>
                  <a:lnTo>
                    <a:pt x="169354" y="192214"/>
                  </a:lnTo>
                  <a:lnTo>
                    <a:pt x="170878" y="186118"/>
                  </a:lnTo>
                  <a:lnTo>
                    <a:pt x="170878" y="176974"/>
                  </a:lnTo>
                  <a:lnTo>
                    <a:pt x="172973" y="141493"/>
                  </a:lnTo>
                  <a:lnTo>
                    <a:pt x="173664" y="122887"/>
                  </a:lnTo>
                  <a:lnTo>
                    <a:pt x="173926" y="103727"/>
                  </a:lnTo>
                  <a:lnTo>
                    <a:pt x="173640" y="87091"/>
                  </a:lnTo>
                  <a:lnTo>
                    <a:pt x="166520" y="48529"/>
                  </a:lnTo>
                  <a:lnTo>
                    <a:pt x="132833" y="26455"/>
                  </a:lnTo>
                  <a:lnTo>
                    <a:pt x="125063" y="25908"/>
                  </a:lnTo>
                  <a:lnTo>
                    <a:pt x="117086" y="26503"/>
                  </a:lnTo>
                  <a:lnTo>
                    <a:pt x="83153" y="46672"/>
                  </a:lnTo>
                  <a:lnTo>
                    <a:pt x="73509" y="91853"/>
                  </a:lnTo>
                  <a:lnTo>
                    <a:pt x="73247" y="111347"/>
                  </a:lnTo>
                  <a:lnTo>
                    <a:pt x="73437" y="151399"/>
                  </a:lnTo>
                  <a:lnTo>
                    <a:pt x="73890" y="167148"/>
                  </a:lnTo>
                  <a:lnTo>
                    <a:pt x="74771" y="180022"/>
                  </a:lnTo>
                  <a:lnTo>
                    <a:pt x="74771" y="190690"/>
                  </a:lnTo>
                  <a:lnTo>
                    <a:pt x="77819" y="192214"/>
                  </a:lnTo>
                  <a:lnTo>
                    <a:pt x="79343" y="195262"/>
                  </a:lnTo>
                  <a:lnTo>
                    <a:pt x="85439" y="195262"/>
                  </a:lnTo>
                  <a:lnTo>
                    <a:pt x="96107" y="196786"/>
                  </a:lnTo>
                  <a:lnTo>
                    <a:pt x="111347" y="198310"/>
                  </a:lnTo>
                  <a:lnTo>
                    <a:pt x="111347" y="212026"/>
                  </a:lnTo>
                  <a:lnTo>
                    <a:pt x="97893" y="211145"/>
                  </a:lnTo>
                  <a:lnTo>
                    <a:pt x="84867" y="210693"/>
                  </a:lnTo>
                  <a:lnTo>
                    <a:pt x="45528" y="210526"/>
                  </a:lnTo>
                  <a:lnTo>
                    <a:pt x="30944" y="210693"/>
                  </a:lnTo>
                  <a:lnTo>
                    <a:pt x="15771" y="211145"/>
                  </a:lnTo>
                  <a:lnTo>
                    <a:pt x="0" y="212026"/>
                  </a:lnTo>
                  <a:lnTo>
                    <a:pt x="0" y="198310"/>
                  </a:lnTo>
                  <a:lnTo>
                    <a:pt x="26003" y="198310"/>
                  </a:lnTo>
                  <a:lnTo>
                    <a:pt x="32099" y="196786"/>
                  </a:lnTo>
                  <a:lnTo>
                    <a:pt x="36409" y="142430"/>
                  </a:lnTo>
                  <a:lnTo>
                    <a:pt x="36671" y="109823"/>
                  </a:lnTo>
                  <a:lnTo>
                    <a:pt x="36480" y="66151"/>
                  </a:lnTo>
                  <a:lnTo>
                    <a:pt x="36028" y="52521"/>
                  </a:lnTo>
                  <a:lnTo>
                    <a:pt x="35147" y="44196"/>
                  </a:lnTo>
                  <a:lnTo>
                    <a:pt x="35147" y="38100"/>
                  </a:lnTo>
                  <a:lnTo>
                    <a:pt x="33623" y="33528"/>
                  </a:lnTo>
                  <a:lnTo>
                    <a:pt x="30575" y="30480"/>
                  </a:lnTo>
                  <a:lnTo>
                    <a:pt x="0" y="30480"/>
                  </a:lnTo>
                  <a:lnTo>
                    <a:pt x="0" y="18288"/>
                  </a:lnTo>
                  <a:lnTo>
                    <a:pt x="42956" y="9501"/>
                  </a:lnTo>
                  <a:lnTo>
                    <a:pt x="71723" y="0"/>
                  </a:lnTo>
                  <a:lnTo>
                    <a:pt x="73247" y="0"/>
                  </a:lnTo>
                  <a:lnTo>
                    <a:pt x="74771" y="1524"/>
                  </a:lnTo>
                  <a:lnTo>
                    <a:pt x="74771" y="12192"/>
                  </a:lnTo>
                  <a:lnTo>
                    <a:pt x="74199" y="25908"/>
                  </a:lnTo>
                  <a:lnTo>
                    <a:pt x="74128" y="32766"/>
                  </a:lnTo>
                  <a:lnTo>
                    <a:pt x="74771" y="39624"/>
                  </a:lnTo>
                  <a:lnTo>
                    <a:pt x="103727" y="13716"/>
                  </a:lnTo>
                  <a:lnTo>
                    <a:pt x="108299" y="9144"/>
                  </a:lnTo>
                  <a:lnTo>
                    <a:pt x="112871" y="6096"/>
                  </a:lnTo>
                  <a:lnTo>
                    <a:pt x="117443" y="4572"/>
                  </a:lnTo>
                  <a:lnTo>
                    <a:pt x="125063" y="1524"/>
                  </a:lnTo>
                  <a:lnTo>
                    <a:pt x="132778" y="0"/>
                  </a:lnTo>
                  <a:lnTo>
                    <a:pt x="140398" y="0"/>
                  </a:lnTo>
                  <a:lnTo>
                    <a:pt x="152376" y="571"/>
                  </a:lnTo>
                  <a:lnTo>
                    <a:pt x="194881" y="21717"/>
                  </a:lnTo>
                  <a:lnTo>
                    <a:pt x="207454" y="41148"/>
                  </a:lnTo>
                  <a:lnTo>
                    <a:pt x="236505" y="15240"/>
                  </a:lnTo>
                  <a:lnTo>
                    <a:pt x="241077" y="10668"/>
                  </a:lnTo>
                  <a:lnTo>
                    <a:pt x="247173" y="7620"/>
                  </a:lnTo>
                  <a:lnTo>
                    <a:pt x="253269" y="6096"/>
                  </a:lnTo>
                  <a:lnTo>
                    <a:pt x="260127" y="3857"/>
                  </a:lnTo>
                  <a:lnTo>
                    <a:pt x="266985" y="1905"/>
                  </a:lnTo>
                  <a:lnTo>
                    <a:pt x="273843" y="523"/>
                  </a:lnTo>
                  <a:lnTo>
                    <a:pt x="280701" y="0"/>
                  </a:lnTo>
                  <a:lnTo>
                    <a:pt x="289821" y="571"/>
                  </a:lnTo>
                  <a:lnTo>
                    <a:pt x="329469" y="20193"/>
                  </a:lnTo>
                  <a:lnTo>
                    <a:pt x="345994" y="61214"/>
                  </a:lnTo>
                  <a:lnTo>
                    <a:pt x="346328" y="73247"/>
                  </a:lnTo>
                  <a:lnTo>
                    <a:pt x="346328" y="158686"/>
                  </a:lnTo>
                  <a:lnTo>
                    <a:pt x="346590" y="171211"/>
                  </a:lnTo>
                  <a:lnTo>
                    <a:pt x="356996" y="198310"/>
                  </a:lnTo>
                  <a:lnTo>
                    <a:pt x="382904" y="198310"/>
                  </a:lnTo>
                  <a:lnTo>
                    <a:pt x="382904" y="212026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25"/>
            <a:stretch>
              <a:fillRect/>
            </a:stretch>
          </p:blipFill>
          <p:spPr>
            <a:xfrm>
              <a:off x="4102193" y="2439464"/>
              <a:ext cx="188426" cy="189771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26"/>
            <a:stretch>
              <a:fillRect/>
            </a:stretch>
          </p:blipFill>
          <p:spPr>
            <a:xfrm>
              <a:off x="4308101" y="2443498"/>
              <a:ext cx="208597" cy="184392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27"/>
            <a:stretch>
              <a:fillRect/>
            </a:stretch>
          </p:blipFill>
          <p:spPr>
            <a:xfrm>
              <a:off x="4536953" y="2439464"/>
              <a:ext cx="166827" cy="189771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4728070" y="2439464"/>
              <a:ext cx="336737" cy="187138"/>
            </a:xfrm>
            <a:custGeom>
              <a:avLst/>
              <a:gdLst/>
              <a:ahLst/>
              <a:cxnLst/>
              <a:rect l="l" t="t" r="r" b="b"/>
              <a:pathLst>
                <a:path w="381635" h="212089">
                  <a:moveTo>
                    <a:pt x="381285" y="212026"/>
                  </a:moveTo>
                  <a:lnTo>
                    <a:pt x="370617" y="210502"/>
                  </a:lnTo>
                  <a:lnTo>
                    <a:pt x="359163" y="210264"/>
                  </a:lnTo>
                  <a:lnTo>
                    <a:pt x="337089" y="208978"/>
                  </a:lnTo>
                  <a:lnTo>
                    <a:pt x="329945" y="209240"/>
                  </a:lnTo>
                  <a:lnTo>
                    <a:pt x="322230" y="209931"/>
                  </a:lnTo>
                  <a:lnTo>
                    <a:pt x="305085" y="212026"/>
                  </a:lnTo>
                  <a:lnTo>
                    <a:pt x="306204" y="190831"/>
                  </a:lnTo>
                  <a:lnTo>
                    <a:pt x="307181" y="168199"/>
                  </a:lnTo>
                  <a:lnTo>
                    <a:pt x="307871" y="143834"/>
                  </a:lnTo>
                  <a:lnTo>
                    <a:pt x="308133" y="117443"/>
                  </a:lnTo>
                  <a:lnTo>
                    <a:pt x="307846" y="97439"/>
                  </a:lnTo>
                  <a:lnTo>
                    <a:pt x="303466" y="57912"/>
                  </a:lnTo>
                  <a:lnTo>
                    <a:pt x="276225" y="30480"/>
                  </a:lnTo>
                  <a:lnTo>
                    <a:pt x="260794" y="28956"/>
                  </a:lnTo>
                  <a:lnTo>
                    <a:pt x="251936" y="29527"/>
                  </a:lnTo>
                  <a:lnTo>
                    <a:pt x="217550" y="49720"/>
                  </a:lnTo>
                  <a:lnTo>
                    <a:pt x="209240" y="109726"/>
                  </a:lnTo>
                  <a:lnTo>
                    <a:pt x="208978" y="140303"/>
                  </a:lnTo>
                  <a:lnTo>
                    <a:pt x="209216" y="157765"/>
                  </a:lnTo>
                  <a:lnTo>
                    <a:pt x="209740" y="171057"/>
                  </a:lnTo>
                  <a:lnTo>
                    <a:pt x="210502" y="184594"/>
                  </a:lnTo>
                  <a:lnTo>
                    <a:pt x="210502" y="189166"/>
                  </a:lnTo>
                  <a:lnTo>
                    <a:pt x="212026" y="192214"/>
                  </a:lnTo>
                  <a:lnTo>
                    <a:pt x="215074" y="195262"/>
                  </a:lnTo>
                  <a:lnTo>
                    <a:pt x="222694" y="195262"/>
                  </a:lnTo>
                  <a:lnTo>
                    <a:pt x="233362" y="196786"/>
                  </a:lnTo>
                  <a:lnTo>
                    <a:pt x="247078" y="198310"/>
                  </a:lnTo>
                  <a:lnTo>
                    <a:pt x="247078" y="212026"/>
                  </a:lnTo>
                  <a:lnTo>
                    <a:pt x="200961" y="209240"/>
                  </a:lnTo>
                  <a:lnTo>
                    <a:pt x="190595" y="208978"/>
                  </a:lnTo>
                  <a:lnTo>
                    <a:pt x="181998" y="209240"/>
                  </a:lnTo>
                  <a:lnTo>
                    <a:pt x="134207" y="212026"/>
                  </a:lnTo>
                  <a:lnTo>
                    <a:pt x="134207" y="198310"/>
                  </a:lnTo>
                  <a:lnTo>
                    <a:pt x="163163" y="198310"/>
                  </a:lnTo>
                  <a:lnTo>
                    <a:pt x="169259" y="192214"/>
                  </a:lnTo>
                  <a:lnTo>
                    <a:pt x="170783" y="186118"/>
                  </a:lnTo>
                  <a:lnTo>
                    <a:pt x="170783" y="176974"/>
                  </a:lnTo>
                  <a:lnTo>
                    <a:pt x="171664" y="159528"/>
                  </a:lnTo>
                  <a:lnTo>
                    <a:pt x="172116" y="141493"/>
                  </a:lnTo>
                  <a:lnTo>
                    <a:pt x="172307" y="103727"/>
                  </a:lnTo>
                  <a:lnTo>
                    <a:pt x="172021" y="87091"/>
                  </a:lnTo>
                  <a:lnTo>
                    <a:pt x="165139" y="48529"/>
                  </a:lnTo>
                  <a:lnTo>
                    <a:pt x="132778" y="26455"/>
                  </a:lnTo>
                  <a:lnTo>
                    <a:pt x="125063" y="25908"/>
                  </a:lnTo>
                  <a:lnTo>
                    <a:pt x="117086" y="26503"/>
                  </a:lnTo>
                  <a:lnTo>
                    <a:pt x="83069" y="46672"/>
                  </a:lnTo>
                  <a:lnTo>
                    <a:pt x="73199" y="91853"/>
                  </a:lnTo>
                  <a:lnTo>
                    <a:pt x="73151" y="186118"/>
                  </a:lnTo>
                  <a:lnTo>
                    <a:pt x="74675" y="190690"/>
                  </a:lnTo>
                  <a:lnTo>
                    <a:pt x="79247" y="195262"/>
                  </a:lnTo>
                  <a:lnTo>
                    <a:pt x="85343" y="195262"/>
                  </a:lnTo>
                  <a:lnTo>
                    <a:pt x="96107" y="196786"/>
                  </a:lnTo>
                  <a:lnTo>
                    <a:pt x="109823" y="198310"/>
                  </a:lnTo>
                  <a:lnTo>
                    <a:pt x="109823" y="212026"/>
                  </a:lnTo>
                  <a:lnTo>
                    <a:pt x="97021" y="211145"/>
                  </a:lnTo>
                  <a:lnTo>
                    <a:pt x="84058" y="210693"/>
                  </a:lnTo>
                  <a:lnTo>
                    <a:pt x="45434" y="210526"/>
                  </a:lnTo>
                  <a:lnTo>
                    <a:pt x="30860" y="210693"/>
                  </a:lnTo>
                  <a:lnTo>
                    <a:pt x="15716" y="211145"/>
                  </a:lnTo>
                  <a:lnTo>
                    <a:pt x="0" y="212026"/>
                  </a:lnTo>
                  <a:lnTo>
                    <a:pt x="0" y="198310"/>
                  </a:lnTo>
                  <a:lnTo>
                    <a:pt x="25907" y="198310"/>
                  </a:lnTo>
                  <a:lnTo>
                    <a:pt x="30479" y="196786"/>
                  </a:lnTo>
                  <a:lnTo>
                    <a:pt x="33527" y="190690"/>
                  </a:lnTo>
                  <a:lnTo>
                    <a:pt x="34409" y="182997"/>
                  </a:lnTo>
                  <a:lnTo>
                    <a:pt x="34861" y="166866"/>
                  </a:lnTo>
                  <a:lnTo>
                    <a:pt x="35051" y="38100"/>
                  </a:lnTo>
                  <a:lnTo>
                    <a:pt x="33527" y="33528"/>
                  </a:lnTo>
                  <a:lnTo>
                    <a:pt x="32003" y="32004"/>
                  </a:lnTo>
                  <a:lnTo>
                    <a:pt x="28955" y="30480"/>
                  </a:lnTo>
                  <a:lnTo>
                    <a:pt x="0" y="30480"/>
                  </a:lnTo>
                  <a:lnTo>
                    <a:pt x="0" y="18288"/>
                  </a:lnTo>
                  <a:lnTo>
                    <a:pt x="42862" y="9501"/>
                  </a:lnTo>
                  <a:lnTo>
                    <a:pt x="70103" y="0"/>
                  </a:lnTo>
                  <a:lnTo>
                    <a:pt x="73151" y="0"/>
                  </a:lnTo>
                  <a:lnTo>
                    <a:pt x="74675" y="1524"/>
                  </a:lnTo>
                  <a:lnTo>
                    <a:pt x="74675" y="4572"/>
                  </a:lnTo>
                  <a:lnTo>
                    <a:pt x="73151" y="12192"/>
                  </a:lnTo>
                  <a:lnTo>
                    <a:pt x="73151" y="39624"/>
                  </a:lnTo>
                  <a:lnTo>
                    <a:pt x="102203" y="13716"/>
                  </a:lnTo>
                  <a:lnTo>
                    <a:pt x="106775" y="9144"/>
                  </a:lnTo>
                  <a:lnTo>
                    <a:pt x="112871" y="6096"/>
                  </a:lnTo>
                  <a:lnTo>
                    <a:pt x="117443" y="4572"/>
                  </a:lnTo>
                  <a:lnTo>
                    <a:pt x="125063" y="1524"/>
                  </a:lnTo>
                  <a:lnTo>
                    <a:pt x="132683" y="0"/>
                  </a:lnTo>
                  <a:lnTo>
                    <a:pt x="140303" y="0"/>
                  </a:lnTo>
                  <a:lnTo>
                    <a:pt x="152066" y="571"/>
                  </a:lnTo>
                  <a:lnTo>
                    <a:pt x="193690" y="21717"/>
                  </a:lnTo>
                  <a:lnTo>
                    <a:pt x="207454" y="41148"/>
                  </a:lnTo>
                  <a:lnTo>
                    <a:pt x="234886" y="15240"/>
                  </a:lnTo>
                  <a:lnTo>
                    <a:pt x="239458" y="10668"/>
                  </a:lnTo>
                  <a:lnTo>
                    <a:pt x="245554" y="7620"/>
                  </a:lnTo>
                  <a:lnTo>
                    <a:pt x="253174" y="6096"/>
                  </a:lnTo>
                  <a:lnTo>
                    <a:pt x="266128" y="1905"/>
                  </a:lnTo>
                  <a:lnTo>
                    <a:pt x="272462" y="523"/>
                  </a:lnTo>
                  <a:lnTo>
                    <a:pt x="279082" y="0"/>
                  </a:lnTo>
                  <a:lnTo>
                    <a:pt x="288847" y="571"/>
                  </a:lnTo>
                  <a:lnTo>
                    <a:pt x="328707" y="20193"/>
                  </a:lnTo>
                  <a:lnTo>
                    <a:pt x="345686" y="61214"/>
                  </a:lnTo>
                  <a:lnTo>
                    <a:pt x="346281" y="171211"/>
                  </a:lnTo>
                  <a:lnTo>
                    <a:pt x="346614" y="181165"/>
                  </a:lnTo>
                  <a:lnTo>
                    <a:pt x="347519" y="188261"/>
                  </a:lnTo>
                  <a:lnTo>
                    <a:pt x="350805" y="195262"/>
                  </a:lnTo>
                  <a:lnTo>
                    <a:pt x="356901" y="198310"/>
                  </a:lnTo>
                  <a:lnTo>
                    <a:pt x="381285" y="198310"/>
                  </a:lnTo>
                  <a:lnTo>
                    <a:pt x="381285" y="212026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28"/>
            <a:stretch>
              <a:fillRect/>
            </a:stretch>
          </p:blipFill>
          <p:spPr>
            <a:xfrm>
              <a:off x="5076601" y="2439464"/>
              <a:ext cx="165566" cy="189771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9"/>
            <a:stretch>
              <a:fillRect/>
            </a:stretch>
          </p:blipFill>
          <p:spPr>
            <a:xfrm>
              <a:off x="5262338" y="2439464"/>
              <a:ext cx="223473" cy="187082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5493874" y="2381563"/>
              <a:ext cx="195543" cy="248210"/>
            </a:xfrm>
            <a:custGeom>
              <a:avLst/>
              <a:gdLst/>
              <a:ahLst/>
              <a:cxnLst/>
              <a:rect l="l" t="t" r="r" b="b"/>
              <a:pathLst>
                <a:path w="221614" h="281305">
                  <a:moveTo>
                    <a:pt x="132689" y="82397"/>
                  </a:moveTo>
                  <a:lnTo>
                    <a:pt x="114401" y="83921"/>
                  </a:lnTo>
                  <a:lnTo>
                    <a:pt x="71628" y="83921"/>
                  </a:lnTo>
                  <a:lnTo>
                    <a:pt x="73774" y="15671"/>
                  </a:lnTo>
                  <a:lnTo>
                    <a:pt x="74676" y="4572"/>
                  </a:lnTo>
                  <a:lnTo>
                    <a:pt x="68580" y="0"/>
                  </a:lnTo>
                  <a:lnTo>
                    <a:pt x="62890" y="3695"/>
                  </a:lnTo>
                  <a:lnTo>
                    <a:pt x="55054" y="7810"/>
                  </a:lnTo>
                  <a:lnTo>
                    <a:pt x="45224" y="12217"/>
                  </a:lnTo>
                  <a:lnTo>
                    <a:pt x="33528" y="16764"/>
                  </a:lnTo>
                  <a:lnTo>
                    <a:pt x="33769" y="34759"/>
                  </a:lnTo>
                  <a:lnTo>
                    <a:pt x="34810" y="68491"/>
                  </a:lnTo>
                  <a:lnTo>
                    <a:pt x="35052" y="83921"/>
                  </a:lnTo>
                  <a:lnTo>
                    <a:pt x="26784" y="88226"/>
                  </a:lnTo>
                  <a:lnTo>
                    <a:pt x="18097" y="92113"/>
                  </a:lnTo>
                  <a:lnTo>
                    <a:pt x="0" y="99161"/>
                  </a:lnTo>
                  <a:lnTo>
                    <a:pt x="0" y="108305"/>
                  </a:lnTo>
                  <a:lnTo>
                    <a:pt x="8902" y="108064"/>
                  </a:lnTo>
                  <a:lnTo>
                    <a:pt x="26149" y="107010"/>
                  </a:lnTo>
                  <a:lnTo>
                    <a:pt x="35052" y="106781"/>
                  </a:lnTo>
                  <a:lnTo>
                    <a:pt x="35052" y="190690"/>
                  </a:lnTo>
                  <a:lnTo>
                    <a:pt x="33528" y="231940"/>
                  </a:lnTo>
                  <a:lnTo>
                    <a:pt x="33832" y="241388"/>
                  </a:lnTo>
                  <a:lnTo>
                    <a:pt x="34861" y="249275"/>
                  </a:lnTo>
                  <a:lnTo>
                    <a:pt x="36741" y="255727"/>
                  </a:lnTo>
                  <a:lnTo>
                    <a:pt x="39624" y="260896"/>
                  </a:lnTo>
                  <a:lnTo>
                    <a:pt x="42672" y="266992"/>
                  </a:lnTo>
                  <a:lnTo>
                    <a:pt x="82397" y="280708"/>
                  </a:lnTo>
                  <a:lnTo>
                    <a:pt x="94589" y="280708"/>
                  </a:lnTo>
                  <a:lnTo>
                    <a:pt x="108305" y="276136"/>
                  </a:lnTo>
                  <a:lnTo>
                    <a:pt x="129641" y="251752"/>
                  </a:lnTo>
                  <a:lnTo>
                    <a:pt x="123545" y="244132"/>
                  </a:lnTo>
                  <a:lnTo>
                    <a:pt x="118973" y="247180"/>
                  </a:lnTo>
                  <a:lnTo>
                    <a:pt x="115925" y="250228"/>
                  </a:lnTo>
                  <a:lnTo>
                    <a:pt x="106781" y="253276"/>
                  </a:lnTo>
                  <a:lnTo>
                    <a:pt x="93065" y="253276"/>
                  </a:lnTo>
                  <a:lnTo>
                    <a:pt x="86969" y="251752"/>
                  </a:lnTo>
                  <a:lnTo>
                    <a:pt x="71653" y="206159"/>
                  </a:lnTo>
                  <a:lnTo>
                    <a:pt x="71628" y="105257"/>
                  </a:lnTo>
                  <a:lnTo>
                    <a:pt x="129641" y="105257"/>
                  </a:lnTo>
                  <a:lnTo>
                    <a:pt x="132689" y="82397"/>
                  </a:lnTo>
                  <a:close/>
                </a:path>
                <a:path w="221614" h="281305">
                  <a:moveTo>
                    <a:pt x="221170" y="248691"/>
                  </a:moveTo>
                  <a:lnTo>
                    <a:pt x="218122" y="242595"/>
                  </a:lnTo>
                  <a:lnTo>
                    <a:pt x="208978" y="233451"/>
                  </a:lnTo>
                  <a:lnTo>
                    <a:pt x="202882" y="230403"/>
                  </a:lnTo>
                  <a:lnTo>
                    <a:pt x="195262" y="230403"/>
                  </a:lnTo>
                  <a:lnTo>
                    <a:pt x="187642" y="230403"/>
                  </a:lnTo>
                  <a:lnTo>
                    <a:pt x="181457" y="233451"/>
                  </a:lnTo>
                  <a:lnTo>
                    <a:pt x="172313" y="242595"/>
                  </a:lnTo>
                  <a:lnTo>
                    <a:pt x="169265" y="248691"/>
                  </a:lnTo>
                  <a:lnTo>
                    <a:pt x="169265" y="262407"/>
                  </a:lnTo>
                  <a:lnTo>
                    <a:pt x="172313" y="268503"/>
                  </a:lnTo>
                  <a:lnTo>
                    <a:pt x="176885" y="274599"/>
                  </a:lnTo>
                  <a:lnTo>
                    <a:pt x="182981" y="279171"/>
                  </a:lnTo>
                  <a:lnTo>
                    <a:pt x="187642" y="280695"/>
                  </a:lnTo>
                  <a:lnTo>
                    <a:pt x="202882" y="280695"/>
                  </a:lnTo>
                  <a:lnTo>
                    <a:pt x="208978" y="279171"/>
                  </a:lnTo>
                  <a:lnTo>
                    <a:pt x="213550" y="274599"/>
                  </a:lnTo>
                  <a:lnTo>
                    <a:pt x="218122" y="268503"/>
                  </a:lnTo>
                  <a:lnTo>
                    <a:pt x="221170" y="262407"/>
                  </a:lnTo>
                  <a:lnTo>
                    <a:pt x="221170" y="248691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66" name="object 66"/>
          <p:cNvGrpSpPr/>
          <p:nvPr/>
        </p:nvGrpSpPr>
        <p:grpSpPr>
          <a:xfrm>
            <a:off x="5851906" y="2388282"/>
            <a:ext cx="239527" cy="240954"/>
            <a:chOff x="5851906" y="2388282"/>
            <a:chExt cx="239527" cy="240954"/>
          </a:xfrm>
        </p:grpSpPr>
        <p:sp>
          <p:nvSpPr>
            <p:cNvPr id="67" name="object 67"/>
            <p:cNvSpPr/>
            <p:nvPr/>
          </p:nvSpPr>
          <p:spPr>
            <a:xfrm>
              <a:off x="5851906" y="2388282"/>
              <a:ext cx="110378" cy="237004"/>
            </a:xfrm>
            <a:custGeom>
              <a:avLst/>
              <a:gdLst/>
              <a:ahLst/>
              <a:cxnLst/>
              <a:rect l="l" t="t" r="r" b="b"/>
              <a:pathLst>
                <a:path w="125095" h="268605">
                  <a:moveTo>
                    <a:pt x="125063" y="268509"/>
                  </a:moveTo>
                  <a:lnTo>
                    <a:pt x="0" y="268509"/>
                  </a:lnTo>
                  <a:lnTo>
                    <a:pt x="0" y="253269"/>
                  </a:lnTo>
                  <a:lnTo>
                    <a:pt x="11382" y="252126"/>
                  </a:lnTo>
                  <a:lnTo>
                    <a:pt x="20193" y="250983"/>
                  </a:lnTo>
                  <a:lnTo>
                    <a:pt x="26146" y="249840"/>
                  </a:lnTo>
                  <a:lnTo>
                    <a:pt x="28956" y="248697"/>
                  </a:lnTo>
                  <a:lnTo>
                    <a:pt x="32004" y="247173"/>
                  </a:lnTo>
                  <a:lnTo>
                    <a:pt x="33528" y="241077"/>
                  </a:lnTo>
                  <a:lnTo>
                    <a:pt x="33528" y="233457"/>
                  </a:lnTo>
                  <a:lnTo>
                    <a:pt x="34409" y="218036"/>
                  </a:lnTo>
                  <a:lnTo>
                    <a:pt x="34861" y="197024"/>
                  </a:lnTo>
                  <a:lnTo>
                    <a:pt x="35052" y="62579"/>
                  </a:lnTo>
                  <a:lnTo>
                    <a:pt x="34170" y="47355"/>
                  </a:lnTo>
                  <a:lnTo>
                    <a:pt x="33528" y="24384"/>
                  </a:lnTo>
                  <a:lnTo>
                    <a:pt x="0" y="16764"/>
                  </a:lnTo>
                  <a:lnTo>
                    <a:pt x="0" y="0"/>
                  </a:lnTo>
                  <a:lnTo>
                    <a:pt x="18288" y="881"/>
                  </a:lnTo>
                  <a:lnTo>
                    <a:pt x="34290" y="1333"/>
                  </a:lnTo>
                  <a:lnTo>
                    <a:pt x="77191" y="1500"/>
                  </a:lnTo>
                  <a:lnTo>
                    <a:pt x="93964" y="1333"/>
                  </a:lnTo>
                  <a:lnTo>
                    <a:pt x="109879" y="881"/>
                  </a:lnTo>
                  <a:lnTo>
                    <a:pt x="125063" y="0"/>
                  </a:lnTo>
                  <a:lnTo>
                    <a:pt x="125063" y="16764"/>
                  </a:lnTo>
                  <a:lnTo>
                    <a:pt x="92964" y="21336"/>
                  </a:lnTo>
                  <a:lnTo>
                    <a:pt x="92964" y="25908"/>
                  </a:lnTo>
                  <a:lnTo>
                    <a:pt x="91439" y="32004"/>
                  </a:lnTo>
                  <a:lnTo>
                    <a:pt x="90558" y="43512"/>
                  </a:lnTo>
                  <a:lnTo>
                    <a:pt x="90106" y="59709"/>
                  </a:lnTo>
                  <a:lnTo>
                    <a:pt x="89916" y="210597"/>
                  </a:lnTo>
                  <a:lnTo>
                    <a:pt x="91630" y="234410"/>
                  </a:lnTo>
                  <a:lnTo>
                    <a:pt x="92702" y="241673"/>
                  </a:lnTo>
                  <a:lnTo>
                    <a:pt x="94488" y="245649"/>
                  </a:lnTo>
                  <a:lnTo>
                    <a:pt x="94488" y="247173"/>
                  </a:lnTo>
                  <a:lnTo>
                    <a:pt x="125063" y="253269"/>
                  </a:lnTo>
                  <a:lnTo>
                    <a:pt x="125063" y="268509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30"/>
            <a:stretch>
              <a:fillRect/>
            </a:stretch>
          </p:blipFill>
          <p:spPr>
            <a:xfrm>
              <a:off x="5979739" y="2405763"/>
              <a:ext cx="111694" cy="223473"/>
            </a:xfrm>
            <a:prstGeom prst="rect">
              <a:avLst/>
            </a:prstGeom>
          </p:spPr>
        </p:pic>
      </p:grpSp>
      <p:grpSp>
        <p:nvGrpSpPr>
          <p:cNvPr id="69" name="object 69"/>
          <p:cNvGrpSpPr/>
          <p:nvPr/>
        </p:nvGrpSpPr>
        <p:grpSpPr>
          <a:xfrm>
            <a:off x="6201783" y="2380213"/>
            <a:ext cx="246333" cy="249022"/>
            <a:chOff x="6201783" y="2380213"/>
            <a:chExt cx="246333" cy="249022"/>
          </a:xfrm>
        </p:grpSpPr>
        <p:sp>
          <p:nvSpPr>
            <p:cNvPr id="70" name="object 70"/>
            <p:cNvSpPr/>
            <p:nvPr/>
          </p:nvSpPr>
          <p:spPr>
            <a:xfrm>
              <a:off x="6201783" y="2380213"/>
              <a:ext cx="96931" cy="245409"/>
            </a:xfrm>
            <a:custGeom>
              <a:avLst/>
              <a:gdLst/>
              <a:ahLst/>
              <a:cxnLst/>
              <a:rect l="l" t="t" r="r" b="b"/>
              <a:pathLst>
                <a:path w="109854" h="278130">
                  <a:moveTo>
                    <a:pt x="62579" y="59531"/>
                  </a:moveTo>
                  <a:lnTo>
                    <a:pt x="45815" y="59531"/>
                  </a:lnTo>
                  <a:lnTo>
                    <a:pt x="39719" y="56483"/>
                  </a:lnTo>
                  <a:lnTo>
                    <a:pt x="33623" y="50292"/>
                  </a:lnTo>
                  <a:lnTo>
                    <a:pt x="27527" y="45720"/>
                  </a:lnTo>
                  <a:lnTo>
                    <a:pt x="24479" y="38100"/>
                  </a:lnTo>
                  <a:lnTo>
                    <a:pt x="24479" y="21336"/>
                  </a:lnTo>
                  <a:lnTo>
                    <a:pt x="27527" y="15240"/>
                  </a:lnTo>
                  <a:lnTo>
                    <a:pt x="33623" y="9144"/>
                  </a:lnTo>
                  <a:lnTo>
                    <a:pt x="38195" y="3048"/>
                  </a:lnTo>
                  <a:lnTo>
                    <a:pt x="45815" y="0"/>
                  </a:lnTo>
                  <a:lnTo>
                    <a:pt x="62579" y="0"/>
                  </a:lnTo>
                  <a:lnTo>
                    <a:pt x="70199" y="3048"/>
                  </a:lnTo>
                  <a:lnTo>
                    <a:pt x="74771" y="9144"/>
                  </a:lnTo>
                  <a:lnTo>
                    <a:pt x="80867" y="13716"/>
                  </a:lnTo>
                  <a:lnTo>
                    <a:pt x="83915" y="21336"/>
                  </a:lnTo>
                  <a:lnTo>
                    <a:pt x="83915" y="38100"/>
                  </a:lnTo>
                  <a:lnTo>
                    <a:pt x="80867" y="45720"/>
                  </a:lnTo>
                  <a:lnTo>
                    <a:pt x="74771" y="50292"/>
                  </a:lnTo>
                  <a:lnTo>
                    <a:pt x="70199" y="56483"/>
                  </a:lnTo>
                  <a:lnTo>
                    <a:pt x="62579" y="59531"/>
                  </a:lnTo>
                  <a:close/>
                </a:path>
                <a:path w="109854" h="278130">
                  <a:moveTo>
                    <a:pt x="109823" y="277653"/>
                  </a:moveTo>
                  <a:lnTo>
                    <a:pt x="0" y="277653"/>
                  </a:lnTo>
                  <a:lnTo>
                    <a:pt x="0" y="262413"/>
                  </a:lnTo>
                  <a:lnTo>
                    <a:pt x="10050" y="262151"/>
                  </a:lnTo>
                  <a:lnTo>
                    <a:pt x="17537" y="261461"/>
                  </a:lnTo>
                  <a:lnTo>
                    <a:pt x="30813" y="241004"/>
                  </a:lnTo>
                  <a:lnTo>
                    <a:pt x="31337" y="229445"/>
                  </a:lnTo>
                  <a:lnTo>
                    <a:pt x="31861" y="214153"/>
                  </a:lnTo>
                  <a:lnTo>
                    <a:pt x="32003" y="202882"/>
                  </a:lnTo>
                  <a:lnTo>
                    <a:pt x="32075" y="186380"/>
                  </a:lnTo>
                  <a:lnTo>
                    <a:pt x="31908" y="177927"/>
                  </a:lnTo>
                  <a:lnTo>
                    <a:pt x="31449" y="169696"/>
                  </a:lnTo>
                  <a:lnTo>
                    <a:pt x="30575" y="161734"/>
                  </a:lnTo>
                  <a:lnTo>
                    <a:pt x="30575" y="132683"/>
                  </a:lnTo>
                  <a:lnTo>
                    <a:pt x="29051" y="128111"/>
                  </a:lnTo>
                  <a:lnTo>
                    <a:pt x="26003" y="125063"/>
                  </a:lnTo>
                  <a:lnTo>
                    <a:pt x="22860" y="123539"/>
                  </a:lnTo>
                  <a:lnTo>
                    <a:pt x="15240" y="123539"/>
                  </a:lnTo>
                  <a:lnTo>
                    <a:pt x="0" y="122015"/>
                  </a:lnTo>
                  <a:lnTo>
                    <a:pt x="0" y="108299"/>
                  </a:lnTo>
                  <a:lnTo>
                    <a:pt x="22676" y="105679"/>
                  </a:lnTo>
                  <a:lnTo>
                    <a:pt x="42755" y="102203"/>
                  </a:lnTo>
                  <a:lnTo>
                    <a:pt x="60529" y="97583"/>
                  </a:lnTo>
                  <a:lnTo>
                    <a:pt x="76295" y="91535"/>
                  </a:lnTo>
                  <a:lnTo>
                    <a:pt x="82391" y="96107"/>
                  </a:lnTo>
                  <a:lnTo>
                    <a:pt x="80629" y="116434"/>
                  </a:lnTo>
                  <a:lnTo>
                    <a:pt x="79724" y="140922"/>
                  </a:lnTo>
                  <a:lnTo>
                    <a:pt x="79483" y="161734"/>
                  </a:lnTo>
                  <a:lnTo>
                    <a:pt x="79366" y="186380"/>
                  </a:lnTo>
                  <a:lnTo>
                    <a:pt x="79470" y="229445"/>
                  </a:lnTo>
                  <a:lnTo>
                    <a:pt x="79533" y="234779"/>
                  </a:lnTo>
                  <a:lnTo>
                    <a:pt x="79986" y="245195"/>
                  </a:lnTo>
                  <a:lnTo>
                    <a:pt x="80867" y="251745"/>
                  </a:lnTo>
                  <a:lnTo>
                    <a:pt x="80867" y="254793"/>
                  </a:lnTo>
                  <a:lnTo>
                    <a:pt x="82391" y="257841"/>
                  </a:lnTo>
                  <a:lnTo>
                    <a:pt x="83915" y="259365"/>
                  </a:lnTo>
                  <a:lnTo>
                    <a:pt x="86463" y="259627"/>
                  </a:lnTo>
                  <a:lnTo>
                    <a:pt x="99560" y="261294"/>
                  </a:lnTo>
                  <a:lnTo>
                    <a:pt x="109823" y="262413"/>
                  </a:lnTo>
                  <a:lnTo>
                    <a:pt x="109823" y="277653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31"/>
            <a:stretch>
              <a:fillRect/>
            </a:stretch>
          </p:blipFill>
          <p:spPr>
            <a:xfrm>
              <a:off x="6320285" y="2460979"/>
              <a:ext cx="127831" cy="168256"/>
            </a:xfrm>
            <a:prstGeom prst="rect">
              <a:avLst/>
            </a:prstGeom>
          </p:spPr>
        </p:pic>
      </p:grpSp>
      <p:grpSp>
        <p:nvGrpSpPr>
          <p:cNvPr id="72" name="object 72"/>
          <p:cNvGrpSpPr/>
          <p:nvPr/>
        </p:nvGrpSpPr>
        <p:grpSpPr>
          <a:xfrm>
            <a:off x="6563845" y="2373495"/>
            <a:ext cx="876162" cy="255740"/>
            <a:chOff x="6563844" y="2373495"/>
            <a:chExt cx="876162" cy="255740"/>
          </a:xfrm>
        </p:grpSpPr>
        <p:sp>
          <p:nvSpPr>
            <p:cNvPr id="73" name="object 73"/>
            <p:cNvSpPr/>
            <p:nvPr/>
          </p:nvSpPr>
          <p:spPr>
            <a:xfrm>
              <a:off x="6563844" y="2373495"/>
              <a:ext cx="491378" cy="252132"/>
            </a:xfrm>
            <a:custGeom>
              <a:avLst/>
              <a:gdLst/>
              <a:ahLst/>
              <a:cxnLst/>
              <a:rect l="l" t="t" r="r" b="b"/>
              <a:pathLst>
                <a:path w="556895" h="285750">
                  <a:moveTo>
                    <a:pt x="318795" y="103720"/>
                  </a:moveTo>
                  <a:lnTo>
                    <a:pt x="237934" y="103720"/>
                  </a:lnTo>
                  <a:lnTo>
                    <a:pt x="237934" y="118960"/>
                  </a:lnTo>
                  <a:lnTo>
                    <a:pt x="251650" y="120484"/>
                  </a:lnTo>
                  <a:lnTo>
                    <a:pt x="260883" y="120484"/>
                  </a:lnTo>
                  <a:lnTo>
                    <a:pt x="262407" y="122008"/>
                  </a:lnTo>
                  <a:lnTo>
                    <a:pt x="265455" y="123532"/>
                  </a:lnTo>
                  <a:lnTo>
                    <a:pt x="265455" y="128104"/>
                  </a:lnTo>
                  <a:lnTo>
                    <a:pt x="264617" y="133553"/>
                  </a:lnTo>
                  <a:lnTo>
                    <a:pt x="262204" y="143014"/>
                  </a:lnTo>
                  <a:lnTo>
                    <a:pt x="253174" y="173926"/>
                  </a:lnTo>
                  <a:lnTo>
                    <a:pt x="236410" y="224218"/>
                  </a:lnTo>
                  <a:lnTo>
                    <a:pt x="217551" y="182791"/>
                  </a:lnTo>
                  <a:lnTo>
                    <a:pt x="202120" y="147777"/>
                  </a:lnTo>
                  <a:lnTo>
                    <a:pt x="190106" y="119341"/>
                  </a:lnTo>
                  <a:lnTo>
                    <a:pt x="181533" y="97624"/>
                  </a:lnTo>
                  <a:lnTo>
                    <a:pt x="161734" y="97624"/>
                  </a:lnTo>
                  <a:lnTo>
                    <a:pt x="158864" y="105371"/>
                  </a:lnTo>
                  <a:lnTo>
                    <a:pt x="154863" y="114960"/>
                  </a:lnTo>
                  <a:lnTo>
                    <a:pt x="105244" y="224218"/>
                  </a:lnTo>
                  <a:lnTo>
                    <a:pt x="85432" y="155638"/>
                  </a:lnTo>
                  <a:lnTo>
                    <a:pt x="82550" y="143560"/>
                  </a:lnTo>
                  <a:lnTo>
                    <a:pt x="80670" y="134785"/>
                  </a:lnTo>
                  <a:lnTo>
                    <a:pt x="79641" y="129184"/>
                  </a:lnTo>
                  <a:lnTo>
                    <a:pt x="79336" y="126580"/>
                  </a:lnTo>
                  <a:lnTo>
                    <a:pt x="79336" y="125056"/>
                  </a:lnTo>
                  <a:lnTo>
                    <a:pt x="80860" y="122008"/>
                  </a:lnTo>
                  <a:lnTo>
                    <a:pt x="82384" y="122008"/>
                  </a:lnTo>
                  <a:lnTo>
                    <a:pt x="83908" y="120484"/>
                  </a:lnTo>
                  <a:lnTo>
                    <a:pt x="88480" y="118960"/>
                  </a:lnTo>
                  <a:lnTo>
                    <a:pt x="106768" y="118960"/>
                  </a:lnTo>
                  <a:lnTo>
                    <a:pt x="106768" y="103720"/>
                  </a:lnTo>
                  <a:lnTo>
                    <a:pt x="0" y="103720"/>
                  </a:lnTo>
                  <a:lnTo>
                    <a:pt x="0" y="118960"/>
                  </a:lnTo>
                  <a:lnTo>
                    <a:pt x="12192" y="120484"/>
                  </a:lnTo>
                  <a:lnTo>
                    <a:pt x="18288" y="120484"/>
                  </a:lnTo>
                  <a:lnTo>
                    <a:pt x="21336" y="122008"/>
                  </a:lnTo>
                  <a:lnTo>
                    <a:pt x="45808" y="192214"/>
                  </a:lnTo>
                  <a:lnTo>
                    <a:pt x="60286" y="245071"/>
                  </a:lnTo>
                  <a:lnTo>
                    <a:pt x="70192" y="285267"/>
                  </a:lnTo>
                  <a:lnTo>
                    <a:pt x="102196" y="285267"/>
                  </a:lnTo>
                  <a:lnTo>
                    <a:pt x="113322" y="258089"/>
                  </a:lnTo>
                  <a:lnTo>
                    <a:pt x="126022" y="229031"/>
                  </a:lnTo>
                  <a:lnTo>
                    <a:pt x="140169" y="197967"/>
                  </a:lnTo>
                  <a:lnTo>
                    <a:pt x="155638" y="164782"/>
                  </a:lnTo>
                  <a:lnTo>
                    <a:pt x="170827" y="197116"/>
                  </a:lnTo>
                  <a:lnTo>
                    <a:pt x="184594" y="227888"/>
                  </a:lnTo>
                  <a:lnTo>
                    <a:pt x="197205" y="257225"/>
                  </a:lnTo>
                  <a:lnTo>
                    <a:pt x="208978" y="285267"/>
                  </a:lnTo>
                  <a:lnTo>
                    <a:pt x="239445" y="285267"/>
                  </a:lnTo>
                  <a:lnTo>
                    <a:pt x="247205" y="261569"/>
                  </a:lnTo>
                  <a:lnTo>
                    <a:pt x="268503" y="195262"/>
                  </a:lnTo>
                  <a:lnTo>
                    <a:pt x="277914" y="168668"/>
                  </a:lnTo>
                  <a:lnTo>
                    <a:pt x="294411" y="126580"/>
                  </a:lnTo>
                  <a:lnTo>
                    <a:pt x="297459" y="122008"/>
                  </a:lnTo>
                  <a:lnTo>
                    <a:pt x="298983" y="122008"/>
                  </a:lnTo>
                  <a:lnTo>
                    <a:pt x="302031" y="120484"/>
                  </a:lnTo>
                  <a:lnTo>
                    <a:pt x="308127" y="118960"/>
                  </a:lnTo>
                  <a:lnTo>
                    <a:pt x="318795" y="118960"/>
                  </a:lnTo>
                  <a:lnTo>
                    <a:pt x="318795" y="103720"/>
                  </a:lnTo>
                  <a:close/>
                </a:path>
                <a:path w="556895" h="285750">
                  <a:moveTo>
                    <a:pt x="556729" y="270027"/>
                  </a:moveTo>
                  <a:lnTo>
                    <a:pt x="544537" y="270027"/>
                  </a:lnTo>
                  <a:lnTo>
                    <a:pt x="536917" y="268503"/>
                  </a:lnTo>
                  <a:lnTo>
                    <a:pt x="533869" y="266979"/>
                  </a:lnTo>
                  <a:lnTo>
                    <a:pt x="532345" y="266979"/>
                  </a:lnTo>
                  <a:lnTo>
                    <a:pt x="530821" y="265455"/>
                  </a:lnTo>
                  <a:lnTo>
                    <a:pt x="529297" y="262407"/>
                  </a:lnTo>
                  <a:lnTo>
                    <a:pt x="529297" y="259359"/>
                  </a:lnTo>
                  <a:lnTo>
                    <a:pt x="527773" y="251739"/>
                  </a:lnTo>
                  <a:lnTo>
                    <a:pt x="527773" y="238023"/>
                  </a:lnTo>
                  <a:lnTo>
                    <a:pt x="529297" y="161734"/>
                  </a:lnTo>
                  <a:lnTo>
                    <a:pt x="528434" y="146583"/>
                  </a:lnTo>
                  <a:lnTo>
                    <a:pt x="506958" y="107518"/>
                  </a:lnTo>
                  <a:lnTo>
                    <a:pt x="471385" y="99148"/>
                  </a:lnTo>
                  <a:lnTo>
                    <a:pt x="462140" y="99148"/>
                  </a:lnTo>
                  <a:lnTo>
                    <a:pt x="452996" y="100672"/>
                  </a:lnTo>
                  <a:lnTo>
                    <a:pt x="446900" y="103720"/>
                  </a:lnTo>
                  <a:lnTo>
                    <a:pt x="443852" y="103720"/>
                  </a:lnTo>
                  <a:lnTo>
                    <a:pt x="440804" y="106768"/>
                  </a:lnTo>
                  <a:lnTo>
                    <a:pt x="434708" y="111340"/>
                  </a:lnTo>
                  <a:lnTo>
                    <a:pt x="408800" y="132676"/>
                  </a:lnTo>
                  <a:lnTo>
                    <a:pt x="409448" y="92608"/>
                  </a:lnTo>
                  <a:lnTo>
                    <a:pt x="410324" y="80860"/>
                  </a:lnTo>
                  <a:lnTo>
                    <a:pt x="410324" y="13716"/>
                  </a:lnTo>
                  <a:lnTo>
                    <a:pt x="411848" y="9144"/>
                  </a:lnTo>
                  <a:lnTo>
                    <a:pt x="411848" y="1524"/>
                  </a:lnTo>
                  <a:lnTo>
                    <a:pt x="410324" y="0"/>
                  </a:lnTo>
                  <a:lnTo>
                    <a:pt x="408800" y="0"/>
                  </a:lnTo>
                  <a:lnTo>
                    <a:pt x="402704" y="3048"/>
                  </a:lnTo>
                  <a:lnTo>
                    <a:pt x="394639" y="5575"/>
                  </a:lnTo>
                  <a:lnTo>
                    <a:pt x="355485" y="15481"/>
                  </a:lnTo>
                  <a:lnTo>
                    <a:pt x="332511" y="16764"/>
                  </a:lnTo>
                  <a:lnTo>
                    <a:pt x="332511" y="32004"/>
                  </a:lnTo>
                  <a:lnTo>
                    <a:pt x="346227" y="32004"/>
                  </a:lnTo>
                  <a:lnTo>
                    <a:pt x="355371" y="33528"/>
                  </a:lnTo>
                  <a:lnTo>
                    <a:pt x="358419" y="36576"/>
                  </a:lnTo>
                  <a:lnTo>
                    <a:pt x="359943" y="44196"/>
                  </a:lnTo>
                  <a:lnTo>
                    <a:pt x="359943" y="54864"/>
                  </a:lnTo>
                  <a:lnTo>
                    <a:pt x="360819" y="79235"/>
                  </a:lnTo>
                  <a:lnTo>
                    <a:pt x="361188" y="99148"/>
                  </a:lnTo>
                  <a:lnTo>
                    <a:pt x="361302" y="107518"/>
                  </a:lnTo>
                  <a:lnTo>
                    <a:pt x="361391" y="122631"/>
                  </a:lnTo>
                  <a:lnTo>
                    <a:pt x="361289" y="238023"/>
                  </a:lnTo>
                  <a:lnTo>
                    <a:pt x="361200" y="242290"/>
                  </a:lnTo>
                  <a:lnTo>
                    <a:pt x="360514" y="252691"/>
                  </a:lnTo>
                  <a:lnTo>
                    <a:pt x="359537" y="259956"/>
                  </a:lnTo>
                  <a:lnTo>
                    <a:pt x="358419" y="263931"/>
                  </a:lnTo>
                  <a:lnTo>
                    <a:pt x="358419" y="265455"/>
                  </a:lnTo>
                  <a:lnTo>
                    <a:pt x="356895" y="266979"/>
                  </a:lnTo>
                  <a:lnTo>
                    <a:pt x="355371" y="266979"/>
                  </a:lnTo>
                  <a:lnTo>
                    <a:pt x="353847" y="268503"/>
                  </a:lnTo>
                  <a:lnTo>
                    <a:pt x="346227" y="268503"/>
                  </a:lnTo>
                  <a:lnTo>
                    <a:pt x="332511" y="270027"/>
                  </a:lnTo>
                  <a:lnTo>
                    <a:pt x="332511" y="285267"/>
                  </a:lnTo>
                  <a:lnTo>
                    <a:pt x="439280" y="285267"/>
                  </a:lnTo>
                  <a:lnTo>
                    <a:pt x="439280" y="270027"/>
                  </a:lnTo>
                  <a:lnTo>
                    <a:pt x="425564" y="268503"/>
                  </a:lnTo>
                  <a:lnTo>
                    <a:pt x="417944" y="268503"/>
                  </a:lnTo>
                  <a:lnTo>
                    <a:pt x="414896" y="266979"/>
                  </a:lnTo>
                  <a:lnTo>
                    <a:pt x="413372" y="265455"/>
                  </a:lnTo>
                  <a:lnTo>
                    <a:pt x="411848" y="265455"/>
                  </a:lnTo>
                  <a:lnTo>
                    <a:pt x="411848" y="263931"/>
                  </a:lnTo>
                  <a:lnTo>
                    <a:pt x="410324" y="260883"/>
                  </a:lnTo>
                  <a:lnTo>
                    <a:pt x="410286" y="238023"/>
                  </a:lnTo>
                  <a:lnTo>
                    <a:pt x="408800" y="181546"/>
                  </a:lnTo>
                  <a:lnTo>
                    <a:pt x="409092" y="171234"/>
                  </a:lnTo>
                  <a:lnTo>
                    <a:pt x="409943" y="163068"/>
                  </a:lnTo>
                  <a:lnTo>
                    <a:pt x="411378" y="156895"/>
                  </a:lnTo>
                  <a:lnTo>
                    <a:pt x="413372" y="152590"/>
                  </a:lnTo>
                  <a:lnTo>
                    <a:pt x="414896" y="148018"/>
                  </a:lnTo>
                  <a:lnTo>
                    <a:pt x="419468" y="143446"/>
                  </a:lnTo>
                  <a:lnTo>
                    <a:pt x="425564" y="138772"/>
                  </a:lnTo>
                  <a:lnTo>
                    <a:pt x="431660" y="135724"/>
                  </a:lnTo>
                  <a:lnTo>
                    <a:pt x="439280" y="134200"/>
                  </a:lnTo>
                  <a:lnTo>
                    <a:pt x="446900" y="134200"/>
                  </a:lnTo>
                  <a:lnTo>
                    <a:pt x="478624" y="169926"/>
                  </a:lnTo>
                  <a:lnTo>
                    <a:pt x="480529" y="208978"/>
                  </a:lnTo>
                  <a:lnTo>
                    <a:pt x="480237" y="227317"/>
                  </a:lnTo>
                  <a:lnTo>
                    <a:pt x="479386" y="245643"/>
                  </a:lnTo>
                  <a:lnTo>
                    <a:pt x="477951" y="263931"/>
                  </a:lnTo>
                  <a:lnTo>
                    <a:pt x="475957" y="282219"/>
                  </a:lnTo>
                  <a:lnTo>
                    <a:pt x="479005" y="285267"/>
                  </a:lnTo>
                  <a:lnTo>
                    <a:pt x="556729" y="285267"/>
                  </a:lnTo>
                  <a:lnTo>
                    <a:pt x="556729" y="270027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32"/>
            <a:stretch>
              <a:fillRect/>
            </a:stretch>
          </p:blipFill>
          <p:spPr>
            <a:xfrm>
              <a:off x="7072647" y="2460979"/>
              <a:ext cx="146657" cy="168256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33"/>
            <a:stretch>
              <a:fillRect/>
            </a:stretch>
          </p:blipFill>
          <p:spPr>
            <a:xfrm>
              <a:off x="7243511" y="2460979"/>
              <a:ext cx="196495" cy="164222"/>
            </a:xfrm>
            <a:prstGeom prst="rect">
              <a:avLst/>
            </a:prstGeom>
          </p:spPr>
        </p:pic>
      </p:grpSp>
      <p:grpSp>
        <p:nvGrpSpPr>
          <p:cNvPr id="76" name="object 76"/>
          <p:cNvGrpSpPr/>
          <p:nvPr/>
        </p:nvGrpSpPr>
        <p:grpSpPr>
          <a:xfrm>
            <a:off x="7549095" y="2373490"/>
            <a:ext cx="686668" cy="255829"/>
            <a:chOff x="7549095" y="2373490"/>
            <a:chExt cx="686668" cy="255829"/>
          </a:xfrm>
        </p:grpSpPr>
        <p:pic>
          <p:nvPicPr>
            <p:cNvPr id="77" name="object 77"/>
            <p:cNvPicPr/>
            <p:nvPr/>
          </p:nvPicPr>
          <p:blipFill>
            <a:blip r:embed="rId34"/>
            <a:stretch>
              <a:fillRect/>
            </a:stretch>
          </p:blipFill>
          <p:spPr>
            <a:xfrm>
              <a:off x="7549095" y="2460979"/>
              <a:ext cx="126486" cy="164222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35"/>
            <a:stretch>
              <a:fillRect/>
            </a:stretch>
          </p:blipFill>
          <p:spPr>
            <a:xfrm>
              <a:off x="7695751" y="2460979"/>
              <a:ext cx="164222" cy="168340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36"/>
            <a:stretch>
              <a:fillRect/>
            </a:stretch>
          </p:blipFill>
          <p:spPr>
            <a:xfrm>
              <a:off x="7882834" y="2460979"/>
              <a:ext cx="131865" cy="168256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8036299" y="2373490"/>
              <a:ext cx="199465" cy="252132"/>
            </a:xfrm>
            <a:custGeom>
              <a:avLst/>
              <a:gdLst/>
              <a:ahLst/>
              <a:cxnLst/>
              <a:rect l="l" t="t" r="r" b="b"/>
              <a:pathLst>
                <a:path w="226059" h="285750">
                  <a:moveTo>
                    <a:pt x="225742" y="285273"/>
                  </a:moveTo>
                  <a:lnTo>
                    <a:pt x="158591" y="285273"/>
                  </a:lnTo>
                  <a:lnTo>
                    <a:pt x="138969" y="261270"/>
                  </a:lnTo>
                  <a:lnTo>
                    <a:pt x="129659" y="250126"/>
                  </a:lnTo>
                  <a:lnTo>
                    <a:pt x="120491" y="239553"/>
                  </a:lnTo>
                  <a:lnTo>
                    <a:pt x="96285" y="213181"/>
                  </a:lnTo>
                  <a:lnTo>
                    <a:pt x="86375" y="202598"/>
                  </a:lnTo>
                  <a:lnTo>
                    <a:pt x="77724" y="193738"/>
                  </a:lnTo>
                  <a:lnTo>
                    <a:pt x="77747" y="236846"/>
                  </a:lnTo>
                  <a:lnTo>
                    <a:pt x="85439" y="268509"/>
                  </a:lnTo>
                  <a:lnTo>
                    <a:pt x="93059" y="268509"/>
                  </a:lnTo>
                  <a:lnTo>
                    <a:pt x="106775" y="270033"/>
                  </a:lnTo>
                  <a:lnTo>
                    <a:pt x="106775" y="285273"/>
                  </a:lnTo>
                  <a:lnTo>
                    <a:pt x="0" y="285273"/>
                  </a:lnTo>
                  <a:lnTo>
                    <a:pt x="0" y="270033"/>
                  </a:lnTo>
                  <a:lnTo>
                    <a:pt x="13716" y="270033"/>
                  </a:lnTo>
                  <a:lnTo>
                    <a:pt x="21336" y="268509"/>
                  </a:lnTo>
                  <a:lnTo>
                    <a:pt x="24384" y="266985"/>
                  </a:lnTo>
                  <a:lnTo>
                    <a:pt x="25908" y="266985"/>
                  </a:lnTo>
                  <a:lnTo>
                    <a:pt x="25908" y="265461"/>
                  </a:lnTo>
                  <a:lnTo>
                    <a:pt x="27432" y="263937"/>
                  </a:lnTo>
                  <a:lnTo>
                    <a:pt x="28194" y="252317"/>
                  </a:lnTo>
                  <a:lnTo>
                    <a:pt x="28717" y="241006"/>
                  </a:lnTo>
                  <a:lnTo>
                    <a:pt x="28956" y="225837"/>
                  </a:lnTo>
                  <a:lnTo>
                    <a:pt x="28956" y="76295"/>
                  </a:lnTo>
                  <a:lnTo>
                    <a:pt x="28074" y="61738"/>
                  </a:lnTo>
                  <a:lnTo>
                    <a:pt x="27432" y="39624"/>
                  </a:lnTo>
                  <a:lnTo>
                    <a:pt x="25908" y="36576"/>
                  </a:lnTo>
                  <a:lnTo>
                    <a:pt x="21336" y="32004"/>
                  </a:lnTo>
                  <a:lnTo>
                    <a:pt x="0" y="32004"/>
                  </a:lnTo>
                  <a:lnTo>
                    <a:pt x="0" y="16764"/>
                  </a:lnTo>
                  <a:lnTo>
                    <a:pt x="42672" y="12192"/>
                  </a:lnTo>
                  <a:lnTo>
                    <a:pt x="71628" y="1524"/>
                  </a:lnTo>
                  <a:lnTo>
                    <a:pt x="73152" y="1524"/>
                  </a:lnTo>
                  <a:lnTo>
                    <a:pt x="74676" y="0"/>
                  </a:lnTo>
                  <a:lnTo>
                    <a:pt x="77724" y="0"/>
                  </a:lnTo>
                  <a:lnTo>
                    <a:pt x="79248" y="1524"/>
                  </a:lnTo>
                  <a:lnTo>
                    <a:pt x="79248" y="13716"/>
                  </a:lnTo>
                  <a:lnTo>
                    <a:pt x="78366" y="25695"/>
                  </a:lnTo>
                  <a:lnTo>
                    <a:pt x="77914" y="47827"/>
                  </a:lnTo>
                  <a:lnTo>
                    <a:pt x="77724" y="186118"/>
                  </a:lnTo>
                  <a:lnTo>
                    <a:pt x="98376" y="168101"/>
                  </a:lnTo>
                  <a:lnTo>
                    <a:pt x="119145" y="148351"/>
                  </a:lnTo>
                  <a:lnTo>
                    <a:pt x="140182" y="126887"/>
                  </a:lnTo>
                  <a:lnTo>
                    <a:pt x="161639" y="103727"/>
                  </a:lnTo>
                  <a:lnTo>
                    <a:pt x="213550" y="103727"/>
                  </a:lnTo>
                  <a:lnTo>
                    <a:pt x="213550" y="118967"/>
                  </a:lnTo>
                  <a:lnTo>
                    <a:pt x="195976" y="120491"/>
                  </a:lnTo>
                  <a:lnTo>
                    <a:pt x="190753" y="121110"/>
                  </a:lnTo>
                  <a:lnTo>
                    <a:pt x="187547" y="122015"/>
                  </a:lnTo>
                  <a:lnTo>
                    <a:pt x="184499" y="122015"/>
                  </a:lnTo>
                  <a:lnTo>
                    <a:pt x="179927" y="125063"/>
                  </a:lnTo>
                  <a:lnTo>
                    <a:pt x="173831" y="129635"/>
                  </a:lnTo>
                  <a:lnTo>
                    <a:pt x="167520" y="134793"/>
                  </a:lnTo>
                  <a:lnTo>
                    <a:pt x="126587" y="170878"/>
                  </a:lnTo>
                  <a:lnTo>
                    <a:pt x="174846" y="227250"/>
                  </a:lnTo>
                  <a:lnTo>
                    <a:pt x="191404" y="245447"/>
                  </a:lnTo>
                  <a:lnTo>
                    <a:pt x="203391" y="257625"/>
                  </a:lnTo>
                  <a:lnTo>
                    <a:pt x="210502" y="263937"/>
                  </a:lnTo>
                  <a:lnTo>
                    <a:pt x="213550" y="266985"/>
                  </a:lnTo>
                  <a:lnTo>
                    <a:pt x="218122" y="268509"/>
                  </a:lnTo>
                  <a:lnTo>
                    <a:pt x="225742" y="270033"/>
                  </a:lnTo>
                  <a:lnTo>
                    <a:pt x="225742" y="285273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81" name="object 81"/>
          <p:cNvGrpSpPr/>
          <p:nvPr/>
        </p:nvGrpSpPr>
        <p:grpSpPr>
          <a:xfrm>
            <a:off x="5973173" y="2372150"/>
            <a:ext cx="2956112" cy="295835"/>
            <a:chOff x="5973173" y="2372150"/>
            <a:chExt cx="2956112" cy="295835"/>
          </a:xfrm>
        </p:grpSpPr>
        <p:pic>
          <p:nvPicPr>
            <p:cNvPr id="82" name="object 82"/>
            <p:cNvPicPr/>
            <p:nvPr/>
          </p:nvPicPr>
          <p:blipFill>
            <a:blip r:embed="rId37"/>
            <a:stretch>
              <a:fillRect/>
            </a:stretch>
          </p:blipFill>
          <p:spPr>
            <a:xfrm>
              <a:off x="8351210" y="2460979"/>
              <a:ext cx="153464" cy="168256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38"/>
            <a:stretch>
              <a:fillRect/>
            </a:stretch>
          </p:blipFill>
          <p:spPr>
            <a:xfrm>
              <a:off x="8523503" y="2460980"/>
              <a:ext cx="196495" cy="164222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5973173" y="2372150"/>
              <a:ext cx="2956112" cy="295835"/>
            </a:xfrm>
            <a:custGeom>
              <a:avLst/>
              <a:gdLst/>
              <a:ahLst/>
              <a:cxnLst/>
              <a:rect l="l" t="t" r="r" b="b"/>
              <a:pathLst>
                <a:path w="3350259" h="335280">
                  <a:moveTo>
                    <a:pt x="3349472" y="271551"/>
                  </a:moveTo>
                  <a:lnTo>
                    <a:pt x="3335756" y="270027"/>
                  </a:lnTo>
                  <a:lnTo>
                    <a:pt x="3328136" y="268503"/>
                  </a:lnTo>
                  <a:lnTo>
                    <a:pt x="3325088" y="266979"/>
                  </a:lnTo>
                  <a:lnTo>
                    <a:pt x="3323564" y="266979"/>
                  </a:lnTo>
                  <a:lnTo>
                    <a:pt x="3322040" y="263931"/>
                  </a:lnTo>
                  <a:lnTo>
                    <a:pt x="3321939" y="260197"/>
                  </a:lnTo>
                  <a:lnTo>
                    <a:pt x="3321164" y="254596"/>
                  </a:lnTo>
                  <a:lnTo>
                    <a:pt x="3320745" y="245643"/>
                  </a:lnTo>
                  <a:lnTo>
                    <a:pt x="3320618" y="204406"/>
                  </a:lnTo>
                  <a:lnTo>
                    <a:pt x="3321431" y="125056"/>
                  </a:lnTo>
                  <a:lnTo>
                    <a:pt x="3321596" y="108292"/>
                  </a:lnTo>
                  <a:lnTo>
                    <a:pt x="3322040" y="64096"/>
                  </a:lnTo>
                  <a:lnTo>
                    <a:pt x="3323971" y="20294"/>
                  </a:lnTo>
                  <a:lnTo>
                    <a:pt x="3325088" y="4572"/>
                  </a:lnTo>
                  <a:lnTo>
                    <a:pt x="3318992" y="0"/>
                  </a:lnTo>
                  <a:lnTo>
                    <a:pt x="3303003" y="6286"/>
                  </a:lnTo>
                  <a:lnTo>
                    <a:pt x="3284842" y="11430"/>
                  </a:lnTo>
                  <a:lnTo>
                    <a:pt x="3264687" y="15430"/>
                  </a:lnTo>
                  <a:lnTo>
                    <a:pt x="3242691" y="18288"/>
                  </a:lnTo>
                  <a:lnTo>
                    <a:pt x="3242691" y="33528"/>
                  </a:lnTo>
                  <a:lnTo>
                    <a:pt x="3252965" y="33553"/>
                  </a:lnTo>
                  <a:lnTo>
                    <a:pt x="3260788" y="33718"/>
                  </a:lnTo>
                  <a:lnTo>
                    <a:pt x="3266059" y="34175"/>
                  </a:lnTo>
                  <a:lnTo>
                    <a:pt x="3268599" y="35052"/>
                  </a:lnTo>
                  <a:lnTo>
                    <a:pt x="3270123" y="35052"/>
                  </a:lnTo>
                  <a:lnTo>
                    <a:pt x="3271647" y="38100"/>
                  </a:lnTo>
                  <a:lnTo>
                    <a:pt x="3271647" y="39624"/>
                  </a:lnTo>
                  <a:lnTo>
                    <a:pt x="3272536" y="43624"/>
                  </a:lnTo>
                  <a:lnTo>
                    <a:pt x="3272980" y="51066"/>
                  </a:lnTo>
                  <a:lnTo>
                    <a:pt x="3273158" y="61950"/>
                  </a:lnTo>
                  <a:lnTo>
                    <a:pt x="3273171" y="108292"/>
                  </a:lnTo>
                  <a:lnTo>
                    <a:pt x="3273171" y="149542"/>
                  </a:lnTo>
                  <a:lnTo>
                    <a:pt x="3273120" y="204406"/>
                  </a:lnTo>
                  <a:lnTo>
                    <a:pt x="3257931" y="245643"/>
                  </a:lnTo>
                  <a:lnTo>
                    <a:pt x="3251962" y="249415"/>
                  </a:lnTo>
                  <a:lnTo>
                    <a:pt x="3245548" y="251739"/>
                  </a:lnTo>
                  <a:lnTo>
                    <a:pt x="3238868" y="252933"/>
                  </a:lnTo>
                  <a:lnTo>
                    <a:pt x="3232023" y="253263"/>
                  </a:lnTo>
                  <a:lnTo>
                    <a:pt x="3222955" y="252361"/>
                  </a:lnTo>
                  <a:lnTo>
                    <a:pt x="3194024" y="227304"/>
                  </a:lnTo>
                  <a:lnTo>
                    <a:pt x="3186303" y="186118"/>
                  </a:lnTo>
                  <a:lnTo>
                    <a:pt x="3187115" y="170383"/>
                  </a:lnTo>
                  <a:lnTo>
                    <a:pt x="3203029" y="132778"/>
                  </a:lnTo>
                  <a:lnTo>
                    <a:pt x="3227451" y="125056"/>
                  </a:lnTo>
                  <a:lnTo>
                    <a:pt x="3234296" y="125374"/>
                  </a:lnTo>
                  <a:lnTo>
                    <a:pt x="3268586" y="144056"/>
                  </a:lnTo>
                  <a:lnTo>
                    <a:pt x="3273171" y="149542"/>
                  </a:lnTo>
                  <a:lnTo>
                    <a:pt x="3273171" y="108292"/>
                  </a:lnTo>
                  <a:lnTo>
                    <a:pt x="3267075" y="106768"/>
                  </a:lnTo>
                  <a:lnTo>
                    <a:pt x="3259455" y="103720"/>
                  </a:lnTo>
                  <a:lnTo>
                    <a:pt x="3253359" y="102196"/>
                  </a:lnTo>
                  <a:lnTo>
                    <a:pt x="3247263" y="102196"/>
                  </a:lnTo>
                  <a:lnTo>
                    <a:pt x="3239643" y="100672"/>
                  </a:lnTo>
                  <a:lnTo>
                    <a:pt x="3225927" y="100672"/>
                  </a:lnTo>
                  <a:lnTo>
                    <a:pt x="3216783" y="102196"/>
                  </a:lnTo>
                  <a:lnTo>
                    <a:pt x="3210687" y="105244"/>
                  </a:lnTo>
                  <a:lnTo>
                    <a:pt x="3204146" y="108153"/>
                  </a:lnTo>
                  <a:lnTo>
                    <a:pt x="3196018" y="112483"/>
                  </a:lnTo>
                  <a:lnTo>
                    <a:pt x="3186480" y="118541"/>
                  </a:lnTo>
                  <a:lnTo>
                    <a:pt x="3175635" y="126580"/>
                  </a:lnTo>
                  <a:lnTo>
                    <a:pt x="3167278" y="132041"/>
                  </a:lnTo>
                  <a:lnTo>
                    <a:pt x="3142018" y="169354"/>
                  </a:lnTo>
                  <a:lnTo>
                    <a:pt x="3140011" y="177622"/>
                  </a:lnTo>
                  <a:lnTo>
                    <a:pt x="3138589" y="186309"/>
                  </a:lnTo>
                  <a:lnTo>
                    <a:pt x="3137725" y="195287"/>
                  </a:lnTo>
                  <a:lnTo>
                    <a:pt x="3137446" y="204406"/>
                  </a:lnTo>
                  <a:lnTo>
                    <a:pt x="3138640" y="223012"/>
                  </a:lnTo>
                  <a:lnTo>
                    <a:pt x="3158782" y="266979"/>
                  </a:lnTo>
                  <a:lnTo>
                    <a:pt x="3196171" y="289915"/>
                  </a:lnTo>
                  <a:lnTo>
                    <a:pt x="3210687" y="291363"/>
                  </a:lnTo>
                  <a:lnTo>
                    <a:pt x="3218307" y="291363"/>
                  </a:lnTo>
                  <a:lnTo>
                    <a:pt x="3224403" y="289839"/>
                  </a:lnTo>
                  <a:lnTo>
                    <a:pt x="3232023" y="286791"/>
                  </a:lnTo>
                  <a:lnTo>
                    <a:pt x="3245104" y="276199"/>
                  </a:lnTo>
                  <a:lnTo>
                    <a:pt x="3256597" y="267169"/>
                  </a:lnTo>
                  <a:lnTo>
                    <a:pt x="3266109" y="259575"/>
                  </a:lnTo>
                  <a:lnTo>
                    <a:pt x="3273171" y="253263"/>
                  </a:lnTo>
                  <a:lnTo>
                    <a:pt x="3272942" y="259575"/>
                  </a:lnTo>
                  <a:lnTo>
                    <a:pt x="3272853" y="260883"/>
                  </a:lnTo>
                  <a:lnTo>
                    <a:pt x="3272218" y="267550"/>
                  </a:lnTo>
                  <a:lnTo>
                    <a:pt x="3270123" y="285267"/>
                  </a:lnTo>
                  <a:lnTo>
                    <a:pt x="3273171" y="286791"/>
                  </a:lnTo>
                  <a:lnTo>
                    <a:pt x="3349472" y="286791"/>
                  </a:lnTo>
                  <a:lnTo>
                    <a:pt x="3349472" y="271551"/>
                  </a:lnTo>
                  <a:close/>
                </a:path>
                <a:path w="3350259" h="335280">
                  <a:moveTo>
                    <a:pt x="3349764" y="318414"/>
                  </a:moveTo>
                  <a:lnTo>
                    <a:pt x="0" y="318414"/>
                  </a:lnTo>
                  <a:lnTo>
                    <a:pt x="0" y="335191"/>
                  </a:lnTo>
                  <a:lnTo>
                    <a:pt x="3349764" y="335191"/>
                  </a:lnTo>
                  <a:lnTo>
                    <a:pt x="3349764" y="318414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85" name="object 85"/>
          <p:cNvGrpSpPr/>
          <p:nvPr/>
        </p:nvGrpSpPr>
        <p:grpSpPr>
          <a:xfrm>
            <a:off x="3756268" y="2802960"/>
            <a:ext cx="555027" cy="255741"/>
            <a:chOff x="3756267" y="2802960"/>
            <a:chExt cx="555027" cy="255741"/>
          </a:xfrm>
        </p:grpSpPr>
        <p:pic>
          <p:nvPicPr>
            <p:cNvPr id="86" name="object 86"/>
            <p:cNvPicPr/>
            <p:nvPr/>
          </p:nvPicPr>
          <p:blipFill>
            <a:blip r:embed="rId39"/>
            <a:stretch>
              <a:fillRect/>
            </a:stretch>
          </p:blipFill>
          <p:spPr>
            <a:xfrm>
              <a:off x="3756267" y="2890444"/>
              <a:ext cx="126570" cy="168256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40"/>
            <a:stretch>
              <a:fillRect/>
            </a:stretch>
          </p:blipFill>
          <p:spPr>
            <a:xfrm>
              <a:off x="3909732" y="2890445"/>
              <a:ext cx="165566" cy="168256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4099504" y="2802960"/>
              <a:ext cx="211790" cy="253253"/>
            </a:xfrm>
            <a:custGeom>
              <a:avLst/>
              <a:gdLst/>
              <a:ahLst/>
              <a:cxnLst/>
              <a:rect l="l" t="t" r="r" b="b"/>
              <a:pathLst>
                <a:path w="240027" h="287020">
                  <a:moveTo>
                    <a:pt x="83908" y="28956"/>
                  </a:moveTo>
                  <a:lnTo>
                    <a:pt x="80860" y="22860"/>
                  </a:lnTo>
                  <a:lnTo>
                    <a:pt x="68668" y="10668"/>
                  </a:lnTo>
                  <a:lnTo>
                    <a:pt x="62572" y="7620"/>
                  </a:lnTo>
                  <a:lnTo>
                    <a:pt x="45720" y="7620"/>
                  </a:lnTo>
                  <a:lnTo>
                    <a:pt x="38100" y="10668"/>
                  </a:lnTo>
                  <a:lnTo>
                    <a:pt x="25908" y="22860"/>
                  </a:lnTo>
                  <a:lnTo>
                    <a:pt x="24384" y="28956"/>
                  </a:lnTo>
                  <a:lnTo>
                    <a:pt x="24384" y="45720"/>
                  </a:lnTo>
                  <a:lnTo>
                    <a:pt x="25908" y="53340"/>
                  </a:lnTo>
                  <a:lnTo>
                    <a:pt x="32004" y="59436"/>
                  </a:lnTo>
                  <a:lnTo>
                    <a:pt x="38100" y="64008"/>
                  </a:lnTo>
                  <a:lnTo>
                    <a:pt x="45720" y="67144"/>
                  </a:lnTo>
                  <a:lnTo>
                    <a:pt x="62572" y="67144"/>
                  </a:lnTo>
                  <a:lnTo>
                    <a:pt x="68668" y="64008"/>
                  </a:lnTo>
                  <a:lnTo>
                    <a:pt x="74764" y="59436"/>
                  </a:lnTo>
                  <a:lnTo>
                    <a:pt x="80860" y="53340"/>
                  </a:lnTo>
                  <a:lnTo>
                    <a:pt x="83908" y="45720"/>
                  </a:lnTo>
                  <a:lnTo>
                    <a:pt x="83908" y="28956"/>
                  </a:lnTo>
                  <a:close/>
                </a:path>
                <a:path w="240027" h="287020">
                  <a:moveTo>
                    <a:pt x="108292" y="270027"/>
                  </a:moveTo>
                  <a:lnTo>
                    <a:pt x="93052" y="268503"/>
                  </a:lnTo>
                  <a:lnTo>
                    <a:pt x="85432" y="268503"/>
                  </a:lnTo>
                  <a:lnTo>
                    <a:pt x="83908" y="266979"/>
                  </a:lnTo>
                  <a:lnTo>
                    <a:pt x="80860" y="265455"/>
                  </a:lnTo>
                  <a:lnTo>
                    <a:pt x="80860" y="262407"/>
                  </a:lnTo>
                  <a:lnTo>
                    <a:pt x="79336" y="259359"/>
                  </a:lnTo>
                  <a:lnTo>
                    <a:pt x="79095" y="252818"/>
                  </a:lnTo>
                  <a:lnTo>
                    <a:pt x="78574" y="242404"/>
                  </a:lnTo>
                  <a:lnTo>
                    <a:pt x="78054" y="228244"/>
                  </a:lnTo>
                  <a:lnTo>
                    <a:pt x="78079" y="177317"/>
                  </a:lnTo>
                  <a:lnTo>
                    <a:pt x="79743" y="124053"/>
                  </a:lnTo>
                  <a:lnTo>
                    <a:pt x="80860" y="103720"/>
                  </a:lnTo>
                  <a:lnTo>
                    <a:pt x="76288" y="99148"/>
                  </a:lnTo>
                  <a:lnTo>
                    <a:pt x="60299" y="105422"/>
                  </a:lnTo>
                  <a:lnTo>
                    <a:pt x="42138" y="110388"/>
                  </a:lnTo>
                  <a:lnTo>
                    <a:pt x="21983" y="113944"/>
                  </a:lnTo>
                  <a:lnTo>
                    <a:pt x="0" y="115912"/>
                  </a:lnTo>
                  <a:lnTo>
                    <a:pt x="0" y="131152"/>
                  </a:lnTo>
                  <a:lnTo>
                    <a:pt x="21336" y="131152"/>
                  </a:lnTo>
                  <a:lnTo>
                    <a:pt x="25908" y="132676"/>
                  </a:lnTo>
                  <a:lnTo>
                    <a:pt x="28956" y="135724"/>
                  </a:lnTo>
                  <a:lnTo>
                    <a:pt x="30480" y="140296"/>
                  </a:lnTo>
                  <a:lnTo>
                    <a:pt x="30378" y="228244"/>
                  </a:lnTo>
                  <a:lnTo>
                    <a:pt x="30289" y="237032"/>
                  </a:lnTo>
                  <a:lnTo>
                    <a:pt x="29832" y="248615"/>
                  </a:lnTo>
                  <a:lnTo>
                    <a:pt x="28956" y="256311"/>
                  </a:lnTo>
                  <a:lnTo>
                    <a:pt x="28956" y="262407"/>
                  </a:lnTo>
                  <a:lnTo>
                    <a:pt x="27432" y="266979"/>
                  </a:lnTo>
                  <a:lnTo>
                    <a:pt x="24384" y="266979"/>
                  </a:lnTo>
                  <a:lnTo>
                    <a:pt x="22860" y="268503"/>
                  </a:lnTo>
                  <a:lnTo>
                    <a:pt x="13716" y="270027"/>
                  </a:lnTo>
                  <a:lnTo>
                    <a:pt x="0" y="270027"/>
                  </a:lnTo>
                  <a:lnTo>
                    <a:pt x="0" y="286791"/>
                  </a:lnTo>
                  <a:lnTo>
                    <a:pt x="20574" y="285915"/>
                  </a:lnTo>
                  <a:lnTo>
                    <a:pt x="36576" y="285457"/>
                  </a:lnTo>
                  <a:lnTo>
                    <a:pt x="48044" y="285292"/>
                  </a:lnTo>
                  <a:lnTo>
                    <a:pt x="54952" y="285267"/>
                  </a:lnTo>
                  <a:lnTo>
                    <a:pt x="65214" y="285292"/>
                  </a:lnTo>
                  <a:lnTo>
                    <a:pt x="77622" y="285457"/>
                  </a:lnTo>
                  <a:lnTo>
                    <a:pt x="92024" y="285915"/>
                  </a:lnTo>
                  <a:lnTo>
                    <a:pt x="108292" y="286791"/>
                  </a:lnTo>
                  <a:lnTo>
                    <a:pt x="108292" y="285267"/>
                  </a:lnTo>
                  <a:lnTo>
                    <a:pt x="108292" y="270027"/>
                  </a:lnTo>
                  <a:close/>
                </a:path>
                <a:path w="240027" h="287020">
                  <a:moveTo>
                    <a:pt x="239458" y="270027"/>
                  </a:moveTo>
                  <a:lnTo>
                    <a:pt x="225742" y="270027"/>
                  </a:lnTo>
                  <a:lnTo>
                    <a:pt x="218122" y="268503"/>
                  </a:lnTo>
                  <a:lnTo>
                    <a:pt x="216598" y="268503"/>
                  </a:lnTo>
                  <a:lnTo>
                    <a:pt x="213550" y="266979"/>
                  </a:lnTo>
                  <a:lnTo>
                    <a:pt x="212026" y="265455"/>
                  </a:lnTo>
                  <a:lnTo>
                    <a:pt x="212026" y="263931"/>
                  </a:lnTo>
                  <a:lnTo>
                    <a:pt x="210502" y="262407"/>
                  </a:lnTo>
                  <a:lnTo>
                    <a:pt x="210502" y="256311"/>
                  </a:lnTo>
                  <a:lnTo>
                    <a:pt x="208978" y="245643"/>
                  </a:lnTo>
                  <a:lnTo>
                    <a:pt x="209232" y="136893"/>
                  </a:lnTo>
                  <a:lnTo>
                    <a:pt x="209931" y="85407"/>
                  </a:lnTo>
                  <a:lnTo>
                    <a:pt x="210896" y="40779"/>
                  </a:lnTo>
                  <a:lnTo>
                    <a:pt x="212026" y="3048"/>
                  </a:lnTo>
                  <a:lnTo>
                    <a:pt x="207454" y="0"/>
                  </a:lnTo>
                  <a:lnTo>
                    <a:pt x="163779" y="12712"/>
                  </a:lnTo>
                  <a:lnTo>
                    <a:pt x="129628" y="18288"/>
                  </a:lnTo>
                  <a:lnTo>
                    <a:pt x="129628" y="28956"/>
                  </a:lnTo>
                  <a:lnTo>
                    <a:pt x="139674" y="29222"/>
                  </a:lnTo>
                  <a:lnTo>
                    <a:pt x="147154" y="29908"/>
                  </a:lnTo>
                  <a:lnTo>
                    <a:pt x="152349" y="30886"/>
                  </a:lnTo>
                  <a:lnTo>
                    <a:pt x="155536" y="32004"/>
                  </a:lnTo>
                  <a:lnTo>
                    <a:pt x="157060" y="32004"/>
                  </a:lnTo>
                  <a:lnTo>
                    <a:pt x="158584" y="33528"/>
                  </a:lnTo>
                  <a:lnTo>
                    <a:pt x="158584" y="35052"/>
                  </a:lnTo>
                  <a:lnTo>
                    <a:pt x="159524" y="39573"/>
                  </a:lnTo>
                  <a:lnTo>
                    <a:pt x="160007" y="48399"/>
                  </a:lnTo>
                  <a:lnTo>
                    <a:pt x="160185" y="61239"/>
                  </a:lnTo>
                  <a:lnTo>
                    <a:pt x="160210" y="242595"/>
                  </a:lnTo>
                  <a:lnTo>
                    <a:pt x="158584" y="256311"/>
                  </a:lnTo>
                  <a:lnTo>
                    <a:pt x="158584" y="263931"/>
                  </a:lnTo>
                  <a:lnTo>
                    <a:pt x="154012" y="268503"/>
                  </a:lnTo>
                  <a:lnTo>
                    <a:pt x="150964" y="270027"/>
                  </a:lnTo>
                  <a:lnTo>
                    <a:pt x="129628" y="270027"/>
                  </a:lnTo>
                  <a:lnTo>
                    <a:pt x="129628" y="286791"/>
                  </a:lnTo>
                  <a:lnTo>
                    <a:pt x="187642" y="285267"/>
                  </a:lnTo>
                  <a:lnTo>
                    <a:pt x="218122" y="285267"/>
                  </a:lnTo>
                  <a:lnTo>
                    <a:pt x="239458" y="286791"/>
                  </a:lnTo>
                  <a:lnTo>
                    <a:pt x="239458" y="270027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89" name="object 89"/>
          <p:cNvGrpSpPr/>
          <p:nvPr/>
        </p:nvGrpSpPr>
        <p:grpSpPr>
          <a:xfrm>
            <a:off x="4479046" y="2802960"/>
            <a:ext cx="741605" cy="256055"/>
            <a:chOff x="4479047" y="2802960"/>
            <a:chExt cx="741605" cy="256055"/>
          </a:xfrm>
        </p:grpSpPr>
        <p:pic>
          <p:nvPicPr>
            <p:cNvPr id="90" name="object 90"/>
            <p:cNvPicPr/>
            <p:nvPr/>
          </p:nvPicPr>
          <p:blipFill>
            <a:blip r:embed="rId41"/>
            <a:stretch>
              <a:fillRect/>
            </a:stretch>
          </p:blipFill>
          <p:spPr>
            <a:xfrm>
              <a:off x="4479047" y="2890444"/>
              <a:ext cx="126486" cy="168256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4628466" y="2802960"/>
              <a:ext cx="425263" cy="256054"/>
            </a:xfrm>
            <a:custGeom>
              <a:avLst/>
              <a:gdLst/>
              <a:ahLst/>
              <a:cxnLst/>
              <a:rect l="l" t="t" r="r" b="b"/>
              <a:pathLst>
                <a:path w="481964" h="290195">
                  <a:moveTo>
                    <a:pt x="109829" y="270027"/>
                  </a:moveTo>
                  <a:lnTo>
                    <a:pt x="96113" y="270027"/>
                  </a:lnTo>
                  <a:lnTo>
                    <a:pt x="88392" y="268503"/>
                  </a:lnTo>
                  <a:lnTo>
                    <a:pt x="86868" y="268503"/>
                  </a:lnTo>
                  <a:lnTo>
                    <a:pt x="83820" y="266979"/>
                  </a:lnTo>
                  <a:lnTo>
                    <a:pt x="82296" y="265455"/>
                  </a:lnTo>
                  <a:lnTo>
                    <a:pt x="82296" y="263931"/>
                  </a:lnTo>
                  <a:lnTo>
                    <a:pt x="80772" y="262407"/>
                  </a:lnTo>
                  <a:lnTo>
                    <a:pt x="80772" y="256311"/>
                  </a:lnTo>
                  <a:lnTo>
                    <a:pt x="79248" y="245643"/>
                  </a:lnTo>
                  <a:lnTo>
                    <a:pt x="79514" y="136893"/>
                  </a:lnTo>
                  <a:lnTo>
                    <a:pt x="80200" y="85407"/>
                  </a:lnTo>
                  <a:lnTo>
                    <a:pt x="81178" y="40779"/>
                  </a:lnTo>
                  <a:lnTo>
                    <a:pt x="82296" y="3048"/>
                  </a:lnTo>
                  <a:lnTo>
                    <a:pt x="76200" y="0"/>
                  </a:lnTo>
                  <a:lnTo>
                    <a:pt x="34086" y="12712"/>
                  </a:lnTo>
                  <a:lnTo>
                    <a:pt x="0" y="18288"/>
                  </a:lnTo>
                  <a:lnTo>
                    <a:pt x="0" y="28956"/>
                  </a:lnTo>
                  <a:lnTo>
                    <a:pt x="10058" y="29222"/>
                  </a:lnTo>
                  <a:lnTo>
                    <a:pt x="17526" y="29908"/>
                  </a:lnTo>
                  <a:lnTo>
                    <a:pt x="22720" y="30886"/>
                  </a:lnTo>
                  <a:lnTo>
                    <a:pt x="25908" y="32004"/>
                  </a:lnTo>
                  <a:lnTo>
                    <a:pt x="27432" y="32004"/>
                  </a:lnTo>
                  <a:lnTo>
                    <a:pt x="27432" y="33528"/>
                  </a:lnTo>
                  <a:lnTo>
                    <a:pt x="28956" y="35052"/>
                  </a:lnTo>
                  <a:lnTo>
                    <a:pt x="29845" y="39573"/>
                  </a:lnTo>
                  <a:lnTo>
                    <a:pt x="30289" y="48399"/>
                  </a:lnTo>
                  <a:lnTo>
                    <a:pt x="30467" y="61239"/>
                  </a:lnTo>
                  <a:lnTo>
                    <a:pt x="30480" y="242595"/>
                  </a:lnTo>
                  <a:lnTo>
                    <a:pt x="28956" y="256311"/>
                  </a:lnTo>
                  <a:lnTo>
                    <a:pt x="28956" y="263931"/>
                  </a:lnTo>
                  <a:lnTo>
                    <a:pt x="25908" y="265455"/>
                  </a:lnTo>
                  <a:lnTo>
                    <a:pt x="24384" y="268503"/>
                  </a:lnTo>
                  <a:lnTo>
                    <a:pt x="21336" y="270027"/>
                  </a:lnTo>
                  <a:lnTo>
                    <a:pt x="0" y="270027"/>
                  </a:lnTo>
                  <a:lnTo>
                    <a:pt x="0" y="286791"/>
                  </a:lnTo>
                  <a:lnTo>
                    <a:pt x="57912" y="285267"/>
                  </a:lnTo>
                  <a:lnTo>
                    <a:pt x="88392" y="285267"/>
                  </a:lnTo>
                  <a:lnTo>
                    <a:pt x="109829" y="286791"/>
                  </a:lnTo>
                  <a:lnTo>
                    <a:pt x="109829" y="270027"/>
                  </a:lnTo>
                  <a:close/>
                </a:path>
                <a:path w="481964" h="290195">
                  <a:moveTo>
                    <a:pt x="215087" y="28956"/>
                  </a:moveTo>
                  <a:lnTo>
                    <a:pt x="212039" y="22860"/>
                  </a:lnTo>
                  <a:lnTo>
                    <a:pt x="205943" y="16764"/>
                  </a:lnTo>
                  <a:lnTo>
                    <a:pt x="201269" y="10668"/>
                  </a:lnTo>
                  <a:lnTo>
                    <a:pt x="193649" y="7620"/>
                  </a:lnTo>
                  <a:lnTo>
                    <a:pt x="176885" y="7620"/>
                  </a:lnTo>
                  <a:lnTo>
                    <a:pt x="170789" y="10668"/>
                  </a:lnTo>
                  <a:lnTo>
                    <a:pt x="158597" y="22860"/>
                  </a:lnTo>
                  <a:lnTo>
                    <a:pt x="155549" y="28956"/>
                  </a:lnTo>
                  <a:lnTo>
                    <a:pt x="155549" y="45720"/>
                  </a:lnTo>
                  <a:lnTo>
                    <a:pt x="158597" y="53340"/>
                  </a:lnTo>
                  <a:lnTo>
                    <a:pt x="164693" y="59436"/>
                  </a:lnTo>
                  <a:lnTo>
                    <a:pt x="170789" y="64008"/>
                  </a:lnTo>
                  <a:lnTo>
                    <a:pt x="176885" y="67144"/>
                  </a:lnTo>
                  <a:lnTo>
                    <a:pt x="193649" y="67144"/>
                  </a:lnTo>
                  <a:lnTo>
                    <a:pt x="201269" y="64008"/>
                  </a:lnTo>
                  <a:lnTo>
                    <a:pt x="205943" y="59436"/>
                  </a:lnTo>
                  <a:lnTo>
                    <a:pt x="212039" y="53340"/>
                  </a:lnTo>
                  <a:lnTo>
                    <a:pt x="215087" y="45720"/>
                  </a:lnTo>
                  <a:lnTo>
                    <a:pt x="215087" y="28956"/>
                  </a:lnTo>
                  <a:close/>
                </a:path>
                <a:path w="481964" h="290195">
                  <a:moveTo>
                    <a:pt x="240995" y="270027"/>
                  </a:moveTo>
                  <a:lnTo>
                    <a:pt x="212039" y="262407"/>
                  </a:lnTo>
                  <a:lnTo>
                    <a:pt x="212039" y="259359"/>
                  </a:lnTo>
                  <a:lnTo>
                    <a:pt x="211150" y="252818"/>
                  </a:lnTo>
                  <a:lnTo>
                    <a:pt x="210705" y="242404"/>
                  </a:lnTo>
                  <a:lnTo>
                    <a:pt x="210629" y="194665"/>
                  </a:lnTo>
                  <a:lnTo>
                    <a:pt x="210769" y="177317"/>
                  </a:lnTo>
                  <a:lnTo>
                    <a:pt x="211467" y="148539"/>
                  </a:lnTo>
                  <a:lnTo>
                    <a:pt x="212432" y="124053"/>
                  </a:lnTo>
                  <a:lnTo>
                    <a:pt x="213563" y="103720"/>
                  </a:lnTo>
                  <a:lnTo>
                    <a:pt x="208991" y="99148"/>
                  </a:lnTo>
                  <a:lnTo>
                    <a:pt x="192303" y="105422"/>
                  </a:lnTo>
                  <a:lnTo>
                    <a:pt x="174231" y="110388"/>
                  </a:lnTo>
                  <a:lnTo>
                    <a:pt x="154457" y="113944"/>
                  </a:lnTo>
                  <a:lnTo>
                    <a:pt x="132689" y="115912"/>
                  </a:lnTo>
                  <a:lnTo>
                    <a:pt x="132689" y="131152"/>
                  </a:lnTo>
                  <a:lnTo>
                    <a:pt x="154025" y="131152"/>
                  </a:lnTo>
                  <a:lnTo>
                    <a:pt x="158597" y="132676"/>
                  </a:lnTo>
                  <a:lnTo>
                    <a:pt x="161645" y="135724"/>
                  </a:lnTo>
                  <a:lnTo>
                    <a:pt x="161645" y="170878"/>
                  </a:lnTo>
                  <a:lnTo>
                    <a:pt x="162521" y="178231"/>
                  </a:lnTo>
                  <a:lnTo>
                    <a:pt x="162979" y="186309"/>
                  </a:lnTo>
                  <a:lnTo>
                    <a:pt x="163144" y="194665"/>
                  </a:lnTo>
                  <a:lnTo>
                    <a:pt x="163068" y="210502"/>
                  </a:lnTo>
                  <a:lnTo>
                    <a:pt x="162928" y="221729"/>
                  </a:lnTo>
                  <a:lnTo>
                    <a:pt x="162407" y="237032"/>
                  </a:lnTo>
                  <a:lnTo>
                    <a:pt x="161886" y="248615"/>
                  </a:lnTo>
                  <a:lnTo>
                    <a:pt x="161645" y="256311"/>
                  </a:lnTo>
                  <a:lnTo>
                    <a:pt x="160121" y="262407"/>
                  </a:lnTo>
                  <a:lnTo>
                    <a:pt x="158597" y="266979"/>
                  </a:lnTo>
                  <a:lnTo>
                    <a:pt x="157073" y="266979"/>
                  </a:lnTo>
                  <a:lnTo>
                    <a:pt x="155549" y="268503"/>
                  </a:lnTo>
                  <a:lnTo>
                    <a:pt x="146405" y="270027"/>
                  </a:lnTo>
                  <a:lnTo>
                    <a:pt x="132689" y="270027"/>
                  </a:lnTo>
                  <a:lnTo>
                    <a:pt x="132689" y="286791"/>
                  </a:lnTo>
                  <a:lnTo>
                    <a:pt x="152387" y="285915"/>
                  </a:lnTo>
                  <a:lnTo>
                    <a:pt x="167932" y="285457"/>
                  </a:lnTo>
                  <a:lnTo>
                    <a:pt x="179197" y="285292"/>
                  </a:lnTo>
                  <a:lnTo>
                    <a:pt x="186029" y="285267"/>
                  </a:lnTo>
                  <a:lnTo>
                    <a:pt x="197192" y="285292"/>
                  </a:lnTo>
                  <a:lnTo>
                    <a:pt x="210083" y="285457"/>
                  </a:lnTo>
                  <a:lnTo>
                    <a:pt x="224688" y="285915"/>
                  </a:lnTo>
                  <a:lnTo>
                    <a:pt x="240995" y="286791"/>
                  </a:lnTo>
                  <a:lnTo>
                    <a:pt x="240995" y="285267"/>
                  </a:lnTo>
                  <a:lnTo>
                    <a:pt x="240995" y="270027"/>
                  </a:lnTo>
                  <a:close/>
                </a:path>
                <a:path w="481964" h="290195">
                  <a:moveTo>
                    <a:pt x="481965" y="270040"/>
                  </a:moveTo>
                  <a:lnTo>
                    <a:pt x="468249" y="268516"/>
                  </a:lnTo>
                  <a:lnTo>
                    <a:pt x="460629" y="268516"/>
                  </a:lnTo>
                  <a:lnTo>
                    <a:pt x="457581" y="265468"/>
                  </a:lnTo>
                  <a:lnTo>
                    <a:pt x="456057" y="262420"/>
                  </a:lnTo>
                  <a:lnTo>
                    <a:pt x="455968" y="258724"/>
                  </a:lnTo>
                  <a:lnTo>
                    <a:pt x="455206" y="253276"/>
                  </a:lnTo>
                  <a:lnTo>
                    <a:pt x="455091" y="251180"/>
                  </a:lnTo>
                  <a:lnTo>
                    <a:pt x="454736" y="243624"/>
                  </a:lnTo>
                  <a:lnTo>
                    <a:pt x="454647" y="202882"/>
                  </a:lnTo>
                  <a:lnTo>
                    <a:pt x="455447" y="123545"/>
                  </a:lnTo>
                  <a:lnTo>
                    <a:pt x="455599" y="108305"/>
                  </a:lnTo>
                  <a:lnTo>
                    <a:pt x="456057" y="62484"/>
                  </a:lnTo>
                  <a:lnTo>
                    <a:pt x="456082" y="50685"/>
                  </a:lnTo>
                  <a:lnTo>
                    <a:pt x="456209" y="38100"/>
                  </a:lnTo>
                  <a:lnTo>
                    <a:pt x="456323" y="32004"/>
                  </a:lnTo>
                  <a:lnTo>
                    <a:pt x="456704" y="19405"/>
                  </a:lnTo>
                  <a:lnTo>
                    <a:pt x="457581" y="4572"/>
                  </a:lnTo>
                  <a:lnTo>
                    <a:pt x="453009" y="0"/>
                  </a:lnTo>
                  <a:lnTo>
                    <a:pt x="436143" y="6286"/>
                  </a:lnTo>
                  <a:lnTo>
                    <a:pt x="417537" y="11430"/>
                  </a:lnTo>
                  <a:lnTo>
                    <a:pt x="397217" y="15430"/>
                  </a:lnTo>
                  <a:lnTo>
                    <a:pt x="375196" y="18288"/>
                  </a:lnTo>
                  <a:lnTo>
                    <a:pt x="375196" y="32004"/>
                  </a:lnTo>
                  <a:lnTo>
                    <a:pt x="386105" y="32245"/>
                  </a:lnTo>
                  <a:lnTo>
                    <a:pt x="393865" y="32766"/>
                  </a:lnTo>
                  <a:lnTo>
                    <a:pt x="401104" y="33528"/>
                  </a:lnTo>
                  <a:lnTo>
                    <a:pt x="404152" y="35052"/>
                  </a:lnTo>
                  <a:lnTo>
                    <a:pt x="404152" y="36576"/>
                  </a:lnTo>
                  <a:lnTo>
                    <a:pt x="405676" y="38100"/>
                  </a:lnTo>
                  <a:lnTo>
                    <a:pt x="405917" y="42964"/>
                  </a:lnTo>
                  <a:lnTo>
                    <a:pt x="406438" y="50685"/>
                  </a:lnTo>
                  <a:lnTo>
                    <a:pt x="406958" y="61290"/>
                  </a:lnTo>
                  <a:lnTo>
                    <a:pt x="407200" y="74777"/>
                  </a:lnTo>
                  <a:lnTo>
                    <a:pt x="407200" y="108305"/>
                  </a:lnTo>
                  <a:lnTo>
                    <a:pt x="407200" y="149542"/>
                  </a:lnTo>
                  <a:lnTo>
                    <a:pt x="406908" y="200621"/>
                  </a:lnTo>
                  <a:lnTo>
                    <a:pt x="404177" y="230174"/>
                  </a:lnTo>
                  <a:lnTo>
                    <a:pt x="404152" y="234988"/>
                  </a:lnTo>
                  <a:lnTo>
                    <a:pt x="366052" y="253276"/>
                  </a:lnTo>
                  <a:lnTo>
                    <a:pt x="356311" y="252145"/>
                  </a:lnTo>
                  <a:lnTo>
                    <a:pt x="327406" y="226428"/>
                  </a:lnTo>
                  <a:lnTo>
                    <a:pt x="320357" y="184975"/>
                  </a:lnTo>
                  <a:lnTo>
                    <a:pt x="320446" y="181546"/>
                  </a:lnTo>
                  <a:lnTo>
                    <a:pt x="331000" y="137261"/>
                  </a:lnTo>
                  <a:lnTo>
                    <a:pt x="361480" y="123545"/>
                  </a:lnTo>
                  <a:lnTo>
                    <a:pt x="370624" y="123545"/>
                  </a:lnTo>
                  <a:lnTo>
                    <a:pt x="407200" y="149542"/>
                  </a:lnTo>
                  <a:lnTo>
                    <a:pt x="407200" y="108305"/>
                  </a:lnTo>
                  <a:lnTo>
                    <a:pt x="399580" y="105257"/>
                  </a:lnTo>
                  <a:lnTo>
                    <a:pt x="387388" y="102209"/>
                  </a:lnTo>
                  <a:lnTo>
                    <a:pt x="379768" y="100685"/>
                  </a:lnTo>
                  <a:lnTo>
                    <a:pt x="373672" y="99161"/>
                  </a:lnTo>
                  <a:lnTo>
                    <a:pt x="358432" y="99161"/>
                  </a:lnTo>
                  <a:lnTo>
                    <a:pt x="350812" y="100685"/>
                  </a:lnTo>
                  <a:lnTo>
                    <a:pt x="308038" y="125069"/>
                  </a:lnTo>
                  <a:lnTo>
                    <a:pt x="279273" y="155435"/>
                  </a:lnTo>
                  <a:lnTo>
                    <a:pt x="270230" y="193789"/>
                  </a:lnTo>
                  <a:lnTo>
                    <a:pt x="269938" y="202882"/>
                  </a:lnTo>
                  <a:lnTo>
                    <a:pt x="271348" y="222110"/>
                  </a:lnTo>
                  <a:lnTo>
                    <a:pt x="291274" y="266992"/>
                  </a:lnTo>
                  <a:lnTo>
                    <a:pt x="329298" y="288417"/>
                  </a:lnTo>
                  <a:lnTo>
                    <a:pt x="344716" y="289852"/>
                  </a:lnTo>
                  <a:lnTo>
                    <a:pt x="350812" y="289852"/>
                  </a:lnTo>
                  <a:lnTo>
                    <a:pt x="358432" y="288328"/>
                  </a:lnTo>
                  <a:lnTo>
                    <a:pt x="364528" y="286804"/>
                  </a:lnTo>
                  <a:lnTo>
                    <a:pt x="378269" y="275348"/>
                  </a:lnTo>
                  <a:lnTo>
                    <a:pt x="389864" y="266039"/>
                  </a:lnTo>
                  <a:lnTo>
                    <a:pt x="399465" y="258724"/>
                  </a:lnTo>
                  <a:lnTo>
                    <a:pt x="407200" y="253276"/>
                  </a:lnTo>
                  <a:lnTo>
                    <a:pt x="406298" y="259537"/>
                  </a:lnTo>
                  <a:lnTo>
                    <a:pt x="405790" y="265468"/>
                  </a:lnTo>
                  <a:lnTo>
                    <a:pt x="405053" y="274916"/>
                  </a:lnTo>
                  <a:lnTo>
                    <a:pt x="404152" y="283756"/>
                  </a:lnTo>
                  <a:lnTo>
                    <a:pt x="407200" y="286804"/>
                  </a:lnTo>
                  <a:lnTo>
                    <a:pt x="414096" y="285915"/>
                  </a:lnTo>
                  <a:lnTo>
                    <a:pt x="421157" y="285470"/>
                  </a:lnTo>
                  <a:lnTo>
                    <a:pt x="428498" y="285292"/>
                  </a:lnTo>
                  <a:lnTo>
                    <a:pt x="436245" y="285280"/>
                  </a:lnTo>
                  <a:lnTo>
                    <a:pt x="447675" y="285292"/>
                  </a:lnTo>
                  <a:lnTo>
                    <a:pt x="459105" y="285470"/>
                  </a:lnTo>
                  <a:lnTo>
                    <a:pt x="470535" y="285915"/>
                  </a:lnTo>
                  <a:lnTo>
                    <a:pt x="481965" y="286804"/>
                  </a:lnTo>
                  <a:lnTo>
                    <a:pt x="481965" y="285280"/>
                  </a:lnTo>
                  <a:lnTo>
                    <a:pt x="481965" y="270040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92" name="object 92"/>
            <p:cNvPicPr/>
            <p:nvPr/>
          </p:nvPicPr>
          <p:blipFill>
            <a:blip r:embed="rId42"/>
            <a:stretch>
              <a:fillRect/>
            </a:stretch>
          </p:blipFill>
          <p:spPr>
            <a:xfrm>
              <a:off x="5072567" y="2890444"/>
              <a:ext cx="148085" cy="168256"/>
            </a:xfrm>
            <a:prstGeom prst="rect">
              <a:avLst/>
            </a:prstGeom>
          </p:spPr>
        </p:pic>
      </p:grpSp>
      <p:pic>
        <p:nvPicPr>
          <p:cNvPr id="93" name="object 93"/>
          <p:cNvPicPr/>
          <p:nvPr/>
        </p:nvPicPr>
        <p:blipFill>
          <a:blip r:embed="rId43"/>
          <a:stretch>
            <a:fillRect/>
          </a:stretch>
        </p:blipFill>
        <p:spPr>
          <a:xfrm>
            <a:off x="5395633" y="2802955"/>
            <a:ext cx="1187038" cy="341891"/>
          </a:xfrm>
          <a:prstGeom prst="rect">
            <a:avLst/>
          </a:prstGeom>
        </p:spPr>
      </p:pic>
      <p:grpSp>
        <p:nvGrpSpPr>
          <p:cNvPr id="94" name="object 94"/>
          <p:cNvGrpSpPr/>
          <p:nvPr/>
        </p:nvGrpSpPr>
        <p:grpSpPr>
          <a:xfrm>
            <a:off x="6753616" y="2802955"/>
            <a:ext cx="878851" cy="256055"/>
            <a:chOff x="6753616" y="2802955"/>
            <a:chExt cx="878851" cy="256055"/>
          </a:xfrm>
        </p:grpSpPr>
        <p:sp>
          <p:nvSpPr>
            <p:cNvPr id="95" name="object 95"/>
            <p:cNvSpPr/>
            <p:nvPr/>
          </p:nvSpPr>
          <p:spPr>
            <a:xfrm>
              <a:off x="6753616" y="2802955"/>
              <a:ext cx="187138" cy="256054"/>
            </a:xfrm>
            <a:custGeom>
              <a:avLst/>
              <a:gdLst/>
              <a:ahLst/>
              <a:cxnLst/>
              <a:rect l="l" t="t" r="r" b="b"/>
              <a:pathLst>
                <a:path w="212090" h="290195">
                  <a:moveTo>
                    <a:pt x="185656" y="108299"/>
                  </a:moveTo>
                  <a:lnTo>
                    <a:pt x="137255" y="108299"/>
                  </a:lnTo>
                  <a:lnTo>
                    <a:pt x="137231" y="61285"/>
                  </a:lnTo>
                  <a:lnTo>
                    <a:pt x="137064" y="50684"/>
                  </a:lnTo>
                  <a:lnTo>
                    <a:pt x="136612" y="42959"/>
                  </a:lnTo>
                  <a:lnTo>
                    <a:pt x="135731" y="38100"/>
                  </a:lnTo>
                  <a:lnTo>
                    <a:pt x="135731" y="36576"/>
                  </a:lnTo>
                  <a:lnTo>
                    <a:pt x="105251" y="32004"/>
                  </a:lnTo>
                  <a:lnTo>
                    <a:pt x="105251" y="18288"/>
                  </a:lnTo>
                  <a:lnTo>
                    <a:pt x="127268" y="15430"/>
                  </a:lnTo>
                  <a:lnTo>
                    <a:pt x="147589" y="11430"/>
                  </a:lnTo>
                  <a:lnTo>
                    <a:pt x="166196" y="6286"/>
                  </a:lnTo>
                  <a:lnTo>
                    <a:pt x="183070" y="0"/>
                  </a:lnTo>
                  <a:lnTo>
                    <a:pt x="187642" y="4572"/>
                  </a:lnTo>
                  <a:lnTo>
                    <a:pt x="186138" y="50684"/>
                  </a:lnTo>
                  <a:lnTo>
                    <a:pt x="186118" y="62484"/>
                  </a:lnTo>
                  <a:lnTo>
                    <a:pt x="185656" y="108299"/>
                  </a:lnTo>
                  <a:close/>
                </a:path>
                <a:path w="212090" h="290195">
                  <a:moveTo>
                    <a:pt x="80867" y="289845"/>
                  </a:moveTo>
                  <a:lnTo>
                    <a:pt x="74771" y="289845"/>
                  </a:lnTo>
                  <a:lnTo>
                    <a:pt x="59563" y="288417"/>
                  </a:lnTo>
                  <a:lnTo>
                    <a:pt x="21336" y="266985"/>
                  </a:lnTo>
                  <a:lnTo>
                    <a:pt x="1404" y="222114"/>
                  </a:lnTo>
                  <a:lnTo>
                    <a:pt x="0" y="202882"/>
                  </a:lnTo>
                  <a:lnTo>
                    <a:pt x="285" y="193786"/>
                  </a:lnTo>
                  <a:lnTo>
                    <a:pt x="9334" y="155436"/>
                  </a:lnTo>
                  <a:lnTo>
                    <a:pt x="38100" y="125063"/>
                  </a:lnTo>
                  <a:lnTo>
                    <a:pt x="73247" y="103727"/>
                  </a:lnTo>
                  <a:lnTo>
                    <a:pt x="88487" y="99155"/>
                  </a:lnTo>
                  <a:lnTo>
                    <a:pt x="103727" y="99155"/>
                  </a:lnTo>
                  <a:lnTo>
                    <a:pt x="109823" y="100679"/>
                  </a:lnTo>
                  <a:lnTo>
                    <a:pt x="117443" y="102203"/>
                  </a:lnTo>
                  <a:lnTo>
                    <a:pt x="129635" y="105251"/>
                  </a:lnTo>
                  <a:lnTo>
                    <a:pt x="137255" y="108299"/>
                  </a:lnTo>
                  <a:lnTo>
                    <a:pt x="185656" y="108299"/>
                  </a:lnTo>
                  <a:lnTo>
                    <a:pt x="185502" y="123539"/>
                  </a:lnTo>
                  <a:lnTo>
                    <a:pt x="91535" y="123539"/>
                  </a:lnTo>
                  <a:lnTo>
                    <a:pt x="81843" y="124396"/>
                  </a:lnTo>
                  <a:lnTo>
                    <a:pt x="52863" y="156352"/>
                  </a:lnTo>
                  <a:lnTo>
                    <a:pt x="50407" y="184975"/>
                  </a:lnTo>
                  <a:lnTo>
                    <a:pt x="51220" y="200621"/>
                  </a:lnTo>
                  <a:lnTo>
                    <a:pt x="69746" y="243625"/>
                  </a:lnTo>
                  <a:lnTo>
                    <a:pt x="96107" y="253269"/>
                  </a:lnTo>
                  <a:lnTo>
                    <a:pt x="137255" y="253269"/>
                  </a:lnTo>
                  <a:lnTo>
                    <a:pt x="129540" y="258722"/>
                  </a:lnTo>
                  <a:lnTo>
                    <a:pt x="120110" y="266033"/>
                  </a:lnTo>
                  <a:lnTo>
                    <a:pt x="108966" y="275343"/>
                  </a:lnTo>
                  <a:lnTo>
                    <a:pt x="96107" y="286797"/>
                  </a:lnTo>
                  <a:lnTo>
                    <a:pt x="80867" y="289845"/>
                  </a:lnTo>
                  <a:close/>
                </a:path>
                <a:path w="212090" h="290195">
                  <a:moveTo>
                    <a:pt x="137255" y="286797"/>
                  </a:moveTo>
                  <a:lnTo>
                    <a:pt x="134207" y="283749"/>
                  </a:lnTo>
                  <a:lnTo>
                    <a:pt x="135112" y="274915"/>
                  </a:lnTo>
                  <a:lnTo>
                    <a:pt x="135844" y="265461"/>
                  </a:lnTo>
                  <a:lnTo>
                    <a:pt x="136350" y="259532"/>
                  </a:lnTo>
                  <a:lnTo>
                    <a:pt x="137255" y="253269"/>
                  </a:lnTo>
                  <a:lnTo>
                    <a:pt x="96107" y="253269"/>
                  </a:lnTo>
                  <a:lnTo>
                    <a:pt x="134207" y="234981"/>
                  </a:lnTo>
                  <a:lnTo>
                    <a:pt x="134233" y="230179"/>
                  </a:lnTo>
                  <a:lnTo>
                    <a:pt x="135326" y="224623"/>
                  </a:lnTo>
                  <a:lnTo>
                    <a:pt x="136301" y="214514"/>
                  </a:lnTo>
                  <a:lnTo>
                    <a:pt x="136968" y="200621"/>
                  </a:lnTo>
                  <a:lnTo>
                    <a:pt x="137206" y="184975"/>
                  </a:lnTo>
                  <a:lnTo>
                    <a:pt x="137255" y="149542"/>
                  </a:lnTo>
                  <a:lnTo>
                    <a:pt x="132421" y="143177"/>
                  </a:lnTo>
                  <a:lnTo>
                    <a:pt x="100679" y="123539"/>
                  </a:lnTo>
                  <a:lnTo>
                    <a:pt x="185502" y="123539"/>
                  </a:lnTo>
                  <a:lnTo>
                    <a:pt x="184702" y="202882"/>
                  </a:lnTo>
                  <a:lnTo>
                    <a:pt x="184797" y="243625"/>
                  </a:lnTo>
                  <a:lnTo>
                    <a:pt x="185148" y="251174"/>
                  </a:lnTo>
                  <a:lnTo>
                    <a:pt x="185264" y="253269"/>
                  </a:lnTo>
                  <a:lnTo>
                    <a:pt x="186028" y="258722"/>
                  </a:lnTo>
                  <a:lnTo>
                    <a:pt x="186118" y="262413"/>
                  </a:lnTo>
                  <a:lnTo>
                    <a:pt x="187642" y="265461"/>
                  </a:lnTo>
                  <a:lnTo>
                    <a:pt x="190690" y="268509"/>
                  </a:lnTo>
                  <a:lnTo>
                    <a:pt x="199834" y="268509"/>
                  </a:lnTo>
                  <a:lnTo>
                    <a:pt x="212026" y="270033"/>
                  </a:lnTo>
                  <a:lnTo>
                    <a:pt x="212026" y="285273"/>
                  </a:lnTo>
                  <a:lnTo>
                    <a:pt x="167830" y="285273"/>
                  </a:lnTo>
                  <a:lnTo>
                    <a:pt x="159838" y="285297"/>
                  </a:lnTo>
                  <a:lnTo>
                    <a:pt x="151971" y="285464"/>
                  </a:lnTo>
                  <a:lnTo>
                    <a:pt x="144390" y="285916"/>
                  </a:lnTo>
                  <a:lnTo>
                    <a:pt x="137255" y="286797"/>
                  </a:lnTo>
                  <a:close/>
                </a:path>
                <a:path w="212090" h="290195">
                  <a:moveTo>
                    <a:pt x="212026" y="286797"/>
                  </a:moveTo>
                  <a:lnTo>
                    <a:pt x="200620" y="285916"/>
                  </a:lnTo>
                  <a:lnTo>
                    <a:pt x="189357" y="285464"/>
                  </a:lnTo>
                  <a:lnTo>
                    <a:pt x="178379" y="285297"/>
                  </a:lnTo>
                  <a:lnTo>
                    <a:pt x="167830" y="285273"/>
                  </a:lnTo>
                  <a:lnTo>
                    <a:pt x="212026" y="285273"/>
                  </a:lnTo>
                  <a:lnTo>
                    <a:pt x="212026" y="286797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96" name="object 96"/>
            <p:cNvPicPr/>
            <p:nvPr/>
          </p:nvPicPr>
          <p:blipFill>
            <a:blip r:embed="rId44"/>
            <a:stretch>
              <a:fillRect/>
            </a:stretch>
          </p:blipFill>
          <p:spPr>
            <a:xfrm>
              <a:off x="6960869" y="2890445"/>
              <a:ext cx="165566" cy="168256"/>
            </a:xfrm>
            <a:prstGeom prst="rect">
              <a:avLst/>
            </a:prstGeom>
          </p:spPr>
        </p:pic>
        <p:sp>
          <p:nvSpPr>
            <p:cNvPr id="97" name="object 97"/>
            <p:cNvSpPr/>
            <p:nvPr/>
          </p:nvSpPr>
          <p:spPr>
            <a:xfrm>
              <a:off x="7141228" y="2890445"/>
              <a:ext cx="281828" cy="165847"/>
            </a:xfrm>
            <a:custGeom>
              <a:avLst/>
              <a:gdLst/>
              <a:ahLst/>
              <a:cxnLst/>
              <a:rect l="l" t="t" r="r" b="b"/>
              <a:pathLst>
                <a:path w="319404" h="187960">
                  <a:moveTo>
                    <a:pt x="240982" y="187642"/>
                  </a:moveTo>
                  <a:lnTo>
                    <a:pt x="208978" y="187642"/>
                  </a:lnTo>
                  <a:lnTo>
                    <a:pt x="197881" y="159362"/>
                  </a:lnTo>
                  <a:lnTo>
                    <a:pt x="185356" y="129492"/>
                  </a:lnTo>
                  <a:lnTo>
                    <a:pt x="171688" y="98193"/>
                  </a:lnTo>
                  <a:lnTo>
                    <a:pt x="157162" y="65627"/>
                  </a:lnTo>
                  <a:lnTo>
                    <a:pt x="140819" y="99051"/>
                  </a:lnTo>
                  <a:lnTo>
                    <a:pt x="126218" y="130635"/>
                  </a:lnTo>
                  <a:lnTo>
                    <a:pt x="113348" y="160219"/>
                  </a:lnTo>
                  <a:lnTo>
                    <a:pt x="102203" y="187642"/>
                  </a:lnTo>
                  <a:lnTo>
                    <a:pt x="71723" y="187642"/>
                  </a:lnTo>
                  <a:lnTo>
                    <a:pt x="38418" y="66731"/>
                  </a:lnTo>
                  <a:lnTo>
                    <a:pt x="25908" y="27432"/>
                  </a:lnTo>
                  <a:lnTo>
                    <a:pt x="21336" y="22860"/>
                  </a:lnTo>
                  <a:lnTo>
                    <a:pt x="19812" y="22860"/>
                  </a:lnTo>
                  <a:lnTo>
                    <a:pt x="12192" y="21336"/>
                  </a:lnTo>
                  <a:lnTo>
                    <a:pt x="0" y="19812"/>
                  </a:lnTo>
                  <a:lnTo>
                    <a:pt x="0" y="4572"/>
                  </a:lnTo>
                  <a:lnTo>
                    <a:pt x="12302" y="4810"/>
                  </a:lnTo>
                  <a:lnTo>
                    <a:pt x="42085" y="5857"/>
                  </a:lnTo>
                  <a:lnTo>
                    <a:pt x="59531" y="6096"/>
                  </a:lnTo>
                  <a:lnTo>
                    <a:pt x="72699" y="5857"/>
                  </a:lnTo>
                  <a:lnTo>
                    <a:pt x="96178" y="4810"/>
                  </a:lnTo>
                  <a:lnTo>
                    <a:pt x="106775" y="4572"/>
                  </a:lnTo>
                  <a:lnTo>
                    <a:pt x="106775" y="19812"/>
                  </a:lnTo>
                  <a:lnTo>
                    <a:pt x="94583" y="21336"/>
                  </a:lnTo>
                  <a:lnTo>
                    <a:pt x="83915" y="21336"/>
                  </a:lnTo>
                  <a:lnTo>
                    <a:pt x="79343" y="25908"/>
                  </a:lnTo>
                  <a:lnTo>
                    <a:pt x="79343" y="27432"/>
                  </a:lnTo>
                  <a:lnTo>
                    <a:pt x="79890" y="30243"/>
                  </a:lnTo>
                  <a:lnTo>
                    <a:pt x="86963" y="56483"/>
                  </a:lnTo>
                  <a:lnTo>
                    <a:pt x="105251" y="126587"/>
                  </a:lnTo>
                  <a:lnTo>
                    <a:pt x="143446" y="41148"/>
                  </a:lnTo>
                  <a:lnTo>
                    <a:pt x="149733" y="28074"/>
                  </a:lnTo>
                  <a:lnTo>
                    <a:pt x="154876" y="16573"/>
                  </a:lnTo>
                  <a:lnTo>
                    <a:pt x="161734" y="0"/>
                  </a:lnTo>
                  <a:lnTo>
                    <a:pt x="181546" y="0"/>
                  </a:lnTo>
                  <a:lnTo>
                    <a:pt x="190118" y="20850"/>
                  </a:lnTo>
                  <a:lnTo>
                    <a:pt x="202120" y="49006"/>
                  </a:lnTo>
                  <a:lnTo>
                    <a:pt x="217551" y="84305"/>
                  </a:lnTo>
                  <a:lnTo>
                    <a:pt x="236410" y="126587"/>
                  </a:lnTo>
                  <a:lnTo>
                    <a:pt x="253269" y="74771"/>
                  </a:lnTo>
                  <a:lnTo>
                    <a:pt x="259270" y="57285"/>
                  </a:lnTo>
                  <a:lnTo>
                    <a:pt x="263556" y="43826"/>
                  </a:lnTo>
                  <a:lnTo>
                    <a:pt x="266128" y="34386"/>
                  </a:lnTo>
                  <a:lnTo>
                    <a:pt x="266985" y="28956"/>
                  </a:lnTo>
                  <a:lnTo>
                    <a:pt x="266985" y="25908"/>
                  </a:lnTo>
                  <a:lnTo>
                    <a:pt x="265461" y="24384"/>
                  </a:lnTo>
                  <a:lnTo>
                    <a:pt x="262413" y="22860"/>
                  </a:lnTo>
                  <a:lnTo>
                    <a:pt x="260889" y="21336"/>
                  </a:lnTo>
                  <a:lnTo>
                    <a:pt x="253269" y="21336"/>
                  </a:lnTo>
                  <a:lnTo>
                    <a:pt x="239458" y="19812"/>
                  </a:lnTo>
                  <a:lnTo>
                    <a:pt x="239458" y="4572"/>
                  </a:lnTo>
                  <a:lnTo>
                    <a:pt x="251729" y="4810"/>
                  </a:lnTo>
                  <a:lnTo>
                    <a:pt x="272770" y="5857"/>
                  </a:lnTo>
                  <a:lnTo>
                    <a:pt x="280701" y="6096"/>
                  </a:lnTo>
                  <a:lnTo>
                    <a:pt x="289226" y="5857"/>
                  </a:lnTo>
                  <a:lnTo>
                    <a:pt x="308562" y="4810"/>
                  </a:lnTo>
                  <a:lnTo>
                    <a:pt x="318801" y="4572"/>
                  </a:lnTo>
                  <a:lnTo>
                    <a:pt x="318801" y="19812"/>
                  </a:lnTo>
                  <a:lnTo>
                    <a:pt x="308133" y="21336"/>
                  </a:lnTo>
                  <a:lnTo>
                    <a:pt x="302037" y="21336"/>
                  </a:lnTo>
                  <a:lnTo>
                    <a:pt x="295941" y="27432"/>
                  </a:lnTo>
                  <a:lnTo>
                    <a:pt x="262293" y="117910"/>
                  </a:lnTo>
                  <a:lnTo>
                    <a:pt x="247919" y="163267"/>
                  </a:lnTo>
                  <a:lnTo>
                    <a:pt x="240982" y="187642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98" name="object 98"/>
            <p:cNvPicPr/>
            <p:nvPr/>
          </p:nvPicPr>
          <p:blipFill>
            <a:blip r:embed="rId45"/>
            <a:stretch>
              <a:fillRect/>
            </a:stretch>
          </p:blipFill>
          <p:spPr>
            <a:xfrm>
              <a:off x="7435972" y="2890445"/>
              <a:ext cx="196495" cy="165566"/>
            </a:xfrm>
            <a:prstGeom prst="rect">
              <a:avLst/>
            </a:prstGeom>
          </p:spPr>
        </p:pic>
      </p:grpSp>
      <p:pic>
        <p:nvPicPr>
          <p:cNvPr id="99" name="object 99"/>
          <p:cNvPicPr/>
          <p:nvPr/>
        </p:nvPicPr>
        <p:blipFill>
          <a:blip r:embed="rId46"/>
          <a:stretch>
            <a:fillRect/>
          </a:stretch>
        </p:blipFill>
        <p:spPr>
          <a:xfrm>
            <a:off x="7798033" y="2890445"/>
            <a:ext cx="153464" cy="168256"/>
          </a:xfrm>
          <a:prstGeom prst="rect">
            <a:avLst/>
          </a:prstGeom>
        </p:spPr>
      </p:pic>
      <p:grpSp>
        <p:nvGrpSpPr>
          <p:cNvPr id="100" name="object 100"/>
          <p:cNvGrpSpPr/>
          <p:nvPr/>
        </p:nvGrpSpPr>
        <p:grpSpPr>
          <a:xfrm>
            <a:off x="3739618" y="2835228"/>
            <a:ext cx="5189444" cy="307349"/>
            <a:chOff x="3739617" y="2835228"/>
            <a:chExt cx="5189444" cy="307349"/>
          </a:xfrm>
        </p:grpSpPr>
        <p:pic>
          <p:nvPicPr>
            <p:cNvPr id="101" name="object 101"/>
            <p:cNvPicPr/>
            <p:nvPr/>
          </p:nvPicPr>
          <p:blipFill>
            <a:blip r:embed="rId47"/>
            <a:stretch>
              <a:fillRect/>
            </a:stretch>
          </p:blipFill>
          <p:spPr>
            <a:xfrm>
              <a:off x="8118409" y="2835228"/>
              <a:ext cx="415850" cy="223473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48"/>
            <a:stretch>
              <a:fillRect/>
            </a:stretch>
          </p:blipFill>
          <p:spPr>
            <a:xfrm>
              <a:off x="8562496" y="2890444"/>
              <a:ext cx="146741" cy="168256"/>
            </a:xfrm>
            <a:prstGeom prst="rect">
              <a:avLst/>
            </a:prstGeom>
          </p:spPr>
        </p:pic>
        <p:sp>
          <p:nvSpPr>
            <p:cNvPr id="103" name="object 103"/>
            <p:cNvSpPr/>
            <p:nvPr/>
          </p:nvSpPr>
          <p:spPr>
            <a:xfrm>
              <a:off x="3739617" y="2890444"/>
              <a:ext cx="5189444" cy="252132"/>
            </a:xfrm>
            <a:custGeom>
              <a:avLst/>
              <a:gdLst/>
              <a:ahLst/>
              <a:cxnLst/>
              <a:rect l="l" t="t" r="r" b="b"/>
              <a:pathLst>
                <a:path w="5881370" h="285750">
                  <a:moveTo>
                    <a:pt x="5881128" y="217182"/>
                  </a:moveTo>
                  <a:lnTo>
                    <a:pt x="5736856" y="217182"/>
                  </a:lnTo>
                  <a:lnTo>
                    <a:pt x="5735955" y="183070"/>
                  </a:lnTo>
                  <a:lnTo>
                    <a:pt x="5742051" y="186118"/>
                  </a:lnTo>
                  <a:lnTo>
                    <a:pt x="5748147" y="187642"/>
                  </a:lnTo>
                  <a:lnTo>
                    <a:pt x="5752719" y="189166"/>
                  </a:lnTo>
                  <a:lnTo>
                    <a:pt x="5758815" y="190690"/>
                  </a:lnTo>
                  <a:lnTo>
                    <a:pt x="5771007" y="190690"/>
                  </a:lnTo>
                  <a:lnTo>
                    <a:pt x="5799302" y="183070"/>
                  </a:lnTo>
                  <a:lnTo>
                    <a:pt x="5800915" y="182054"/>
                  </a:lnTo>
                  <a:lnTo>
                    <a:pt x="5808205" y="176784"/>
                  </a:lnTo>
                  <a:lnTo>
                    <a:pt x="5818644" y="168960"/>
                  </a:lnTo>
                  <a:lnTo>
                    <a:pt x="5820105" y="167830"/>
                  </a:lnTo>
                  <a:lnTo>
                    <a:pt x="5832068" y="158686"/>
                  </a:lnTo>
                  <a:lnTo>
                    <a:pt x="5858332" y="130009"/>
                  </a:lnTo>
                  <a:lnTo>
                    <a:pt x="5870549" y="92494"/>
                  </a:lnTo>
                  <a:lnTo>
                    <a:pt x="5871692" y="76301"/>
                  </a:lnTo>
                  <a:lnTo>
                    <a:pt x="5870524" y="59994"/>
                  </a:lnTo>
                  <a:lnTo>
                    <a:pt x="5851880" y="21336"/>
                  </a:lnTo>
                  <a:lnTo>
                    <a:pt x="5821400" y="4330"/>
                  </a:lnTo>
                  <a:lnTo>
                    <a:pt x="5821400" y="96113"/>
                  </a:lnTo>
                  <a:lnTo>
                    <a:pt x="5820778" y="113245"/>
                  </a:lnTo>
                  <a:lnTo>
                    <a:pt x="5809107" y="149542"/>
                  </a:lnTo>
                  <a:lnTo>
                    <a:pt x="5777103" y="167830"/>
                  </a:lnTo>
                  <a:lnTo>
                    <a:pt x="5769483" y="167830"/>
                  </a:lnTo>
                  <a:lnTo>
                    <a:pt x="5754243" y="161734"/>
                  </a:lnTo>
                  <a:lnTo>
                    <a:pt x="5742051" y="152590"/>
                  </a:lnTo>
                  <a:lnTo>
                    <a:pt x="5735955" y="144970"/>
                  </a:lnTo>
                  <a:lnTo>
                    <a:pt x="5735955" y="53441"/>
                  </a:lnTo>
                  <a:lnTo>
                    <a:pt x="5743575" y="47244"/>
                  </a:lnTo>
                  <a:lnTo>
                    <a:pt x="5749671" y="42672"/>
                  </a:lnTo>
                  <a:lnTo>
                    <a:pt x="5755767" y="39624"/>
                  </a:lnTo>
                  <a:lnTo>
                    <a:pt x="5763387" y="35052"/>
                  </a:lnTo>
                  <a:lnTo>
                    <a:pt x="5769483" y="33528"/>
                  </a:lnTo>
                  <a:lnTo>
                    <a:pt x="5775579" y="33528"/>
                  </a:lnTo>
                  <a:lnTo>
                    <a:pt x="5814936" y="58610"/>
                  </a:lnTo>
                  <a:lnTo>
                    <a:pt x="5821400" y="96113"/>
                  </a:lnTo>
                  <a:lnTo>
                    <a:pt x="5821400" y="4330"/>
                  </a:lnTo>
                  <a:lnTo>
                    <a:pt x="5815190" y="2692"/>
                  </a:lnTo>
                  <a:lnTo>
                    <a:pt x="5799963" y="1524"/>
                  </a:lnTo>
                  <a:lnTo>
                    <a:pt x="5789396" y="2082"/>
                  </a:lnTo>
                  <a:lnTo>
                    <a:pt x="5780532" y="3619"/>
                  </a:lnTo>
                  <a:lnTo>
                    <a:pt x="5773394" y="6032"/>
                  </a:lnTo>
                  <a:lnTo>
                    <a:pt x="5767959" y="9144"/>
                  </a:lnTo>
                  <a:lnTo>
                    <a:pt x="5735955" y="33528"/>
                  </a:lnTo>
                  <a:lnTo>
                    <a:pt x="5737352" y="16764"/>
                  </a:lnTo>
                  <a:lnTo>
                    <a:pt x="5737479" y="1524"/>
                  </a:lnTo>
                  <a:lnTo>
                    <a:pt x="5735955" y="0"/>
                  </a:lnTo>
                  <a:lnTo>
                    <a:pt x="5734431" y="0"/>
                  </a:lnTo>
                  <a:lnTo>
                    <a:pt x="5714619" y="7620"/>
                  </a:lnTo>
                  <a:lnTo>
                    <a:pt x="5702541" y="10769"/>
                  </a:lnTo>
                  <a:lnTo>
                    <a:pt x="5689206" y="13335"/>
                  </a:lnTo>
                  <a:lnTo>
                    <a:pt x="5674449" y="15341"/>
                  </a:lnTo>
                  <a:lnTo>
                    <a:pt x="5658142" y="16764"/>
                  </a:lnTo>
                  <a:lnTo>
                    <a:pt x="5658142" y="32004"/>
                  </a:lnTo>
                  <a:lnTo>
                    <a:pt x="5681002" y="32004"/>
                  </a:lnTo>
                  <a:lnTo>
                    <a:pt x="5682526" y="33528"/>
                  </a:lnTo>
                  <a:lnTo>
                    <a:pt x="5684050" y="33528"/>
                  </a:lnTo>
                  <a:lnTo>
                    <a:pt x="5685574" y="35052"/>
                  </a:lnTo>
                  <a:lnTo>
                    <a:pt x="5685574" y="36576"/>
                  </a:lnTo>
                  <a:lnTo>
                    <a:pt x="5686691" y="40830"/>
                  </a:lnTo>
                  <a:lnTo>
                    <a:pt x="5687669" y="48818"/>
                  </a:lnTo>
                  <a:lnTo>
                    <a:pt x="5688355" y="60236"/>
                  </a:lnTo>
                  <a:lnTo>
                    <a:pt x="5688520" y="69253"/>
                  </a:lnTo>
                  <a:lnTo>
                    <a:pt x="5688406" y="183070"/>
                  </a:lnTo>
                  <a:lnTo>
                    <a:pt x="5687974" y="201688"/>
                  </a:lnTo>
                  <a:lnTo>
                    <a:pt x="5687365" y="217182"/>
                  </a:lnTo>
                  <a:lnTo>
                    <a:pt x="0" y="217182"/>
                  </a:lnTo>
                  <a:lnTo>
                    <a:pt x="0" y="235470"/>
                  </a:lnTo>
                  <a:lnTo>
                    <a:pt x="5686895" y="235470"/>
                  </a:lnTo>
                  <a:lnTo>
                    <a:pt x="5686831" y="239725"/>
                  </a:lnTo>
                  <a:lnTo>
                    <a:pt x="5686145" y="251561"/>
                  </a:lnTo>
                  <a:lnTo>
                    <a:pt x="5685167" y="259676"/>
                  </a:lnTo>
                  <a:lnTo>
                    <a:pt x="5684050" y="263944"/>
                  </a:lnTo>
                  <a:lnTo>
                    <a:pt x="5684050" y="265468"/>
                  </a:lnTo>
                  <a:lnTo>
                    <a:pt x="5682526" y="266992"/>
                  </a:lnTo>
                  <a:lnTo>
                    <a:pt x="5679478" y="268516"/>
                  </a:lnTo>
                  <a:lnTo>
                    <a:pt x="5671858" y="268516"/>
                  </a:lnTo>
                  <a:lnTo>
                    <a:pt x="5658142" y="270040"/>
                  </a:lnTo>
                  <a:lnTo>
                    <a:pt x="5658142" y="285280"/>
                  </a:lnTo>
                  <a:lnTo>
                    <a:pt x="5668721" y="284403"/>
                  </a:lnTo>
                  <a:lnTo>
                    <a:pt x="5682158" y="283946"/>
                  </a:lnTo>
                  <a:lnTo>
                    <a:pt x="5717667" y="283756"/>
                  </a:lnTo>
                  <a:lnTo>
                    <a:pt x="5729414" y="283781"/>
                  </a:lnTo>
                  <a:lnTo>
                    <a:pt x="5741860" y="283946"/>
                  </a:lnTo>
                  <a:lnTo>
                    <a:pt x="5755183" y="284403"/>
                  </a:lnTo>
                  <a:lnTo>
                    <a:pt x="5769483" y="285280"/>
                  </a:lnTo>
                  <a:lnTo>
                    <a:pt x="5769483" y="283756"/>
                  </a:lnTo>
                  <a:lnTo>
                    <a:pt x="5769483" y="270040"/>
                  </a:lnTo>
                  <a:lnTo>
                    <a:pt x="5758345" y="269748"/>
                  </a:lnTo>
                  <a:lnTo>
                    <a:pt x="5750052" y="268897"/>
                  </a:lnTo>
                  <a:lnTo>
                    <a:pt x="5744629" y="267462"/>
                  </a:lnTo>
                  <a:lnTo>
                    <a:pt x="5742051" y="265468"/>
                  </a:lnTo>
                  <a:lnTo>
                    <a:pt x="5739003" y="263944"/>
                  </a:lnTo>
                  <a:lnTo>
                    <a:pt x="5737479" y="254800"/>
                  </a:lnTo>
                  <a:lnTo>
                    <a:pt x="5737453" y="239725"/>
                  </a:lnTo>
                  <a:lnTo>
                    <a:pt x="5737339" y="235470"/>
                  </a:lnTo>
                  <a:lnTo>
                    <a:pt x="5881128" y="235470"/>
                  </a:lnTo>
                  <a:lnTo>
                    <a:pt x="5881128" y="217182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104" name="object 104"/>
          <p:cNvGrpSpPr/>
          <p:nvPr/>
        </p:nvGrpSpPr>
        <p:grpSpPr>
          <a:xfrm>
            <a:off x="3739627" y="3217545"/>
            <a:ext cx="848845" cy="339706"/>
            <a:chOff x="3739627" y="3217545"/>
            <a:chExt cx="848845" cy="339706"/>
          </a:xfrm>
        </p:grpSpPr>
        <p:pic>
          <p:nvPicPr>
            <p:cNvPr id="105" name="object 105"/>
            <p:cNvPicPr/>
            <p:nvPr/>
          </p:nvPicPr>
          <p:blipFill>
            <a:blip r:embed="rId49"/>
            <a:stretch>
              <a:fillRect/>
            </a:stretch>
          </p:blipFill>
          <p:spPr>
            <a:xfrm>
              <a:off x="3756267" y="3305118"/>
              <a:ext cx="126570" cy="168256"/>
            </a:xfrm>
            <a:prstGeom prst="rect">
              <a:avLst/>
            </a:prstGeom>
          </p:spPr>
        </p:pic>
        <p:sp>
          <p:nvSpPr>
            <p:cNvPr id="106" name="object 106"/>
            <p:cNvSpPr/>
            <p:nvPr/>
          </p:nvSpPr>
          <p:spPr>
            <a:xfrm>
              <a:off x="3905698" y="3217545"/>
              <a:ext cx="95810" cy="253253"/>
            </a:xfrm>
            <a:custGeom>
              <a:avLst/>
              <a:gdLst/>
              <a:ahLst/>
              <a:cxnLst/>
              <a:rect l="l" t="t" r="r" b="b"/>
              <a:pathLst>
                <a:path w="108585" h="287020">
                  <a:moveTo>
                    <a:pt x="96107" y="270128"/>
                  </a:moveTo>
                  <a:lnTo>
                    <a:pt x="19812" y="270128"/>
                  </a:lnTo>
                  <a:lnTo>
                    <a:pt x="24384" y="268605"/>
                  </a:lnTo>
                  <a:lnTo>
                    <a:pt x="25908" y="265557"/>
                  </a:lnTo>
                  <a:lnTo>
                    <a:pt x="28956" y="264033"/>
                  </a:lnTo>
                  <a:lnTo>
                    <a:pt x="28956" y="256413"/>
                  </a:lnTo>
                  <a:lnTo>
                    <a:pt x="30480" y="242601"/>
                  </a:lnTo>
                  <a:lnTo>
                    <a:pt x="30456" y="61293"/>
                  </a:lnTo>
                  <a:lnTo>
                    <a:pt x="0" y="29051"/>
                  </a:lnTo>
                  <a:lnTo>
                    <a:pt x="0" y="18383"/>
                  </a:lnTo>
                  <a:lnTo>
                    <a:pt x="42672" y="10763"/>
                  </a:lnTo>
                  <a:lnTo>
                    <a:pt x="76295" y="0"/>
                  </a:lnTo>
                  <a:lnTo>
                    <a:pt x="82391" y="4572"/>
                  </a:lnTo>
                  <a:lnTo>
                    <a:pt x="80629" y="42124"/>
                  </a:lnTo>
                  <a:lnTo>
                    <a:pt x="79724" y="86248"/>
                  </a:lnTo>
                  <a:lnTo>
                    <a:pt x="79390" y="137231"/>
                  </a:lnTo>
                  <a:lnTo>
                    <a:pt x="79343" y="256413"/>
                  </a:lnTo>
                  <a:lnTo>
                    <a:pt x="80867" y="262509"/>
                  </a:lnTo>
                  <a:lnTo>
                    <a:pt x="80867" y="264033"/>
                  </a:lnTo>
                  <a:lnTo>
                    <a:pt x="85439" y="268605"/>
                  </a:lnTo>
                  <a:lnTo>
                    <a:pt x="88487" y="268605"/>
                  </a:lnTo>
                  <a:lnTo>
                    <a:pt x="96107" y="270128"/>
                  </a:lnTo>
                  <a:close/>
                </a:path>
                <a:path w="108585" h="287020">
                  <a:moveTo>
                    <a:pt x="0" y="286893"/>
                  </a:moveTo>
                  <a:lnTo>
                    <a:pt x="0" y="270128"/>
                  </a:lnTo>
                  <a:lnTo>
                    <a:pt x="108299" y="270128"/>
                  </a:lnTo>
                  <a:lnTo>
                    <a:pt x="108299" y="285369"/>
                  </a:lnTo>
                  <a:lnTo>
                    <a:pt x="57912" y="285369"/>
                  </a:lnTo>
                  <a:lnTo>
                    <a:pt x="0" y="286893"/>
                  </a:lnTo>
                  <a:close/>
                </a:path>
                <a:path w="108585" h="287020">
                  <a:moveTo>
                    <a:pt x="108299" y="286893"/>
                  </a:moveTo>
                  <a:lnTo>
                    <a:pt x="88487" y="285369"/>
                  </a:lnTo>
                  <a:lnTo>
                    <a:pt x="108299" y="285369"/>
                  </a:lnTo>
                  <a:lnTo>
                    <a:pt x="108299" y="286893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50"/>
            <a:stretch>
              <a:fillRect/>
            </a:stretch>
          </p:blipFill>
          <p:spPr>
            <a:xfrm>
              <a:off x="4025461" y="3305118"/>
              <a:ext cx="164222" cy="168256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4212543" y="3305118"/>
              <a:ext cx="188819" cy="252132"/>
            </a:xfrm>
            <a:custGeom>
              <a:avLst/>
              <a:gdLst/>
              <a:ahLst/>
              <a:cxnLst/>
              <a:rect l="l" t="t" r="r" b="b"/>
              <a:pathLst>
                <a:path w="213995" h="285750">
                  <a:moveTo>
                    <a:pt x="77819" y="33528"/>
                  </a:moveTo>
                  <a:lnTo>
                    <a:pt x="24384" y="33528"/>
                  </a:lnTo>
                  <a:lnTo>
                    <a:pt x="22860" y="32004"/>
                  </a:lnTo>
                  <a:lnTo>
                    <a:pt x="0" y="32004"/>
                  </a:lnTo>
                  <a:lnTo>
                    <a:pt x="0" y="16764"/>
                  </a:lnTo>
                  <a:lnTo>
                    <a:pt x="16326" y="15335"/>
                  </a:lnTo>
                  <a:lnTo>
                    <a:pt x="31099" y="13335"/>
                  </a:lnTo>
                  <a:lnTo>
                    <a:pt x="44443" y="10763"/>
                  </a:lnTo>
                  <a:lnTo>
                    <a:pt x="56483" y="7620"/>
                  </a:lnTo>
                  <a:lnTo>
                    <a:pt x="76295" y="0"/>
                  </a:lnTo>
                  <a:lnTo>
                    <a:pt x="77819" y="0"/>
                  </a:lnTo>
                  <a:lnTo>
                    <a:pt x="79343" y="1524"/>
                  </a:lnTo>
                  <a:lnTo>
                    <a:pt x="79343" y="16764"/>
                  </a:lnTo>
                  <a:lnTo>
                    <a:pt x="77819" y="33528"/>
                  </a:lnTo>
                  <a:close/>
                </a:path>
                <a:path w="213995" h="285750">
                  <a:moveTo>
                    <a:pt x="161980" y="167830"/>
                  </a:moveTo>
                  <a:lnTo>
                    <a:pt x="118967" y="167830"/>
                  </a:lnTo>
                  <a:lnTo>
                    <a:pt x="128697" y="166686"/>
                  </a:lnTo>
                  <a:lnTo>
                    <a:pt x="137302" y="163246"/>
                  </a:lnTo>
                  <a:lnTo>
                    <a:pt x="160591" y="127920"/>
                  </a:lnTo>
                  <a:lnTo>
                    <a:pt x="163258" y="96107"/>
                  </a:lnTo>
                  <a:lnTo>
                    <a:pt x="162639" y="82090"/>
                  </a:lnTo>
                  <a:lnTo>
                    <a:pt x="143884" y="43172"/>
                  </a:lnTo>
                  <a:lnTo>
                    <a:pt x="117443" y="33528"/>
                  </a:lnTo>
                  <a:lnTo>
                    <a:pt x="77819" y="33528"/>
                  </a:lnTo>
                  <a:lnTo>
                    <a:pt x="109823" y="9144"/>
                  </a:lnTo>
                  <a:lnTo>
                    <a:pt x="115253" y="6024"/>
                  </a:lnTo>
                  <a:lnTo>
                    <a:pt x="122408" y="3619"/>
                  </a:lnTo>
                  <a:lnTo>
                    <a:pt x="131294" y="2071"/>
                  </a:lnTo>
                  <a:lnTo>
                    <a:pt x="141922" y="1524"/>
                  </a:lnTo>
                  <a:lnTo>
                    <a:pt x="157091" y="2690"/>
                  </a:lnTo>
                  <a:lnTo>
                    <a:pt x="193738" y="21336"/>
                  </a:lnTo>
                  <a:lnTo>
                    <a:pt x="212383" y="59952"/>
                  </a:lnTo>
                  <a:lnTo>
                    <a:pt x="213550" y="76295"/>
                  </a:lnTo>
                  <a:lnTo>
                    <a:pt x="213264" y="84320"/>
                  </a:lnTo>
                  <a:lnTo>
                    <a:pt x="202882" y="124491"/>
                  </a:lnTo>
                  <a:lnTo>
                    <a:pt x="173926" y="158686"/>
                  </a:lnTo>
                  <a:lnTo>
                    <a:pt x="161980" y="167830"/>
                  </a:lnTo>
                  <a:close/>
                </a:path>
                <a:path w="213995" h="285750">
                  <a:moveTo>
                    <a:pt x="0" y="285273"/>
                  </a:moveTo>
                  <a:lnTo>
                    <a:pt x="0" y="270033"/>
                  </a:lnTo>
                  <a:lnTo>
                    <a:pt x="13716" y="268509"/>
                  </a:lnTo>
                  <a:lnTo>
                    <a:pt x="21336" y="268509"/>
                  </a:lnTo>
                  <a:lnTo>
                    <a:pt x="24384" y="266985"/>
                  </a:lnTo>
                  <a:lnTo>
                    <a:pt x="27432" y="263937"/>
                  </a:lnTo>
                  <a:lnTo>
                    <a:pt x="27670" y="259673"/>
                  </a:lnTo>
                  <a:lnTo>
                    <a:pt x="28194" y="251543"/>
                  </a:lnTo>
                  <a:lnTo>
                    <a:pt x="28717" y="239680"/>
                  </a:lnTo>
                  <a:lnTo>
                    <a:pt x="28956" y="224218"/>
                  </a:lnTo>
                  <a:lnTo>
                    <a:pt x="29837" y="201642"/>
                  </a:lnTo>
                  <a:lnTo>
                    <a:pt x="30286" y="182046"/>
                  </a:lnTo>
                  <a:lnTo>
                    <a:pt x="30390" y="69770"/>
                  </a:lnTo>
                  <a:lnTo>
                    <a:pt x="30218" y="60190"/>
                  </a:lnTo>
                  <a:lnTo>
                    <a:pt x="29527" y="48779"/>
                  </a:lnTo>
                  <a:lnTo>
                    <a:pt x="28551" y="40816"/>
                  </a:lnTo>
                  <a:lnTo>
                    <a:pt x="27432" y="36576"/>
                  </a:lnTo>
                  <a:lnTo>
                    <a:pt x="27432" y="35052"/>
                  </a:lnTo>
                  <a:lnTo>
                    <a:pt x="25908" y="33528"/>
                  </a:lnTo>
                  <a:lnTo>
                    <a:pt x="111347" y="33528"/>
                  </a:lnTo>
                  <a:lnTo>
                    <a:pt x="105251" y="35052"/>
                  </a:lnTo>
                  <a:lnTo>
                    <a:pt x="97631" y="39624"/>
                  </a:lnTo>
                  <a:lnTo>
                    <a:pt x="91535" y="42672"/>
                  </a:lnTo>
                  <a:lnTo>
                    <a:pt x="85439" y="47244"/>
                  </a:lnTo>
                  <a:lnTo>
                    <a:pt x="77819" y="53340"/>
                  </a:lnTo>
                  <a:lnTo>
                    <a:pt x="77819" y="144875"/>
                  </a:lnTo>
                  <a:lnTo>
                    <a:pt x="111347" y="167830"/>
                  </a:lnTo>
                  <a:lnTo>
                    <a:pt x="161980" y="167830"/>
                  </a:lnTo>
                  <a:lnTo>
                    <a:pt x="160518" y="168949"/>
                  </a:lnTo>
                  <a:lnTo>
                    <a:pt x="150102" y="176784"/>
                  </a:lnTo>
                  <a:lnTo>
                    <a:pt x="142811" y="182046"/>
                  </a:lnTo>
                  <a:lnTo>
                    <a:pt x="141190" y="183070"/>
                  </a:lnTo>
                  <a:lnTo>
                    <a:pt x="77819" y="183070"/>
                  </a:lnTo>
                  <a:lnTo>
                    <a:pt x="79306" y="239680"/>
                  </a:lnTo>
                  <a:lnTo>
                    <a:pt x="79343" y="254793"/>
                  </a:lnTo>
                  <a:lnTo>
                    <a:pt x="80867" y="263937"/>
                  </a:lnTo>
                  <a:lnTo>
                    <a:pt x="83915" y="265461"/>
                  </a:lnTo>
                  <a:lnTo>
                    <a:pt x="86487" y="267462"/>
                  </a:lnTo>
                  <a:lnTo>
                    <a:pt x="91916" y="268890"/>
                  </a:lnTo>
                  <a:lnTo>
                    <a:pt x="100203" y="269748"/>
                  </a:lnTo>
                  <a:lnTo>
                    <a:pt x="111347" y="270033"/>
                  </a:lnTo>
                  <a:lnTo>
                    <a:pt x="111347" y="283749"/>
                  </a:lnTo>
                  <a:lnTo>
                    <a:pt x="59531" y="283749"/>
                  </a:lnTo>
                  <a:lnTo>
                    <a:pt x="24050" y="283940"/>
                  </a:lnTo>
                  <a:lnTo>
                    <a:pt x="10587" y="284392"/>
                  </a:lnTo>
                  <a:lnTo>
                    <a:pt x="0" y="285273"/>
                  </a:lnTo>
                  <a:close/>
                </a:path>
                <a:path w="213995" h="285750">
                  <a:moveTo>
                    <a:pt x="112871" y="190690"/>
                  </a:moveTo>
                  <a:lnTo>
                    <a:pt x="100679" y="190690"/>
                  </a:lnTo>
                  <a:lnTo>
                    <a:pt x="94583" y="189166"/>
                  </a:lnTo>
                  <a:lnTo>
                    <a:pt x="90011" y="187642"/>
                  </a:lnTo>
                  <a:lnTo>
                    <a:pt x="83915" y="186118"/>
                  </a:lnTo>
                  <a:lnTo>
                    <a:pt x="77819" y="183070"/>
                  </a:lnTo>
                  <a:lnTo>
                    <a:pt x="141190" y="183070"/>
                  </a:lnTo>
                  <a:lnTo>
                    <a:pt x="138779" y="184594"/>
                  </a:lnTo>
                  <a:lnTo>
                    <a:pt x="132802" y="187475"/>
                  </a:lnTo>
                  <a:lnTo>
                    <a:pt x="126396" y="189357"/>
                  </a:lnTo>
                  <a:lnTo>
                    <a:pt x="119705" y="190380"/>
                  </a:lnTo>
                  <a:lnTo>
                    <a:pt x="112871" y="190690"/>
                  </a:lnTo>
                  <a:close/>
                </a:path>
                <a:path w="213995" h="285750">
                  <a:moveTo>
                    <a:pt x="111347" y="285273"/>
                  </a:moveTo>
                  <a:lnTo>
                    <a:pt x="97035" y="284392"/>
                  </a:lnTo>
                  <a:lnTo>
                    <a:pt x="83724" y="283940"/>
                  </a:lnTo>
                  <a:lnTo>
                    <a:pt x="71270" y="283773"/>
                  </a:lnTo>
                  <a:lnTo>
                    <a:pt x="59531" y="283749"/>
                  </a:lnTo>
                  <a:lnTo>
                    <a:pt x="111347" y="283749"/>
                  </a:lnTo>
                  <a:lnTo>
                    <a:pt x="111347" y="285273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109" name="object 109"/>
            <p:cNvPicPr/>
            <p:nvPr/>
          </p:nvPicPr>
          <p:blipFill>
            <a:blip r:embed="rId51"/>
            <a:stretch>
              <a:fillRect/>
            </a:stretch>
          </p:blipFill>
          <p:spPr>
            <a:xfrm>
              <a:off x="4427865" y="3305118"/>
              <a:ext cx="146741" cy="168256"/>
            </a:xfrm>
            <a:prstGeom prst="rect">
              <a:avLst/>
            </a:prstGeom>
          </p:spPr>
        </p:pic>
        <p:sp>
          <p:nvSpPr>
            <p:cNvPr id="110" name="object 110"/>
            <p:cNvSpPr/>
            <p:nvPr/>
          </p:nvSpPr>
          <p:spPr>
            <a:xfrm>
              <a:off x="3739627" y="3496234"/>
              <a:ext cx="848846" cy="16249"/>
            </a:xfrm>
            <a:custGeom>
              <a:avLst/>
              <a:gdLst/>
              <a:ahLst/>
              <a:cxnLst/>
              <a:rect l="l" t="t" r="r" b="b"/>
              <a:pathLst>
                <a:path w="962025" h="18414">
                  <a:moveTo>
                    <a:pt x="961643" y="18288"/>
                  </a:moveTo>
                  <a:lnTo>
                    <a:pt x="0" y="18288"/>
                  </a:lnTo>
                  <a:lnTo>
                    <a:pt x="0" y="0"/>
                  </a:lnTo>
                  <a:lnTo>
                    <a:pt x="961643" y="0"/>
                  </a:lnTo>
                  <a:lnTo>
                    <a:pt x="961643" y="18288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sp>
        <p:nvSpPr>
          <p:cNvPr id="111" name="object 111"/>
          <p:cNvSpPr/>
          <p:nvPr/>
        </p:nvSpPr>
        <p:spPr>
          <a:xfrm>
            <a:off x="3439757" y="3822999"/>
            <a:ext cx="114299" cy="114299"/>
          </a:xfrm>
          <a:custGeom>
            <a:avLst/>
            <a:gdLst/>
            <a:ahLst/>
            <a:cxnLst/>
            <a:rect l="l" t="t" r="r" b="b"/>
            <a:pathLst>
              <a:path w="129538" h="129538">
                <a:moveTo>
                  <a:pt x="129540" y="129540"/>
                </a:moveTo>
                <a:lnTo>
                  <a:pt x="0" y="129540"/>
                </a:lnTo>
                <a:lnTo>
                  <a:pt x="0" y="0"/>
                </a:lnTo>
                <a:lnTo>
                  <a:pt x="129540" y="0"/>
                </a:lnTo>
                <a:lnTo>
                  <a:pt x="129540" y="129540"/>
                </a:lnTo>
                <a:close/>
              </a:path>
            </a:pathLst>
          </a:custGeom>
          <a:solidFill>
            <a:srgbClr val="568962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grpSp>
        <p:nvGrpSpPr>
          <p:cNvPr id="112" name="object 112"/>
          <p:cNvGrpSpPr/>
          <p:nvPr/>
        </p:nvGrpSpPr>
        <p:grpSpPr>
          <a:xfrm>
            <a:off x="3739615" y="3737273"/>
            <a:ext cx="1710578" cy="336042"/>
            <a:chOff x="3739615" y="3737273"/>
            <a:chExt cx="1710578" cy="336042"/>
          </a:xfrm>
        </p:grpSpPr>
        <p:sp>
          <p:nvSpPr>
            <p:cNvPr id="113" name="object 113"/>
            <p:cNvSpPr/>
            <p:nvPr/>
          </p:nvSpPr>
          <p:spPr>
            <a:xfrm>
              <a:off x="3754923" y="3754754"/>
              <a:ext cx="369234" cy="273424"/>
            </a:xfrm>
            <a:custGeom>
              <a:avLst/>
              <a:gdLst/>
              <a:ahLst/>
              <a:cxnLst/>
              <a:rect l="l" t="t" r="r" b="b"/>
              <a:pathLst>
                <a:path w="418464" h="309879">
                  <a:moveTo>
                    <a:pt x="198310" y="309753"/>
                  </a:moveTo>
                  <a:lnTo>
                    <a:pt x="183070" y="309753"/>
                  </a:lnTo>
                  <a:lnTo>
                    <a:pt x="174236" y="290003"/>
                  </a:lnTo>
                  <a:lnTo>
                    <a:pt x="163829" y="267557"/>
                  </a:lnTo>
                  <a:lnTo>
                    <a:pt x="138874" y="215074"/>
                  </a:lnTo>
                  <a:lnTo>
                    <a:pt x="64103" y="59531"/>
                  </a:lnTo>
                  <a:lnTo>
                    <a:pt x="64127" y="146088"/>
                  </a:lnTo>
                  <a:lnTo>
                    <a:pt x="64293" y="193012"/>
                  </a:lnTo>
                  <a:lnTo>
                    <a:pt x="64746" y="230774"/>
                  </a:lnTo>
                  <a:lnTo>
                    <a:pt x="65627" y="259365"/>
                  </a:lnTo>
                  <a:lnTo>
                    <a:pt x="65627" y="271557"/>
                  </a:lnTo>
                  <a:lnTo>
                    <a:pt x="102203" y="288321"/>
                  </a:lnTo>
                  <a:lnTo>
                    <a:pt x="102203" y="306705"/>
                  </a:lnTo>
                  <a:lnTo>
                    <a:pt x="80676" y="304609"/>
                  </a:lnTo>
                  <a:lnTo>
                    <a:pt x="69413" y="303918"/>
                  </a:lnTo>
                  <a:lnTo>
                    <a:pt x="58007" y="303657"/>
                  </a:lnTo>
                  <a:lnTo>
                    <a:pt x="42313" y="303918"/>
                  </a:lnTo>
                  <a:lnTo>
                    <a:pt x="27324" y="304609"/>
                  </a:lnTo>
                  <a:lnTo>
                    <a:pt x="13175" y="305585"/>
                  </a:lnTo>
                  <a:lnTo>
                    <a:pt x="0" y="306705"/>
                  </a:lnTo>
                  <a:lnTo>
                    <a:pt x="0" y="288321"/>
                  </a:lnTo>
                  <a:lnTo>
                    <a:pt x="12192" y="286797"/>
                  </a:lnTo>
                  <a:lnTo>
                    <a:pt x="22955" y="286797"/>
                  </a:lnTo>
                  <a:lnTo>
                    <a:pt x="29051" y="283749"/>
                  </a:lnTo>
                  <a:lnTo>
                    <a:pt x="37552" y="223066"/>
                  </a:lnTo>
                  <a:lnTo>
                    <a:pt x="38195" y="58007"/>
                  </a:lnTo>
                  <a:lnTo>
                    <a:pt x="37933" y="46522"/>
                  </a:lnTo>
                  <a:lnTo>
                    <a:pt x="0" y="18288"/>
                  </a:lnTo>
                  <a:lnTo>
                    <a:pt x="0" y="0"/>
                  </a:lnTo>
                  <a:lnTo>
                    <a:pt x="108299" y="0"/>
                  </a:lnTo>
                  <a:lnTo>
                    <a:pt x="119967" y="27432"/>
                  </a:lnTo>
                  <a:lnTo>
                    <a:pt x="126167" y="41148"/>
                  </a:lnTo>
                  <a:lnTo>
                    <a:pt x="132778" y="54864"/>
                  </a:lnTo>
                  <a:lnTo>
                    <a:pt x="140422" y="72067"/>
                  </a:lnTo>
                  <a:lnTo>
                    <a:pt x="179712" y="154479"/>
                  </a:lnTo>
                  <a:lnTo>
                    <a:pt x="210502" y="219741"/>
                  </a:lnTo>
                  <a:lnTo>
                    <a:pt x="238895" y="163311"/>
                  </a:lnTo>
                  <a:lnTo>
                    <a:pt x="263612" y="113122"/>
                  </a:lnTo>
                  <a:lnTo>
                    <a:pt x="284658" y="69174"/>
                  </a:lnTo>
                  <a:lnTo>
                    <a:pt x="302036" y="31466"/>
                  </a:lnTo>
                  <a:lnTo>
                    <a:pt x="315753" y="0"/>
                  </a:lnTo>
                  <a:lnTo>
                    <a:pt x="328317" y="238"/>
                  </a:lnTo>
                  <a:lnTo>
                    <a:pt x="352910" y="1285"/>
                  </a:lnTo>
                  <a:lnTo>
                    <a:pt x="364616" y="1524"/>
                  </a:lnTo>
                  <a:lnTo>
                    <a:pt x="378309" y="1285"/>
                  </a:lnTo>
                  <a:lnTo>
                    <a:pt x="405122" y="238"/>
                  </a:lnTo>
                  <a:lnTo>
                    <a:pt x="417957" y="0"/>
                  </a:lnTo>
                  <a:lnTo>
                    <a:pt x="417957" y="18288"/>
                  </a:lnTo>
                  <a:lnTo>
                    <a:pt x="405669" y="19431"/>
                  </a:lnTo>
                  <a:lnTo>
                    <a:pt x="396239" y="20574"/>
                  </a:lnTo>
                  <a:lnTo>
                    <a:pt x="389667" y="21717"/>
                  </a:lnTo>
                  <a:lnTo>
                    <a:pt x="385953" y="22860"/>
                  </a:lnTo>
                  <a:lnTo>
                    <a:pt x="382905" y="25908"/>
                  </a:lnTo>
                  <a:lnTo>
                    <a:pt x="381381" y="32004"/>
                  </a:lnTo>
                  <a:lnTo>
                    <a:pt x="381381" y="42672"/>
                  </a:lnTo>
                  <a:lnTo>
                    <a:pt x="380499" y="59587"/>
                  </a:lnTo>
                  <a:lnTo>
                    <a:pt x="380047" y="82772"/>
                  </a:lnTo>
                  <a:lnTo>
                    <a:pt x="379857" y="230409"/>
                  </a:lnTo>
                  <a:lnTo>
                    <a:pt x="381381" y="263366"/>
                  </a:lnTo>
                  <a:lnTo>
                    <a:pt x="417957" y="288321"/>
                  </a:lnTo>
                  <a:lnTo>
                    <a:pt x="417957" y="306705"/>
                  </a:lnTo>
                  <a:lnTo>
                    <a:pt x="385000" y="304609"/>
                  </a:lnTo>
                  <a:lnTo>
                    <a:pt x="369736" y="303918"/>
                  </a:lnTo>
                  <a:lnTo>
                    <a:pt x="355473" y="303657"/>
                  </a:lnTo>
                  <a:lnTo>
                    <a:pt x="340337" y="303918"/>
                  </a:lnTo>
                  <a:lnTo>
                    <a:pt x="279177" y="306705"/>
                  </a:lnTo>
                  <a:lnTo>
                    <a:pt x="279177" y="288321"/>
                  </a:lnTo>
                  <a:lnTo>
                    <a:pt x="292893" y="286797"/>
                  </a:lnTo>
                  <a:lnTo>
                    <a:pt x="302037" y="286797"/>
                  </a:lnTo>
                  <a:lnTo>
                    <a:pt x="308133" y="285273"/>
                  </a:lnTo>
                  <a:lnTo>
                    <a:pt x="311181" y="283749"/>
                  </a:lnTo>
                  <a:lnTo>
                    <a:pt x="314229" y="280701"/>
                  </a:lnTo>
                  <a:lnTo>
                    <a:pt x="315753" y="274605"/>
                  </a:lnTo>
                  <a:lnTo>
                    <a:pt x="315753" y="263937"/>
                  </a:lnTo>
                  <a:lnTo>
                    <a:pt x="316634" y="253601"/>
                  </a:lnTo>
                  <a:lnTo>
                    <a:pt x="317087" y="238398"/>
                  </a:lnTo>
                  <a:lnTo>
                    <a:pt x="317277" y="192214"/>
                  </a:lnTo>
                  <a:lnTo>
                    <a:pt x="317277" y="59531"/>
                  </a:lnTo>
                  <a:lnTo>
                    <a:pt x="299227" y="96171"/>
                  </a:lnTo>
                  <a:lnTo>
                    <a:pt x="231933" y="236505"/>
                  </a:lnTo>
                  <a:lnTo>
                    <a:pt x="204836" y="294838"/>
                  </a:lnTo>
                  <a:lnTo>
                    <a:pt x="198310" y="309753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114" name="object 114"/>
            <p:cNvPicPr/>
            <p:nvPr/>
          </p:nvPicPr>
          <p:blipFill>
            <a:blip r:embed="rId52"/>
            <a:stretch>
              <a:fillRect/>
            </a:stretch>
          </p:blipFill>
          <p:spPr>
            <a:xfrm>
              <a:off x="4143879" y="3835521"/>
              <a:ext cx="223473" cy="192544"/>
            </a:xfrm>
            <a:prstGeom prst="rect">
              <a:avLst/>
            </a:prstGeom>
          </p:spPr>
        </p:pic>
        <p:sp>
          <p:nvSpPr>
            <p:cNvPr id="115" name="object 115"/>
            <p:cNvSpPr/>
            <p:nvPr/>
          </p:nvSpPr>
          <p:spPr>
            <a:xfrm>
              <a:off x="4395586" y="3737273"/>
              <a:ext cx="495300" cy="290793"/>
            </a:xfrm>
            <a:custGeom>
              <a:avLst/>
              <a:gdLst/>
              <a:ahLst/>
              <a:cxnLst/>
              <a:rect l="l" t="t" r="r" b="b"/>
              <a:pathLst>
                <a:path w="561339" h="329564">
                  <a:moveTo>
                    <a:pt x="240982" y="306616"/>
                  </a:moveTo>
                  <a:lnTo>
                    <a:pt x="210477" y="294233"/>
                  </a:lnTo>
                  <a:lnTo>
                    <a:pt x="209626" y="287832"/>
                  </a:lnTo>
                  <a:lnTo>
                    <a:pt x="209169" y="277088"/>
                  </a:lnTo>
                  <a:lnTo>
                    <a:pt x="209080" y="231838"/>
                  </a:lnTo>
                  <a:lnTo>
                    <a:pt x="209892" y="140309"/>
                  </a:lnTo>
                  <a:lnTo>
                    <a:pt x="210058" y="122021"/>
                  </a:lnTo>
                  <a:lnTo>
                    <a:pt x="210502" y="71628"/>
                  </a:lnTo>
                  <a:lnTo>
                    <a:pt x="210769" y="55372"/>
                  </a:lnTo>
                  <a:lnTo>
                    <a:pt x="211455" y="38671"/>
                  </a:lnTo>
                  <a:lnTo>
                    <a:pt x="212432" y="21704"/>
                  </a:lnTo>
                  <a:lnTo>
                    <a:pt x="213550" y="4572"/>
                  </a:lnTo>
                  <a:lnTo>
                    <a:pt x="207454" y="0"/>
                  </a:lnTo>
                  <a:lnTo>
                    <a:pt x="188277" y="6527"/>
                  </a:lnTo>
                  <a:lnTo>
                    <a:pt x="167246" y="12192"/>
                  </a:lnTo>
                  <a:lnTo>
                    <a:pt x="144195" y="16725"/>
                  </a:lnTo>
                  <a:lnTo>
                    <a:pt x="118960" y="19812"/>
                  </a:lnTo>
                  <a:lnTo>
                    <a:pt x="118960" y="36576"/>
                  </a:lnTo>
                  <a:lnTo>
                    <a:pt x="154355" y="49136"/>
                  </a:lnTo>
                  <a:lnTo>
                    <a:pt x="154876" y="57353"/>
                  </a:lnTo>
                  <a:lnTo>
                    <a:pt x="155397" y="69316"/>
                  </a:lnTo>
                  <a:lnTo>
                    <a:pt x="155638" y="85445"/>
                  </a:lnTo>
                  <a:lnTo>
                    <a:pt x="155638" y="122021"/>
                  </a:lnTo>
                  <a:lnTo>
                    <a:pt x="155638" y="169354"/>
                  </a:lnTo>
                  <a:lnTo>
                    <a:pt x="155575" y="210883"/>
                  </a:lnTo>
                  <a:lnTo>
                    <a:pt x="153708" y="256171"/>
                  </a:lnTo>
                  <a:lnTo>
                    <a:pt x="123342" y="284708"/>
                  </a:lnTo>
                  <a:lnTo>
                    <a:pt x="108292" y="286804"/>
                  </a:lnTo>
                  <a:lnTo>
                    <a:pt x="97421" y="285661"/>
                  </a:lnTo>
                  <a:lnTo>
                    <a:pt x="64198" y="257314"/>
                  </a:lnTo>
                  <a:lnTo>
                    <a:pt x="56476" y="210502"/>
                  </a:lnTo>
                  <a:lnTo>
                    <a:pt x="57099" y="192747"/>
                  </a:lnTo>
                  <a:lnTo>
                    <a:pt x="75196" y="149948"/>
                  </a:lnTo>
                  <a:lnTo>
                    <a:pt x="102196" y="140309"/>
                  </a:lnTo>
                  <a:lnTo>
                    <a:pt x="110159" y="140855"/>
                  </a:lnTo>
                  <a:lnTo>
                    <a:pt x="149885" y="162801"/>
                  </a:lnTo>
                  <a:lnTo>
                    <a:pt x="155638" y="169354"/>
                  </a:lnTo>
                  <a:lnTo>
                    <a:pt x="155638" y="122021"/>
                  </a:lnTo>
                  <a:lnTo>
                    <a:pt x="146494" y="118973"/>
                  </a:lnTo>
                  <a:lnTo>
                    <a:pt x="138772" y="117449"/>
                  </a:lnTo>
                  <a:lnTo>
                    <a:pt x="132676" y="115925"/>
                  </a:lnTo>
                  <a:lnTo>
                    <a:pt x="117436" y="112877"/>
                  </a:lnTo>
                  <a:lnTo>
                    <a:pt x="109816" y="112877"/>
                  </a:lnTo>
                  <a:lnTo>
                    <a:pt x="66573" y="126974"/>
                  </a:lnTo>
                  <a:lnTo>
                    <a:pt x="33515" y="148424"/>
                  </a:lnTo>
                  <a:lnTo>
                    <a:pt x="7124" y="183642"/>
                  </a:lnTo>
                  <a:lnTo>
                    <a:pt x="0" y="231838"/>
                  </a:lnTo>
                  <a:lnTo>
                    <a:pt x="1447" y="252730"/>
                  </a:lnTo>
                  <a:lnTo>
                    <a:pt x="24384" y="303568"/>
                  </a:lnTo>
                  <a:lnTo>
                    <a:pt x="66484" y="327863"/>
                  </a:lnTo>
                  <a:lnTo>
                    <a:pt x="83908" y="329565"/>
                  </a:lnTo>
                  <a:lnTo>
                    <a:pt x="91528" y="329565"/>
                  </a:lnTo>
                  <a:lnTo>
                    <a:pt x="99148" y="328041"/>
                  </a:lnTo>
                  <a:lnTo>
                    <a:pt x="108292" y="324993"/>
                  </a:lnTo>
                  <a:lnTo>
                    <a:pt x="123177" y="312343"/>
                  </a:lnTo>
                  <a:lnTo>
                    <a:pt x="135928" y="301866"/>
                  </a:lnTo>
                  <a:lnTo>
                    <a:pt x="146697" y="293395"/>
                  </a:lnTo>
                  <a:lnTo>
                    <a:pt x="155638" y="286804"/>
                  </a:lnTo>
                  <a:lnTo>
                    <a:pt x="154495" y="294233"/>
                  </a:lnTo>
                  <a:lnTo>
                    <a:pt x="153352" y="302818"/>
                  </a:lnTo>
                  <a:lnTo>
                    <a:pt x="152234" y="312343"/>
                  </a:lnTo>
                  <a:lnTo>
                    <a:pt x="151066" y="323469"/>
                  </a:lnTo>
                  <a:lnTo>
                    <a:pt x="155638" y="324993"/>
                  </a:lnTo>
                  <a:lnTo>
                    <a:pt x="163664" y="324764"/>
                  </a:lnTo>
                  <a:lnTo>
                    <a:pt x="180289" y="323710"/>
                  </a:lnTo>
                  <a:lnTo>
                    <a:pt x="189166" y="323469"/>
                  </a:lnTo>
                  <a:lnTo>
                    <a:pt x="201980" y="323710"/>
                  </a:lnTo>
                  <a:lnTo>
                    <a:pt x="228168" y="324764"/>
                  </a:lnTo>
                  <a:lnTo>
                    <a:pt x="240982" y="324993"/>
                  </a:lnTo>
                  <a:lnTo>
                    <a:pt x="240982" y="323469"/>
                  </a:lnTo>
                  <a:lnTo>
                    <a:pt x="240982" y="306616"/>
                  </a:lnTo>
                  <a:close/>
                </a:path>
                <a:path w="561339" h="329564">
                  <a:moveTo>
                    <a:pt x="422529" y="4572"/>
                  </a:moveTo>
                  <a:lnTo>
                    <a:pt x="413385" y="1524"/>
                  </a:lnTo>
                  <a:lnTo>
                    <a:pt x="408813" y="1524"/>
                  </a:lnTo>
                  <a:lnTo>
                    <a:pt x="404241" y="0"/>
                  </a:lnTo>
                  <a:lnTo>
                    <a:pt x="396621" y="0"/>
                  </a:lnTo>
                  <a:lnTo>
                    <a:pt x="386880" y="571"/>
                  </a:lnTo>
                  <a:lnTo>
                    <a:pt x="348145" y="19621"/>
                  </a:lnTo>
                  <a:lnTo>
                    <a:pt x="311327" y="53276"/>
                  </a:lnTo>
                  <a:lnTo>
                    <a:pt x="288124" y="90970"/>
                  </a:lnTo>
                  <a:lnTo>
                    <a:pt x="286791" y="111353"/>
                  </a:lnTo>
                  <a:lnTo>
                    <a:pt x="286791" y="132689"/>
                  </a:lnTo>
                  <a:lnTo>
                    <a:pt x="253263" y="149453"/>
                  </a:lnTo>
                  <a:lnTo>
                    <a:pt x="253263" y="160210"/>
                  </a:lnTo>
                  <a:lnTo>
                    <a:pt x="260692" y="159981"/>
                  </a:lnTo>
                  <a:lnTo>
                    <a:pt x="278980" y="158927"/>
                  </a:lnTo>
                  <a:lnTo>
                    <a:pt x="289839" y="158686"/>
                  </a:lnTo>
                  <a:lnTo>
                    <a:pt x="289839" y="210502"/>
                  </a:lnTo>
                  <a:lnTo>
                    <a:pt x="289610" y="231419"/>
                  </a:lnTo>
                  <a:lnTo>
                    <a:pt x="288556" y="268033"/>
                  </a:lnTo>
                  <a:lnTo>
                    <a:pt x="288315" y="283756"/>
                  </a:lnTo>
                  <a:lnTo>
                    <a:pt x="286791" y="294424"/>
                  </a:lnTo>
                  <a:lnTo>
                    <a:pt x="285267" y="298996"/>
                  </a:lnTo>
                  <a:lnTo>
                    <a:pt x="283743" y="302044"/>
                  </a:lnTo>
                  <a:lnTo>
                    <a:pt x="280695" y="305092"/>
                  </a:lnTo>
                  <a:lnTo>
                    <a:pt x="276123" y="305092"/>
                  </a:lnTo>
                  <a:lnTo>
                    <a:pt x="266979" y="306616"/>
                  </a:lnTo>
                  <a:lnTo>
                    <a:pt x="253263" y="306616"/>
                  </a:lnTo>
                  <a:lnTo>
                    <a:pt x="253263" y="324993"/>
                  </a:lnTo>
                  <a:lnTo>
                    <a:pt x="274129" y="324764"/>
                  </a:lnTo>
                  <a:lnTo>
                    <a:pt x="310705" y="323710"/>
                  </a:lnTo>
                  <a:lnTo>
                    <a:pt x="326415" y="323469"/>
                  </a:lnTo>
                  <a:lnTo>
                    <a:pt x="341553" y="323710"/>
                  </a:lnTo>
                  <a:lnTo>
                    <a:pt x="373011" y="324764"/>
                  </a:lnTo>
                  <a:lnTo>
                    <a:pt x="389001" y="324993"/>
                  </a:lnTo>
                  <a:lnTo>
                    <a:pt x="389001" y="306616"/>
                  </a:lnTo>
                  <a:lnTo>
                    <a:pt x="373583" y="306324"/>
                  </a:lnTo>
                  <a:lnTo>
                    <a:pt x="361708" y="305473"/>
                  </a:lnTo>
                  <a:lnTo>
                    <a:pt x="353555" y="304038"/>
                  </a:lnTo>
                  <a:lnTo>
                    <a:pt x="349275" y="302044"/>
                  </a:lnTo>
                  <a:lnTo>
                    <a:pt x="346227" y="298996"/>
                  </a:lnTo>
                  <a:lnTo>
                    <a:pt x="344703" y="292900"/>
                  </a:lnTo>
                  <a:lnTo>
                    <a:pt x="344703" y="282232"/>
                  </a:lnTo>
                  <a:lnTo>
                    <a:pt x="343827" y="263359"/>
                  </a:lnTo>
                  <a:lnTo>
                    <a:pt x="343369" y="236461"/>
                  </a:lnTo>
                  <a:lnTo>
                    <a:pt x="343179" y="158686"/>
                  </a:lnTo>
                  <a:lnTo>
                    <a:pt x="399669" y="158686"/>
                  </a:lnTo>
                  <a:lnTo>
                    <a:pt x="402145" y="145084"/>
                  </a:lnTo>
                  <a:lnTo>
                    <a:pt x="403745" y="138671"/>
                  </a:lnTo>
                  <a:lnTo>
                    <a:pt x="405765" y="132689"/>
                  </a:lnTo>
                  <a:lnTo>
                    <a:pt x="402717" y="128117"/>
                  </a:lnTo>
                  <a:lnTo>
                    <a:pt x="393573" y="130111"/>
                  </a:lnTo>
                  <a:lnTo>
                    <a:pt x="384429" y="131546"/>
                  </a:lnTo>
                  <a:lnTo>
                    <a:pt x="375285" y="132397"/>
                  </a:lnTo>
                  <a:lnTo>
                    <a:pt x="366141" y="132689"/>
                  </a:lnTo>
                  <a:lnTo>
                    <a:pt x="343179" y="132689"/>
                  </a:lnTo>
                  <a:lnTo>
                    <a:pt x="344703" y="65532"/>
                  </a:lnTo>
                  <a:lnTo>
                    <a:pt x="363093" y="42672"/>
                  </a:lnTo>
                  <a:lnTo>
                    <a:pt x="376809" y="42672"/>
                  </a:lnTo>
                  <a:lnTo>
                    <a:pt x="382905" y="44196"/>
                  </a:lnTo>
                  <a:lnTo>
                    <a:pt x="395097" y="50292"/>
                  </a:lnTo>
                  <a:lnTo>
                    <a:pt x="401193" y="54864"/>
                  </a:lnTo>
                  <a:lnTo>
                    <a:pt x="408813" y="60960"/>
                  </a:lnTo>
                  <a:lnTo>
                    <a:pt x="416433" y="57912"/>
                  </a:lnTo>
                  <a:lnTo>
                    <a:pt x="417817" y="44221"/>
                  </a:lnTo>
                  <a:lnTo>
                    <a:pt x="421144" y="17411"/>
                  </a:lnTo>
                  <a:lnTo>
                    <a:pt x="422529" y="4572"/>
                  </a:lnTo>
                  <a:close/>
                </a:path>
                <a:path w="561339" h="329564">
                  <a:moveTo>
                    <a:pt x="561301" y="306616"/>
                  </a:moveTo>
                  <a:lnTo>
                    <a:pt x="527773" y="297472"/>
                  </a:lnTo>
                  <a:lnTo>
                    <a:pt x="527773" y="279184"/>
                  </a:lnTo>
                  <a:lnTo>
                    <a:pt x="526897" y="264566"/>
                  </a:lnTo>
                  <a:lnTo>
                    <a:pt x="526440" y="250215"/>
                  </a:lnTo>
                  <a:lnTo>
                    <a:pt x="526275" y="235851"/>
                  </a:lnTo>
                  <a:lnTo>
                    <a:pt x="526516" y="155359"/>
                  </a:lnTo>
                  <a:lnTo>
                    <a:pt x="527202" y="97409"/>
                  </a:lnTo>
                  <a:lnTo>
                    <a:pt x="528180" y="47193"/>
                  </a:lnTo>
                  <a:lnTo>
                    <a:pt x="529297" y="4584"/>
                  </a:lnTo>
                  <a:lnTo>
                    <a:pt x="524725" y="12"/>
                  </a:lnTo>
                  <a:lnTo>
                    <a:pt x="485101" y="12204"/>
                  </a:lnTo>
                  <a:lnTo>
                    <a:pt x="436245" y="19824"/>
                  </a:lnTo>
                  <a:lnTo>
                    <a:pt x="436245" y="33540"/>
                  </a:lnTo>
                  <a:lnTo>
                    <a:pt x="447624" y="33794"/>
                  </a:lnTo>
                  <a:lnTo>
                    <a:pt x="456438" y="34493"/>
                  </a:lnTo>
                  <a:lnTo>
                    <a:pt x="462394" y="35458"/>
                  </a:lnTo>
                  <a:lnTo>
                    <a:pt x="465201" y="36588"/>
                  </a:lnTo>
                  <a:lnTo>
                    <a:pt x="468337" y="36588"/>
                  </a:lnTo>
                  <a:lnTo>
                    <a:pt x="468337" y="38112"/>
                  </a:lnTo>
                  <a:lnTo>
                    <a:pt x="469861" y="39636"/>
                  </a:lnTo>
                  <a:lnTo>
                    <a:pt x="470750" y="45110"/>
                  </a:lnTo>
                  <a:lnTo>
                    <a:pt x="471195" y="54876"/>
                  </a:lnTo>
                  <a:lnTo>
                    <a:pt x="471373" y="69240"/>
                  </a:lnTo>
                  <a:lnTo>
                    <a:pt x="471385" y="274612"/>
                  </a:lnTo>
                  <a:lnTo>
                    <a:pt x="469671" y="294043"/>
                  </a:lnTo>
                  <a:lnTo>
                    <a:pt x="468604" y="299478"/>
                  </a:lnTo>
                  <a:lnTo>
                    <a:pt x="466813" y="302044"/>
                  </a:lnTo>
                  <a:lnTo>
                    <a:pt x="465201" y="305092"/>
                  </a:lnTo>
                  <a:lnTo>
                    <a:pt x="460629" y="306616"/>
                  </a:lnTo>
                  <a:lnTo>
                    <a:pt x="436245" y="306616"/>
                  </a:lnTo>
                  <a:lnTo>
                    <a:pt x="436245" y="325005"/>
                  </a:lnTo>
                  <a:lnTo>
                    <a:pt x="501865" y="323481"/>
                  </a:lnTo>
                  <a:lnTo>
                    <a:pt x="509943" y="323710"/>
                  </a:lnTo>
                  <a:lnTo>
                    <a:pt x="527799" y="324764"/>
                  </a:lnTo>
                  <a:lnTo>
                    <a:pt x="538441" y="325005"/>
                  </a:lnTo>
                  <a:lnTo>
                    <a:pt x="561301" y="325005"/>
                  </a:lnTo>
                  <a:lnTo>
                    <a:pt x="561301" y="306616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116" name="object 116"/>
            <p:cNvPicPr/>
            <p:nvPr/>
          </p:nvPicPr>
          <p:blipFill>
            <a:blip r:embed="rId53"/>
            <a:stretch>
              <a:fillRect/>
            </a:stretch>
          </p:blipFill>
          <p:spPr>
            <a:xfrm>
              <a:off x="4916496" y="3836866"/>
              <a:ext cx="187082" cy="191200"/>
            </a:xfrm>
            <a:prstGeom prst="rect">
              <a:avLst/>
            </a:prstGeom>
          </p:spPr>
        </p:pic>
        <p:sp>
          <p:nvSpPr>
            <p:cNvPr id="117" name="object 117"/>
            <p:cNvSpPr/>
            <p:nvPr/>
          </p:nvSpPr>
          <p:spPr>
            <a:xfrm>
              <a:off x="3739615" y="3836871"/>
              <a:ext cx="1710578" cy="236444"/>
            </a:xfrm>
            <a:custGeom>
              <a:avLst/>
              <a:gdLst/>
              <a:ahLst/>
              <a:cxnLst/>
              <a:rect l="l" t="t" r="r" b="b"/>
              <a:pathLst>
                <a:path w="1938654" h="267970">
                  <a:moveTo>
                    <a:pt x="1927110" y="4572"/>
                  </a:moveTo>
                  <a:lnTo>
                    <a:pt x="1915934" y="5448"/>
                  </a:lnTo>
                  <a:lnTo>
                    <a:pt x="1905203" y="5905"/>
                  </a:lnTo>
                  <a:lnTo>
                    <a:pt x="1894738" y="6070"/>
                  </a:lnTo>
                  <a:lnTo>
                    <a:pt x="1864233" y="5905"/>
                  </a:lnTo>
                  <a:lnTo>
                    <a:pt x="1851393" y="5448"/>
                  </a:lnTo>
                  <a:lnTo>
                    <a:pt x="1837093" y="4572"/>
                  </a:lnTo>
                  <a:lnTo>
                    <a:pt x="1837093" y="22860"/>
                  </a:lnTo>
                  <a:lnTo>
                    <a:pt x="1855470" y="24384"/>
                  </a:lnTo>
                  <a:lnTo>
                    <a:pt x="1861185" y="25006"/>
                  </a:lnTo>
                  <a:lnTo>
                    <a:pt x="1864626" y="25908"/>
                  </a:lnTo>
                  <a:lnTo>
                    <a:pt x="1867674" y="27432"/>
                  </a:lnTo>
                  <a:lnTo>
                    <a:pt x="1867674" y="33528"/>
                  </a:lnTo>
                  <a:lnTo>
                    <a:pt x="1853958" y="85432"/>
                  </a:lnTo>
                  <a:lnTo>
                    <a:pt x="1834045" y="143446"/>
                  </a:lnTo>
                  <a:lnTo>
                    <a:pt x="1812950" y="95707"/>
                  </a:lnTo>
                  <a:lnTo>
                    <a:pt x="1795564" y="55689"/>
                  </a:lnTo>
                  <a:lnTo>
                    <a:pt x="1782178" y="23685"/>
                  </a:lnTo>
                  <a:lnTo>
                    <a:pt x="1773085" y="0"/>
                  </a:lnTo>
                  <a:lnTo>
                    <a:pt x="1748701" y="0"/>
                  </a:lnTo>
                  <a:lnTo>
                    <a:pt x="1745805" y="8026"/>
                  </a:lnTo>
                  <a:lnTo>
                    <a:pt x="1741601" y="18491"/>
                  </a:lnTo>
                  <a:lnTo>
                    <a:pt x="1735975" y="31546"/>
                  </a:lnTo>
                  <a:lnTo>
                    <a:pt x="1684604" y="143446"/>
                  </a:lnTo>
                  <a:lnTo>
                    <a:pt x="1663268" y="64096"/>
                  </a:lnTo>
                  <a:lnTo>
                    <a:pt x="1656194" y="34861"/>
                  </a:lnTo>
                  <a:lnTo>
                    <a:pt x="1655648" y="32004"/>
                  </a:lnTo>
                  <a:lnTo>
                    <a:pt x="1655648" y="28956"/>
                  </a:lnTo>
                  <a:lnTo>
                    <a:pt x="1658696" y="25908"/>
                  </a:lnTo>
                  <a:lnTo>
                    <a:pt x="1661744" y="24384"/>
                  </a:lnTo>
                  <a:lnTo>
                    <a:pt x="1666316" y="24384"/>
                  </a:lnTo>
                  <a:lnTo>
                    <a:pt x="1673936" y="22860"/>
                  </a:lnTo>
                  <a:lnTo>
                    <a:pt x="1687652" y="22860"/>
                  </a:lnTo>
                  <a:lnTo>
                    <a:pt x="1687652" y="4572"/>
                  </a:lnTo>
                  <a:lnTo>
                    <a:pt x="1675663" y="5448"/>
                  </a:lnTo>
                  <a:lnTo>
                    <a:pt x="1662684" y="5905"/>
                  </a:lnTo>
                  <a:lnTo>
                    <a:pt x="1648815" y="6070"/>
                  </a:lnTo>
                  <a:lnTo>
                    <a:pt x="1596491" y="5905"/>
                  </a:lnTo>
                  <a:lnTo>
                    <a:pt x="1580210" y="5448"/>
                  </a:lnTo>
                  <a:lnTo>
                    <a:pt x="1565630" y="4572"/>
                  </a:lnTo>
                  <a:lnTo>
                    <a:pt x="1565630" y="22860"/>
                  </a:lnTo>
                  <a:lnTo>
                    <a:pt x="1579346" y="24384"/>
                  </a:lnTo>
                  <a:lnTo>
                    <a:pt x="1586966" y="24384"/>
                  </a:lnTo>
                  <a:lnTo>
                    <a:pt x="1590014" y="25908"/>
                  </a:lnTo>
                  <a:lnTo>
                    <a:pt x="1609166" y="75806"/>
                  </a:lnTo>
                  <a:lnTo>
                    <a:pt x="1626273" y="137617"/>
                  </a:lnTo>
                  <a:lnTo>
                    <a:pt x="1641106" y="190893"/>
                  </a:lnTo>
                  <a:lnTo>
                    <a:pt x="1646504" y="212115"/>
                  </a:lnTo>
                  <a:lnTo>
                    <a:pt x="1681556" y="212115"/>
                  </a:lnTo>
                  <a:lnTo>
                    <a:pt x="1694738" y="181203"/>
                  </a:lnTo>
                  <a:lnTo>
                    <a:pt x="1709369" y="148018"/>
                  </a:lnTo>
                  <a:lnTo>
                    <a:pt x="1725701" y="112547"/>
                  </a:lnTo>
                  <a:lnTo>
                    <a:pt x="1744040" y="74764"/>
                  </a:lnTo>
                  <a:lnTo>
                    <a:pt x="1760664" y="111645"/>
                  </a:lnTo>
                  <a:lnTo>
                    <a:pt x="1776120" y="146837"/>
                  </a:lnTo>
                  <a:lnTo>
                    <a:pt x="1790420" y="180327"/>
                  </a:lnTo>
                  <a:lnTo>
                    <a:pt x="1803565" y="212115"/>
                  </a:lnTo>
                  <a:lnTo>
                    <a:pt x="1838617" y="212115"/>
                  </a:lnTo>
                  <a:lnTo>
                    <a:pt x="1855431" y="159258"/>
                  </a:lnTo>
                  <a:lnTo>
                    <a:pt x="1872246" y="109816"/>
                  </a:lnTo>
                  <a:lnTo>
                    <a:pt x="1890725" y="57200"/>
                  </a:lnTo>
                  <a:lnTo>
                    <a:pt x="1907298" y="25908"/>
                  </a:lnTo>
                  <a:lnTo>
                    <a:pt x="1908822" y="24384"/>
                  </a:lnTo>
                  <a:lnTo>
                    <a:pt x="1916442" y="22860"/>
                  </a:lnTo>
                  <a:lnTo>
                    <a:pt x="1927110" y="22860"/>
                  </a:lnTo>
                  <a:lnTo>
                    <a:pt x="1927110" y="4572"/>
                  </a:lnTo>
                  <a:close/>
                </a:path>
                <a:path w="1938654" h="267970">
                  <a:moveTo>
                    <a:pt x="1938528" y="246405"/>
                  </a:moveTo>
                  <a:lnTo>
                    <a:pt x="0" y="246405"/>
                  </a:lnTo>
                  <a:lnTo>
                    <a:pt x="0" y="267754"/>
                  </a:lnTo>
                  <a:lnTo>
                    <a:pt x="1938528" y="267754"/>
                  </a:lnTo>
                  <a:lnTo>
                    <a:pt x="1938528" y="246405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118" name="object 118"/>
          <p:cNvGrpSpPr/>
          <p:nvPr/>
        </p:nvGrpSpPr>
        <p:grpSpPr>
          <a:xfrm>
            <a:off x="5573301" y="3752064"/>
            <a:ext cx="262385" cy="276002"/>
            <a:chOff x="5573301" y="3752064"/>
            <a:chExt cx="262385" cy="276002"/>
          </a:xfrm>
        </p:grpSpPr>
        <p:sp>
          <p:nvSpPr>
            <p:cNvPr id="119" name="object 119"/>
            <p:cNvSpPr/>
            <p:nvPr/>
          </p:nvSpPr>
          <p:spPr>
            <a:xfrm>
              <a:off x="5573301" y="3752064"/>
              <a:ext cx="96931" cy="272303"/>
            </a:xfrm>
            <a:custGeom>
              <a:avLst/>
              <a:gdLst/>
              <a:ahLst/>
              <a:cxnLst/>
              <a:rect l="l" t="t" r="r" b="b"/>
              <a:pathLst>
                <a:path w="109854" h="308610">
                  <a:moveTo>
                    <a:pt x="60960" y="50292"/>
                  </a:moveTo>
                  <a:lnTo>
                    <a:pt x="47244" y="50292"/>
                  </a:lnTo>
                  <a:lnTo>
                    <a:pt x="41148" y="47244"/>
                  </a:lnTo>
                  <a:lnTo>
                    <a:pt x="32004" y="38100"/>
                  </a:lnTo>
                  <a:lnTo>
                    <a:pt x="28956" y="32004"/>
                  </a:lnTo>
                  <a:lnTo>
                    <a:pt x="28956" y="18288"/>
                  </a:lnTo>
                  <a:lnTo>
                    <a:pt x="32004" y="12192"/>
                  </a:lnTo>
                  <a:lnTo>
                    <a:pt x="41148" y="3048"/>
                  </a:lnTo>
                  <a:lnTo>
                    <a:pt x="47244" y="0"/>
                  </a:lnTo>
                  <a:lnTo>
                    <a:pt x="60960" y="0"/>
                  </a:lnTo>
                  <a:lnTo>
                    <a:pt x="67056" y="3048"/>
                  </a:lnTo>
                  <a:lnTo>
                    <a:pt x="76200" y="12192"/>
                  </a:lnTo>
                  <a:lnTo>
                    <a:pt x="79248" y="18288"/>
                  </a:lnTo>
                  <a:lnTo>
                    <a:pt x="79248" y="32004"/>
                  </a:lnTo>
                  <a:lnTo>
                    <a:pt x="76200" y="38100"/>
                  </a:lnTo>
                  <a:lnTo>
                    <a:pt x="67056" y="47244"/>
                  </a:lnTo>
                  <a:lnTo>
                    <a:pt x="60960" y="50292"/>
                  </a:lnTo>
                  <a:close/>
                </a:path>
                <a:path w="109854" h="308610">
                  <a:moveTo>
                    <a:pt x="0" y="308229"/>
                  </a:moveTo>
                  <a:lnTo>
                    <a:pt x="0" y="295941"/>
                  </a:lnTo>
                  <a:lnTo>
                    <a:pt x="18288" y="294417"/>
                  </a:lnTo>
                  <a:lnTo>
                    <a:pt x="25908" y="294417"/>
                  </a:lnTo>
                  <a:lnTo>
                    <a:pt x="30480" y="292893"/>
                  </a:lnTo>
                  <a:lnTo>
                    <a:pt x="32004" y="289845"/>
                  </a:lnTo>
                  <a:lnTo>
                    <a:pt x="33528" y="288321"/>
                  </a:lnTo>
                  <a:lnTo>
                    <a:pt x="35052" y="280701"/>
                  </a:lnTo>
                  <a:lnTo>
                    <a:pt x="35061" y="268343"/>
                  </a:lnTo>
                  <a:lnTo>
                    <a:pt x="35933" y="253601"/>
                  </a:lnTo>
                  <a:lnTo>
                    <a:pt x="36385" y="236112"/>
                  </a:lnTo>
                  <a:lnTo>
                    <a:pt x="36432" y="230409"/>
                  </a:lnTo>
                  <a:lnTo>
                    <a:pt x="36552" y="176830"/>
                  </a:lnTo>
                  <a:lnTo>
                    <a:pt x="36385" y="162865"/>
                  </a:lnTo>
                  <a:lnTo>
                    <a:pt x="35933" y="150597"/>
                  </a:lnTo>
                  <a:lnTo>
                    <a:pt x="35052" y="140303"/>
                  </a:lnTo>
                  <a:lnTo>
                    <a:pt x="35052" y="135731"/>
                  </a:lnTo>
                  <a:lnTo>
                    <a:pt x="33528" y="132683"/>
                  </a:lnTo>
                  <a:lnTo>
                    <a:pt x="32004" y="131159"/>
                  </a:lnTo>
                  <a:lnTo>
                    <a:pt x="28956" y="129635"/>
                  </a:lnTo>
                  <a:lnTo>
                    <a:pt x="24384" y="128111"/>
                  </a:lnTo>
                  <a:lnTo>
                    <a:pt x="0" y="128111"/>
                  </a:lnTo>
                  <a:lnTo>
                    <a:pt x="0" y="115919"/>
                  </a:lnTo>
                  <a:lnTo>
                    <a:pt x="12620" y="113657"/>
                  </a:lnTo>
                  <a:lnTo>
                    <a:pt x="32146" y="109704"/>
                  </a:lnTo>
                  <a:lnTo>
                    <a:pt x="39624" y="108299"/>
                  </a:lnTo>
                  <a:lnTo>
                    <a:pt x="45910" y="105989"/>
                  </a:lnTo>
                  <a:lnTo>
                    <a:pt x="71628" y="97631"/>
                  </a:lnTo>
                  <a:lnTo>
                    <a:pt x="77724" y="100679"/>
                  </a:lnTo>
                  <a:lnTo>
                    <a:pt x="76604" y="108942"/>
                  </a:lnTo>
                  <a:lnTo>
                    <a:pt x="75628" y="117633"/>
                  </a:lnTo>
                  <a:lnTo>
                    <a:pt x="74937" y="126611"/>
                  </a:lnTo>
                  <a:lnTo>
                    <a:pt x="74763" y="132683"/>
                  </a:lnTo>
                  <a:lnTo>
                    <a:pt x="74639" y="140303"/>
                  </a:lnTo>
                  <a:lnTo>
                    <a:pt x="74437" y="165767"/>
                  </a:lnTo>
                  <a:lnTo>
                    <a:pt x="73900" y="192214"/>
                  </a:lnTo>
                  <a:lnTo>
                    <a:pt x="73390" y="213232"/>
                  </a:lnTo>
                  <a:lnTo>
                    <a:pt x="73355" y="215748"/>
                  </a:lnTo>
                  <a:lnTo>
                    <a:pt x="73263" y="236112"/>
                  </a:lnTo>
                  <a:lnTo>
                    <a:pt x="73413" y="243816"/>
                  </a:lnTo>
                  <a:lnTo>
                    <a:pt x="74104" y="256508"/>
                  </a:lnTo>
                  <a:lnTo>
                    <a:pt x="75098" y="268509"/>
                  </a:lnTo>
                  <a:lnTo>
                    <a:pt x="76200" y="279177"/>
                  </a:lnTo>
                  <a:lnTo>
                    <a:pt x="76200" y="283749"/>
                  </a:lnTo>
                  <a:lnTo>
                    <a:pt x="109823" y="295941"/>
                  </a:lnTo>
                  <a:lnTo>
                    <a:pt x="109823" y="306705"/>
                  </a:lnTo>
                  <a:lnTo>
                    <a:pt x="51816" y="306705"/>
                  </a:lnTo>
                  <a:lnTo>
                    <a:pt x="39219" y="306943"/>
                  </a:lnTo>
                  <a:lnTo>
                    <a:pt x="13454" y="307990"/>
                  </a:lnTo>
                  <a:lnTo>
                    <a:pt x="0" y="308229"/>
                  </a:lnTo>
                  <a:close/>
                </a:path>
                <a:path w="109854" h="308610">
                  <a:moveTo>
                    <a:pt x="109823" y="308229"/>
                  </a:moveTo>
                  <a:lnTo>
                    <a:pt x="94290" y="307990"/>
                  </a:lnTo>
                  <a:lnTo>
                    <a:pt x="65581" y="306943"/>
                  </a:lnTo>
                  <a:lnTo>
                    <a:pt x="51816" y="306705"/>
                  </a:lnTo>
                  <a:lnTo>
                    <a:pt x="109823" y="306705"/>
                  </a:lnTo>
                  <a:lnTo>
                    <a:pt x="109823" y="30822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120" name="object 120"/>
            <p:cNvPicPr/>
            <p:nvPr/>
          </p:nvPicPr>
          <p:blipFill>
            <a:blip r:embed="rId54"/>
            <a:stretch>
              <a:fillRect/>
            </a:stretch>
          </p:blipFill>
          <p:spPr>
            <a:xfrm>
              <a:off x="5695753" y="3838211"/>
              <a:ext cx="139933" cy="189855"/>
            </a:xfrm>
            <a:prstGeom prst="rect">
              <a:avLst/>
            </a:prstGeom>
          </p:spPr>
        </p:pic>
      </p:grpSp>
      <p:pic>
        <p:nvPicPr>
          <p:cNvPr id="121" name="object 121"/>
          <p:cNvPicPr/>
          <p:nvPr/>
        </p:nvPicPr>
        <p:blipFill>
          <a:blip r:embed="rId55"/>
          <a:stretch>
            <a:fillRect/>
          </a:stretch>
        </p:blipFill>
        <p:spPr>
          <a:xfrm>
            <a:off x="5974360" y="3838211"/>
            <a:ext cx="174979" cy="189855"/>
          </a:xfrm>
          <a:prstGeom prst="rect">
            <a:avLst/>
          </a:prstGeom>
        </p:spPr>
      </p:pic>
      <p:grpSp>
        <p:nvGrpSpPr>
          <p:cNvPr id="122" name="object 122"/>
          <p:cNvGrpSpPr/>
          <p:nvPr/>
        </p:nvGrpSpPr>
        <p:grpSpPr>
          <a:xfrm>
            <a:off x="6281204" y="3735939"/>
            <a:ext cx="927394" cy="393326"/>
            <a:chOff x="6281205" y="3735939"/>
            <a:chExt cx="927394" cy="393326"/>
          </a:xfrm>
        </p:grpSpPr>
        <p:pic>
          <p:nvPicPr>
            <p:cNvPr id="123" name="object 123"/>
            <p:cNvPicPr/>
            <p:nvPr/>
          </p:nvPicPr>
          <p:blipFill>
            <a:blip r:embed="rId56"/>
            <a:stretch>
              <a:fillRect/>
            </a:stretch>
          </p:blipFill>
          <p:spPr>
            <a:xfrm>
              <a:off x="6281205" y="3836867"/>
              <a:ext cx="141362" cy="187166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57"/>
            <a:stretch>
              <a:fillRect/>
            </a:stretch>
          </p:blipFill>
          <p:spPr>
            <a:xfrm>
              <a:off x="6444082" y="3838211"/>
              <a:ext cx="174979" cy="189855"/>
            </a:xfrm>
            <a:prstGeom prst="rect">
              <a:avLst/>
            </a:prstGeom>
          </p:spPr>
        </p:pic>
        <p:sp>
          <p:nvSpPr>
            <p:cNvPr id="125" name="object 125"/>
            <p:cNvSpPr/>
            <p:nvPr/>
          </p:nvSpPr>
          <p:spPr>
            <a:xfrm>
              <a:off x="6636538" y="3735939"/>
              <a:ext cx="572060" cy="393326"/>
            </a:xfrm>
            <a:custGeom>
              <a:avLst/>
              <a:gdLst/>
              <a:ahLst/>
              <a:cxnLst/>
              <a:rect l="l" t="t" r="r" b="b"/>
              <a:pathLst>
                <a:path w="648334" h="445770">
                  <a:moveTo>
                    <a:pt x="242506" y="202869"/>
                  </a:moveTo>
                  <a:lnTo>
                    <a:pt x="229641" y="152857"/>
                  </a:lnTo>
                  <a:lnTo>
                    <a:pt x="204406" y="128511"/>
                  </a:lnTo>
                  <a:lnTo>
                    <a:pt x="204406" y="221157"/>
                  </a:lnTo>
                  <a:lnTo>
                    <a:pt x="203263" y="238696"/>
                  </a:lnTo>
                  <a:lnTo>
                    <a:pt x="186118" y="283743"/>
                  </a:lnTo>
                  <a:lnTo>
                    <a:pt x="150253" y="307962"/>
                  </a:lnTo>
                  <a:lnTo>
                    <a:pt x="134200" y="309651"/>
                  </a:lnTo>
                  <a:lnTo>
                    <a:pt x="126225" y="309105"/>
                  </a:lnTo>
                  <a:lnTo>
                    <a:pt x="90004" y="293649"/>
                  </a:lnTo>
                  <a:lnTo>
                    <a:pt x="76288" y="280695"/>
                  </a:lnTo>
                  <a:lnTo>
                    <a:pt x="76352" y="198805"/>
                  </a:lnTo>
                  <a:lnTo>
                    <a:pt x="93408" y="160197"/>
                  </a:lnTo>
                  <a:lnTo>
                    <a:pt x="130632" y="143649"/>
                  </a:lnTo>
                  <a:lnTo>
                    <a:pt x="137248" y="143344"/>
                  </a:lnTo>
                  <a:lnTo>
                    <a:pt x="146380" y="143941"/>
                  </a:lnTo>
                  <a:lnTo>
                    <a:pt x="186296" y="165341"/>
                  </a:lnTo>
                  <a:lnTo>
                    <a:pt x="204076" y="210019"/>
                  </a:lnTo>
                  <a:lnTo>
                    <a:pt x="204406" y="221157"/>
                  </a:lnTo>
                  <a:lnTo>
                    <a:pt x="204406" y="128511"/>
                  </a:lnTo>
                  <a:lnTo>
                    <a:pt x="191058" y="121818"/>
                  </a:lnTo>
                  <a:lnTo>
                    <a:pt x="174167" y="117360"/>
                  </a:lnTo>
                  <a:lnTo>
                    <a:pt x="155536" y="115912"/>
                  </a:lnTo>
                  <a:lnTo>
                    <a:pt x="147586" y="116192"/>
                  </a:lnTo>
                  <a:lnTo>
                    <a:pt x="139915" y="117055"/>
                  </a:lnTo>
                  <a:lnTo>
                    <a:pt x="132829" y="118478"/>
                  </a:lnTo>
                  <a:lnTo>
                    <a:pt x="126580" y="120484"/>
                  </a:lnTo>
                  <a:lnTo>
                    <a:pt x="120484" y="122008"/>
                  </a:lnTo>
                  <a:lnTo>
                    <a:pt x="114388" y="126580"/>
                  </a:lnTo>
                  <a:lnTo>
                    <a:pt x="106768" y="132676"/>
                  </a:lnTo>
                  <a:lnTo>
                    <a:pt x="76288" y="160197"/>
                  </a:lnTo>
                  <a:lnTo>
                    <a:pt x="76288" y="115912"/>
                  </a:lnTo>
                  <a:lnTo>
                    <a:pt x="73240" y="115912"/>
                  </a:lnTo>
                  <a:lnTo>
                    <a:pt x="59436" y="120484"/>
                  </a:lnTo>
                  <a:lnTo>
                    <a:pt x="45224" y="124752"/>
                  </a:lnTo>
                  <a:lnTo>
                    <a:pt x="30289" y="128295"/>
                  </a:lnTo>
                  <a:lnTo>
                    <a:pt x="15074" y="130987"/>
                  </a:lnTo>
                  <a:lnTo>
                    <a:pt x="0" y="132676"/>
                  </a:lnTo>
                  <a:lnTo>
                    <a:pt x="0" y="146392"/>
                  </a:lnTo>
                  <a:lnTo>
                    <a:pt x="25908" y="146392"/>
                  </a:lnTo>
                  <a:lnTo>
                    <a:pt x="30480" y="147916"/>
                  </a:lnTo>
                  <a:lnTo>
                    <a:pt x="38354" y="172326"/>
                  </a:lnTo>
                  <a:lnTo>
                    <a:pt x="38862" y="184315"/>
                  </a:lnTo>
                  <a:lnTo>
                    <a:pt x="39382" y="198805"/>
                  </a:lnTo>
                  <a:lnTo>
                    <a:pt x="39547" y="210019"/>
                  </a:lnTo>
                  <a:lnTo>
                    <a:pt x="39420" y="372948"/>
                  </a:lnTo>
                  <a:lnTo>
                    <a:pt x="37693" y="418465"/>
                  </a:lnTo>
                  <a:lnTo>
                    <a:pt x="27432" y="433285"/>
                  </a:lnTo>
                  <a:lnTo>
                    <a:pt x="0" y="433285"/>
                  </a:lnTo>
                  <a:lnTo>
                    <a:pt x="0" y="445477"/>
                  </a:lnTo>
                  <a:lnTo>
                    <a:pt x="16078" y="445236"/>
                  </a:lnTo>
                  <a:lnTo>
                    <a:pt x="43078" y="444195"/>
                  </a:lnTo>
                  <a:lnTo>
                    <a:pt x="54864" y="443953"/>
                  </a:lnTo>
                  <a:lnTo>
                    <a:pt x="65493" y="444195"/>
                  </a:lnTo>
                  <a:lnTo>
                    <a:pt x="95250" y="445236"/>
                  </a:lnTo>
                  <a:lnTo>
                    <a:pt x="114388" y="445477"/>
                  </a:lnTo>
                  <a:lnTo>
                    <a:pt x="114388" y="443953"/>
                  </a:lnTo>
                  <a:lnTo>
                    <a:pt x="114388" y="433285"/>
                  </a:lnTo>
                  <a:lnTo>
                    <a:pt x="93052" y="433285"/>
                  </a:lnTo>
                  <a:lnTo>
                    <a:pt x="85432" y="431761"/>
                  </a:lnTo>
                  <a:lnTo>
                    <a:pt x="82384" y="430237"/>
                  </a:lnTo>
                  <a:lnTo>
                    <a:pt x="79336" y="427189"/>
                  </a:lnTo>
                  <a:lnTo>
                    <a:pt x="77812" y="422617"/>
                  </a:lnTo>
                  <a:lnTo>
                    <a:pt x="77812" y="418045"/>
                  </a:lnTo>
                  <a:lnTo>
                    <a:pt x="76936" y="406222"/>
                  </a:lnTo>
                  <a:lnTo>
                    <a:pt x="76479" y="391287"/>
                  </a:lnTo>
                  <a:lnTo>
                    <a:pt x="76390" y="380580"/>
                  </a:lnTo>
                  <a:lnTo>
                    <a:pt x="76288" y="320319"/>
                  </a:lnTo>
                  <a:lnTo>
                    <a:pt x="83908" y="323456"/>
                  </a:lnTo>
                  <a:lnTo>
                    <a:pt x="91528" y="326504"/>
                  </a:lnTo>
                  <a:lnTo>
                    <a:pt x="99148" y="328028"/>
                  </a:lnTo>
                  <a:lnTo>
                    <a:pt x="106768" y="331076"/>
                  </a:lnTo>
                  <a:lnTo>
                    <a:pt x="137248" y="331076"/>
                  </a:lnTo>
                  <a:lnTo>
                    <a:pt x="170776" y="312699"/>
                  </a:lnTo>
                  <a:lnTo>
                    <a:pt x="175399" y="309651"/>
                  </a:lnTo>
                  <a:lnTo>
                    <a:pt x="180022" y="306603"/>
                  </a:lnTo>
                  <a:lnTo>
                    <a:pt x="190284" y="299694"/>
                  </a:lnTo>
                  <a:lnTo>
                    <a:pt x="198005" y="294868"/>
                  </a:lnTo>
                  <a:lnTo>
                    <a:pt x="227647" y="263766"/>
                  </a:lnTo>
                  <a:lnTo>
                    <a:pt x="241363" y="221157"/>
                  </a:lnTo>
                  <a:lnTo>
                    <a:pt x="242214" y="212013"/>
                  </a:lnTo>
                  <a:lnTo>
                    <a:pt x="242506" y="202869"/>
                  </a:lnTo>
                  <a:close/>
                </a:path>
                <a:path w="648334" h="445770">
                  <a:moveTo>
                    <a:pt x="349288" y="36576"/>
                  </a:moveTo>
                  <a:lnTo>
                    <a:pt x="347764" y="30480"/>
                  </a:lnTo>
                  <a:lnTo>
                    <a:pt x="341668" y="25908"/>
                  </a:lnTo>
                  <a:lnTo>
                    <a:pt x="337096" y="21336"/>
                  </a:lnTo>
                  <a:lnTo>
                    <a:pt x="331000" y="18288"/>
                  </a:lnTo>
                  <a:lnTo>
                    <a:pt x="318808" y="18288"/>
                  </a:lnTo>
                  <a:lnTo>
                    <a:pt x="312712" y="21336"/>
                  </a:lnTo>
                  <a:lnTo>
                    <a:pt x="303568" y="30480"/>
                  </a:lnTo>
                  <a:lnTo>
                    <a:pt x="300520" y="36576"/>
                  </a:lnTo>
                  <a:lnTo>
                    <a:pt x="300520" y="50292"/>
                  </a:lnTo>
                  <a:lnTo>
                    <a:pt x="303568" y="56388"/>
                  </a:lnTo>
                  <a:lnTo>
                    <a:pt x="312712" y="65532"/>
                  </a:lnTo>
                  <a:lnTo>
                    <a:pt x="318808" y="68580"/>
                  </a:lnTo>
                  <a:lnTo>
                    <a:pt x="332524" y="68580"/>
                  </a:lnTo>
                  <a:lnTo>
                    <a:pt x="337096" y="65532"/>
                  </a:lnTo>
                  <a:lnTo>
                    <a:pt x="341668" y="60960"/>
                  </a:lnTo>
                  <a:lnTo>
                    <a:pt x="347764" y="56388"/>
                  </a:lnTo>
                  <a:lnTo>
                    <a:pt x="349288" y="50292"/>
                  </a:lnTo>
                  <a:lnTo>
                    <a:pt x="349288" y="36576"/>
                  </a:lnTo>
                  <a:close/>
                </a:path>
                <a:path w="648334" h="445770">
                  <a:moveTo>
                    <a:pt x="381292" y="314223"/>
                  </a:moveTo>
                  <a:lnTo>
                    <a:pt x="366052" y="312699"/>
                  </a:lnTo>
                  <a:lnTo>
                    <a:pt x="358432" y="311175"/>
                  </a:lnTo>
                  <a:lnTo>
                    <a:pt x="352336" y="309651"/>
                  </a:lnTo>
                  <a:lnTo>
                    <a:pt x="350812" y="308127"/>
                  </a:lnTo>
                  <a:lnTo>
                    <a:pt x="347764" y="306603"/>
                  </a:lnTo>
                  <a:lnTo>
                    <a:pt x="346240" y="302031"/>
                  </a:lnTo>
                  <a:lnTo>
                    <a:pt x="346240" y="297459"/>
                  </a:lnTo>
                  <a:lnTo>
                    <a:pt x="345363" y="286791"/>
                  </a:lnTo>
                  <a:lnTo>
                    <a:pt x="344906" y="274789"/>
                  </a:lnTo>
                  <a:lnTo>
                    <a:pt x="344728" y="262102"/>
                  </a:lnTo>
                  <a:lnTo>
                    <a:pt x="344728" y="231508"/>
                  </a:lnTo>
                  <a:lnTo>
                    <a:pt x="344893" y="210502"/>
                  </a:lnTo>
                  <a:lnTo>
                    <a:pt x="345351" y="184048"/>
                  </a:lnTo>
                  <a:lnTo>
                    <a:pt x="346240" y="154012"/>
                  </a:lnTo>
                  <a:lnTo>
                    <a:pt x="346252" y="144894"/>
                  </a:lnTo>
                  <a:lnTo>
                    <a:pt x="346430" y="135915"/>
                  </a:lnTo>
                  <a:lnTo>
                    <a:pt x="346875" y="127228"/>
                  </a:lnTo>
                  <a:lnTo>
                    <a:pt x="347764" y="118960"/>
                  </a:lnTo>
                  <a:lnTo>
                    <a:pt x="343192" y="115912"/>
                  </a:lnTo>
                  <a:lnTo>
                    <a:pt x="333451" y="119075"/>
                  </a:lnTo>
                  <a:lnTo>
                    <a:pt x="309664" y="126580"/>
                  </a:lnTo>
                  <a:lnTo>
                    <a:pt x="283476" y="131940"/>
                  </a:lnTo>
                  <a:lnTo>
                    <a:pt x="271462" y="134200"/>
                  </a:lnTo>
                  <a:lnTo>
                    <a:pt x="271462" y="146392"/>
                  </a:lnTo>
                  <a:lnTo>
                    <a:pt x="295948" y="146392"/>
                  </a:lnTo>
                  <a:lnTo>
                    <a:pt x="300520" y="147916"/>
                  </a:lnTo>
                  <a:lnTo>
                    <a:pt x="302044" y="149440"/>
                  </a:lnTo>
                  <a:lnTo>
                    <a:pt x="305092" y="150964"/>
                  </a:lnTo>
                  <a:lnTo>
                    <a:pt x="306616" y="154012"/>
                  </a:lnTo>
                  <a:lnTo>
                    <a:pt x="306616" y="158584"/>
                  </a:lnTo>
                  <a:lnTo>
                    <a:pt x="306844" y="168884"/>
                  </a:lnTo>
                  <a:lnTo>
                    <a:pt x="307378" y="181152"/>
                  </a:lnTo>
                  <a:lnTo>
                    <a:pt x="307898" y="195110"/>
                  </a:lnTo>
                  <a:lnTo>
                    <a:pt x="308140" y="210502"/>
                  </a:lnTo>
                  <a:lnTo>
                    <a:pt x="307898" y="234035"/>
                  </a:lnTo>
                  <a:lnTo>
                    <a:pt x="307378" y="254393"/>
                  </a:lnTo>
                  <a:lnTo>
                    <a:pt x="306844" y="271881"/>
                  </a:lnTo>
                  <a:lnTo>
                    <a:pt x="306616" y="286626"/>
                  </a:lnTo>
                  <a:lnTo>
                    <a:pt x="306616" y="298983"/>
                  </a:lnTo>
                  <a:lnTo>
                    <a:pt x="305092" y="306603"/>
                  </a:lnTo>
                  <a:lnTo>
                    <a:pt x="303568" y="308127"/>
                  </a:lnTo>
                  <a:lnTo>
                    <a:pt x="302044" y="311175"/>
                  </a:lnTo>
                  <a:lnTo>
                    <a:pt x="297472" y="312699"/>
                  </a:lnTo>
                  <a:lnTo>
                    <a:pt x="289852" y="312699"/>
                  </a:lnTo>
                  <a:lnTo>
                    <a:pt x="271462" y="314223"/>
                  </a:lnTo>
                  <a:lnTo>
                    <a:pt x="271462" y="326517"/>
                  </a:lnTo>
                  <a:lnTo>
                    <a:pt x="284111" y="326275"/>
                  </a:lnTo>
                  <a:lnTo>
                    <a:pt x="309918" y="325221"/>
                  </a:lnTo>
                  <a:lnTo>
                    <a:pt x="323380" y="324993"/>
                  </a:lnTo>
                  <a:lnTo>
                    <a:pt x="336499" y="325221"/>
                  </a:lnTo>
                  <a:lnTo>
                    <a:pt x="365594" y="326275"/>
                  </a:lnTo>
                  <a:lnTo>
                    <a:pt x="381292" y="326517"/>
                  </a:lnTo>
                  <a:lnTo>
                    <a:pt x="381292" y="324993"/>
                  </a:lnTo>
                  <a:lnTo>
                    <a:pt x="381292" y="314223"/>
                  </a:lnTo>
                  <a:close/>
                </a:path>
                <a:path w="648334" h="445770">
                  <a:moveTo>
                    <a:pt x="648271" y="314223"/>
                  </a:moveTo>
                  <a:lnTo>
                    <a:pt x="613435" y="292963"/>
                  </a:lnTo>
                  <a:lnTo>
                    <a:pt x="613219" y="134200"/>
                  </a:lnTo>
                  <a:lnTo>
                    <a:pt x="613219" y="129628"/>
                  </a:lnTo>
                  <a:lnTo>
                    <a:pt x="613219" y="114388"/>
                  </a:lnTo>
                  <a:lnTo>
                    <a:pt x="614743" y="56388"/>
                  </a:lnTo>
                  <a:lnTo>
                    <a:pt x="614984" y="41833"/>
                  </a:lnTo>
                  <a:lnTo>
                    <a:pt x="615416" y="30480"/>
                  </a:lnTo>
                  <a:lnTo>
                    <a:pt x="616026" y="15024"/>
                  </a:lnTo>
                  <a:lnTo>
                    <a:pt x="616267" y="3048"/>
                  </a:lnTo>
                  <a:lnTo>
                    <a:pt x="613219" y="0"/>
                  </a:lnTo>
                  <a:lnTo>
                    <a:pt x="595731" y="6261"/>
                  </a:lnTo>
                  <a:lnTo>
                    <a:pt x="577697" y="11239"/>
                  </a:lnTo>
                  <a:lnTo>
                    <a:pt x="559117" y="14782"/>
                  </a:lnTo>
                  <a:lnTo>
                    <a:pt x="539965" y="16764"/>
                  </a:lnTo>
                  <a:lnTo>
                    <a:pt x="539965" y="30480"/>
                  </a:lnTo>
                  <a:lnTo>
                    <a:pt x="570445" y="30480"/>
                  </a:lnTo>
                  <a:lnTo>
                    <a:pt x="575017" y="35052"/>
                  </a:lnTo>
                  <a:lnTo>
                    <a:pt x="576541" y="41148"/>
                  </a:lnTo>
                  <a:lnTo>
                    <a:pt x="576541" y="129628"/>
                  </a:lnTo>
                  <a:lnTo>
                    <a:pt x="576541" y="166306"/>
                  </a:lnTo>
                  <a:lnTo>
                    <a:pt x="576541" y="219646"/>
                  </a:lnTo>
                  <a:lnTo>
                    <a:pt x="575995" y="235673"/>
                  </a:lnTo>
                  <a:lnTo>
                    <a:pt x="565162" y="276199"/>
                  </a:lnTo>
                  <a:lnTo>
                    <a:pt x="532726" y="301269"/>
                  </a:lnTo>
                  <a:lnTo>
                    <a:pt x="515581" y="303555"/>
                  </a:lnTo>
                  <a:lnTo>
                    <a:pt x="502170" y="302133"/>
                  </a:lnTo>
                  <a:lnTo>
                    <a:pt x="466725" y="280695"/>
                  </a:lnTo>
                  <a:lnTo>
                    <a:pt x="448297" y="236080"/>
                  </a:lnTo>
                  <a:lnTo>
                    <a:pt x="446913" y="216598"/>
                  </a:lnTo>
                  <a:lnTo>
                    <a:pt x="448056" y="197421"/>
                  </a:lnTo>
                  <a:lnTo>
                    <a:pt x="465201" y="155536"/>
                  </a:lnTo>
                  <a:lnTo>
                    <a:pt x="511009" y="134200"/>
                  </a:lnTo>
                  <a:lnTo>
                    <a:pt x="519899" y="134772"/>
                  </a:lnTo>
                  <a:lnTo>
                    <a:pt x="560539" y="152501"/>
                  </a:lnTo>
                  <a:lnTo>
                    <a:pt x="576541" y="166306"/>
                  </a:lnTo>
                  <a:lnTo>
                    <a:pt x="576541" y="129628"/>
                  </a:lnTo>
                  <a:lnTo>
                    <a:pt x="536155" y="116865"/>
                  </a:lnTo>
                  <a:lnTo>
                    <a:pt x="523201" y="115912"/>
                  </a:lnTo>
                  <a:lnTo>
                    <a:pt x="513803" y="116725"/>
                  </a:lnTo>
                  <a:lnTo>
                    <a:pt x="470623" y="133388"/>
                  </a:lnTo>
                  <a:lnTo>
                    <a:pt x="435762" y="156146"/>
                  </a:lnTo>
                  <a:lnTo>
                    <a:pt x="415239" y="190881"/>
                  </a:lnTo>
                  <a:lnTo>
                    <a:pt x="408813" y="230314"/>
                  </a:lnTo>
                  <a:lnTo>
                    <a:pt x="410502" y="252082"/>
                  </a:lnTo>
                  <a:lnTo>
                    <a:pt x="423595" y="288696"/>
                  </a:lnTo>
                  <a:lnTo>
                    <a:pt x="462356" y="324180"/>
                  </a:lnTo>
                  <a:lnTo>
                    <a:pt x="495769" y="331089"/>
                  </a:lnTo>
                  <a:lnTo>
                    <a:pt x="503161" y="330771"/>
                  </a:lnTo>
                  <a:lnTo>
                    <a:pt x="511390" y="329755"/>
                  </a:lnTo>
                  <a:lnTo>
                    <a:pt x="520204" y="327863"/>
                  </a:lnTo>
                  <a:lnTo>
                    <a:pt x="529297" y="324993"/>
                  </a:lnTo>
                  <a:lnTo>
                    <a:pt x="542683" y="312953"/>
                  </a:lnTo>
                  <a:lnTo>
                    <a:pt x="553669" y="303555"/>
                  </a:lnTo>
                  <a:lnTo>
                    <a:pt x="555205" y="302234"/>
                  </a:lnTo>
                  <a:lnTo>
                    <a:pt x="566597" y="292963"/>
                  </a:lnTo>
                  <a:lnTo>
                    <a:pt x="576541" y="285267"/>
                  </a:lnTo>
                  <a:lnTo>
                    <a:pt x="575665" y="297840"/>
                  </a:lnTo>
                  <a:lnTo>
                    <a:pt x="575094" y="308127"/>
                  </a:lnTo>
                  <a:lnTo>
                    <a:pt x="574408" y="318744"/>
                  </a:lnTo>
                  <a:lnTo>
                    <a:pt x="573493" y="326517"/>
                  </a:lnTo>
                  <a:lnTo>
                    <a:pt x="584644" y="326275"/>
                  </a:lnTo>
                  <a:lnTo>
                    <a:pt x="592924" y="325755"/>
                  </a:lnTo>
                  <a:lnTo>
                    <a:pt x="600925" y="324993"/>
                  </a:lnTo>
                  <a:lnTo>
                    <a:pt x="611581" y="325221"/>
                  </a:lnTo>
                  <a:lnTo>
                    <a:pt x="635101" y="326275"/>
                  </a:lnTo>
                  <a:lnTo>
                    <a:pt x="648271" y="326517"/>
                  </a:lnTo>
                  <a:lnTo>
                    <a:pt x="648271" y="324993"/>
                  </a:lnTo>
                  <a:lnTo>
                    <a:pt x="648271" y="314223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pic>
        <p:nvPicPr>
          <p:cNvPr id="126" name="object 126"/>
          <p:cNvPicPr/>
          <p:nvPr/>
        </p:nvPicPr>
        <p:blipFill>
          <a:blip r:embed="rId58"/>
          <a:stretch>
            <a:fillRect/>
          </a:stretch>
        </p:blipFill>
        <p:spPr>
          <a:xfrm>
            <a:off x="7352516" y="3735928"/>
            <a:ext cx="1563976" cy="292137"/>
          </a:xfrm>
          <a:prstGeom prst="rect">
            <a:avLst/>
          </a:prstGeom>
        </p:spPr>
      </p:pic>
      <p:grpSp>
        <p:nvGrpSpPr>
          <p:cNvPr id="127" name="object 127"/>
          <p:cNvGrpSpPr/>
          <p:nvPr/>
        </p:nvGrpSpPr>
        <p:grpSpPr>
          <a:xfrm>
            <a:off x="3750889" y="4254229"/>
            <a:ext cx="1860092" cy="249331"/>
            <a:chOff x="3750889" y="4254229"/>
            <a:chExt cx="1860092" cy="249331"/>
          </a:xfrm>
        </p:grpSpPr>
        <p:sp>
          <p:nvSpPr>
            <p:cNvPr id="128" name="object 128"/>
            <p:cNvSpPr/>
            <p:nvPr/>
          </p:nvSpPr>
          <p:spPr>
            <a:xfrm>
              <a:off x="3750889" y="4312134"/>
              <a:ext cx="337857" cy="187138"/>
            </a:xfrm>
            <a:custGeom>
              <a:avLst/>
              <a:gdLst/>
              <a:ahLst/>
              <a:cxnLst/>
              <a:rect l="l" t="t" r="r" b="b"/>
              <a:pathLst>
                <a:path w="382904" h="212089">
                  <a:moveTo>
                    <a:pt x="382904" y="212026"/>
                  </a:moveTo>
                  <a:lnTo>
                    <a:pt x="372236" y="210502"/>
                  </a:lnTo>
                  <a:lnTo>
                    <a:pt x="360543" y="210264"/>
                  </a:lnTo>
                  <a:lnTo>
                    <a:pt x="337089" y="208978"/>
                  </a:lnTo>
                  <a:lnTo>
                    <a:pt x="329946" y="209240"/>
                  </a:lnTo>
                  <a:lnTo>
                    <a:pt x="322230" y="209931"/>
                  </a:lnTo>
                  <a:lnTo>
                    <a:pt x="305085" y="212026"/>
                  </a:lnTo>
                  <a:lnTo>
                    <a:pt x="306847" y="190842"/>
                  </a:lnTo>
                  <a:lnTo>
                    <a:pt x="307752" y="168354"/>
                  </a:lnTo>
                  <a:lnTo>
                    <a:pt x="308086" y="144437"/>
                  </a:lnTo>
                  <a:lnTo>
                    <a:pt x="308133" y="118967"/>
                  </a:lnTo>
                  <a:lnTo>
                    <a:pt x="307871" y="98092"/>
                  </a:lnTo>
                  <a:lnTo>
                    <a:pt x="305085" y="59436"/>
                  </a:lnTo>
                  <a:lnTo>
                    <a:pt x="277272" y="31051"/>
                  </a:lnTo>
                  <a:lnTo>
                    <a:pt x="262413" y="28956"/>
                  </a:lnTo>
                  <a:lnTo>
                    <a:pt x="252672" y="29527"/>
                  </a:lnTo>
                  <a:lnTo>
                    <a:pt x="218122" y="49720"/>
                  </a:lnTo>
                  <a:lnTo>
                    <a:pt x="210502" y="189166"/>
                  </a:lnTo>
                  <a:lnTo>
                    <a:pt x="212026" y="192214"/>
                  </a:lnTo>
                  <a:lnTo>
                    <a:pt x="215074" y="193738"/>
                  </a:lnTo>
                  <a:lnTo>
                    <a:pt x="216598" y="195262"/>
                  </a:lnTo>
                  <a:lnTo>
                    <a:pt x="222694" y="195262"/>
                  </a:lnTo>
                  <a:lnTo>
                    <a:pt x="233362" y="196786"/>
                  </a:lnTo>
                  <a:lnTo>
                    <a:pt x="248697" y="198310"/>
                  </a:lnTo>
                  <a:lnTo>
                    <a:pt x="248697" y="212026"/>
                  </a:lnTo>
                  <a:lnTo>
                    <a:pt x="201240" y="209240"/>
                  </a:lnTo>
                  <a:lnTo>
                    <a:pt x="190690" y="208978"/>
                  </a:lnTo>
                  <a:lnTo>
                    <a:pt x="182117" y="209240"/>
                  </a:lnTo>
                  <a:lnTo>
                    <a:pt x="135826" y="212026"/>
                  </a:lnTo>
                  <a:lnTo>
                    <a:pt x="135826" y="198310"/>
                  </a:lnTo>
                  <a:lnTo>
                    <a:pt x="164782" y="198310"/>
                  </a:lnTo>
                  <a:lnTo>
                    <a:pt x="166306" y="195262"/>
                  </a:lnTo>
                  <a:lnTo>
                    <a:pt x="169354" y="192214"/>
                  </a:lnTo>
                  <a:lnTo>
                    <a:pt x="170878" y="187642"/>
                  </a:lnTo>
                  <a:lnTo>
                    <a:pt x="170878" y="178498"/>
                  </a:lnTo>
                  <a:lnTo>
                    <a:pt x="172973" y="141648"/>
                  </a:lnTo>
                  <a:lnTo>
                    <a:pt x="173664" y="122897"/>
                  </a:lnTo>
                  <a:lnTo>
                    <a:pt x="173926" y="103727"/>
                  </a:lnTo>
                  <a:lnTo>
                    <a:pt x="173640" y="87734"/>
                  </a:lnTo>
                  <a:lnTo>
                    <a:pt x="166520" y="49196"/>
                  </a:lnTo>
                  <a:lnTo>
                    <a:pt x="132833" y="27765"/>
                  </a:lnTo>
                  <a:lnTo>
                    <a:pt x="125063" y="27432"/>
                  </a:lnTo>
                  <a:lnTo>
                    <a:pt x="117086" y="28003"/>
                  </a:lnTo>
                  <a:lnTo>
                    <a:pt x="83153" y="46863"/>
                  </a:lnTo>
                  <a:lnTo>
                    <a:pt x="73509" y="91877"/>
                  </a:lnTo>
                  <a:lnTo>
                    <a:pt x="73247" y="111347"/>
                  </a:lnTo>
                  <a:lnTo>
                    <a:pt x="73437" y="151399"/>
                  </a:lnTo>
                  <a:lnTo>
                    <a:pt x="73890" y="167148"/>
                  </a:lnTo>
                  <a:lnTo>
                    <a:pt x="74771" y="180022"/>
                  </a:lnTo>
                  <a:lnTo>
                    <a:pt x="74771" y="190690"/>
                  </a:lnTo>
                  <a:lnTo>
                    <a:pt x="77819" y="192214"/>
                  </a:lnTo>
                  <a:lnTo>
                    <a:pt x="79343" y="195262"/>
                  </a:lnTo>
                  <a:lnTo>
                    <a:pt x="85439" y="196786"/>
                  </a:lnTo>
                  <a:lnTo>
                    <a:pt x="96107" y="196786"/>
                  </a:lnTo>
                  <a:lnTo>
                    <a:pt x="111347" y="198310"/>
                  </a:lnTo>
                  <a:lnTo>
                    <a:pt x="111347" y="212026"/>
                  </a:lnTo>
                  <a:lnTo>
                    <a:pt x="97893" y="211145"/>
                  </a:lnTo>
                  <a:lnTo>
                    <a:pt x="84867" y="210693"/>
                  </a:lnTo>
                  <a:lnTo>
                    <a:pt x="45528" y="210526"/>
                  </a:lnTo>
                  <a:lnTo>
                    <a:pt x="30944" y="210693"/>
                  </a:lnTo>
                  <a:lnTo>
                    <a:pt x="15771" y="211145"/>
                  </a:lnTo>
                  <a:lnTo>
                    <a:pt x="0" y="212026"/>
                  </a:lnTo>
                  <a:lnTo>
                    <a:pt x="0" y="198310"/>
                  </a:lnTo>
                  <a:lnTo>
                    <a:pt x="26003" y="198310"/>
                  </a:lnTo>
                  <a:lnTo>
                    <a:pt x="32099" y="196786"/>
                  </a:lnTo>
                  <a:lnTo>
                    <a:pt x="36409" y="142389"/>
                  </a:lnTo>
                  <a:lnTo>
                    <a:pt x="36671" y="109823"/>
                  </a:lnTo>
                  <a:lnTo>
                    <a:pt x="36480" y="66305"/>
                  </a:lnTo>
                  <a:lnTo>
                    <a:pt x="36028" y="53150"/>
                  </a:lnTo>
                  <a:lnTo>
                    <a:pt x="35147" y="45720"/>
                  </a:lnTo>
                  <a:lnTo>
                    <a:pt x="35147" y="38100"/>
                  </a:lnTo>
                  <a:lnTo>
                    <a:pt x="32099" y="32004"/>
                  </a:lnTo>
                  <a:lnTo>
                    <a:pt x="30575" y="30480"/>
                  </a:lnTo>
                  <a:lnTo>
                    <a:pt x="0" y="30480"/>
                  </a:lnTo>
                  <a:lnTo>
                    <a:pt x="0" y="18288"/>
                  </a:lnTo>
                  <a:lnTo>
                    <a:pt x="42956" y="9501"/>
                  </a:lnTo>
                  <a:lnTo>
                    <a:pt x="71723" y="0"/>
                  </a:lnTo>
                  <a:lnTo>
                    <a:pt x="73247" y="0"/>
                  </a:lnTo>
                  <a:lnTo>
                    <a:pt x="74771" y="1524"/>
                  </a:lnTo>
                  <a:lnTo>
                    <a:pt x="74771" y="13716"/>
                  </a:lnTo>
                  <a:lnTo>
                    <a:pt x="74199" y="26098"/>
                  </a:lnTo>
                  <a:lnTo>
                    <a:pt x="74128" y="32789"/>
                  </a:lnTo>
                  <a:lnTo>
                    <a:pt x="74771" y="39624"/>
                  </a:lnTo>
                  <a:lnTo>
                    <a:pt x="103727" y="13716"/>
                  </a:lnTo>
                  <a:lnTo>
                    <a:pt x="108299" y="9144"/>
                  </a:lnTo>
                  <a:lnTo>
                    <a:pt x="112871" y="6096"/>
                  </a:lnTo>
                  <a:lnTo>
                    <a:pt x="117443" y="4572"/>
                  </a:lnTo>
                  <a:lnTo>
                    <a:pt x="125063" y="1524"/>
                  </a:lnTo>
                  <a:lnTo>
                    <a:pt x="140398" y="1524"/>
                  </a:lnTo>
                  <a:lnTo>
                    <a:pt x="180022" y="9144"/>
                  </a:lnTo>
                  <a:lnTo>
                    <a:pt x="207454" y="41148"/>
                  </a:lnTo>
                  <a:lnTo>
                    <a:pt x="236505" y="15240"/>
                  </a:lnTo>
                  <a:lnTo>
                    <a:pt x="241077" y="10668"/>
                  </a:lnTo>
                  <a:lnTo>
                    <a:pt x="247173" y="7620"/>
                  </a:lnTo>
                  <a:lnTo>
                    <a:pt x="253269" y="6096"/>
                  </a:lnTo>
                  <a:lnTo>
                    <a:pt x="260127" y="4095"/>
                  </a:lnTo>
                  <a:lnTo>
                    <a:pt x="266985" y="2667"/>
                  </a:lnTo>
                  <a:lnTo>
                    <a:pt x="273843" y="1809"/>
                  </a:lnTo>
                  <a:lnTo>
                    <a:pt x="280701" y="1524"/>
                  </a:lnTo>
                  <a:lnTo>
                    <a:pt x="289821" y="2095"/>
                  </a:lnTo>
                  <a:lnTo>
                    <a:pt x="329469" y="20955"/>
                  </a:lnTo>
                  <a:lnTo>
                    <a:pt x="345994" y="61388"/>
                  </a:lnTo>
                  <a:lnTo>
                    <a:pt x="346328" y="73152"/>
                  </a:lnTo>
                  <a:lnTo>
                    <a:pt x="346328" y="158591"/>
                  </a:lnTo>
                  <a:lnTo>
                    <a:pt x="346590" y="171814"/>
                  </a:lnTo>
                  <a:lnTo>
                    <a:pt x="356996" y="198310"/>
                  </a:lnTo>
                  <a:lnTo>
                    <a:pt x="382904" y="198310"/>
                  </a:lnTo>
                  <a:lnTo>
                    <a:pt x="382904" y="212026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129" name="object 129"/>
            <p:cNvPicPr/>
            <p:nvPr/>
          </p:nvPicPr>
          <p:blipFill>
            <a:blip r:embed="rId59"/>
            <a:stretch>
              <a:fillRect/>
            </a:stretch>
          </p:blipFill>
          <p:spPr>
            <a:xfrm>
              <a:off x="4102193" y="4312134"/>
              <a:ext cx="188426" cy="191116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60"/>
            <a:stretch>
              <a:fillRect/>
            </a:stretch>
          </p:blipFill>
          <p:spPr>
            <a:xfrm>
              <a:off x="4308101" y="4316168"/>
              <a:ext cx="208597" cy="184392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61"/>
            <a:stretch>
              <a:fillRect/>
            </a:stretch>
          </p:blipFill>
          <p:spPr>
            <a:xfrm>
              <a:off x="4536953" y="4312134"/>
              <a:ext cx="166827" cy="191116"/>
            </a:xfrm>
            <a:prstGeom prst="rect">
              <a:avLst/>
            </a:prstGeom>
          </p:spPr>
        </p:pic>
        <p:sp>
          <p:nvSpPr>
            <p:cNvPr id="132" name="object 132"/>
            <p:cNvSpPr/>
            <p:nvPr/>
          </p:nvSpPr>
          <p:spPr>
            <a:xfrm>
              <a:off x="4728070" y="4312134"/>
              <a:ext cx="336737" cy="187138"/>
            </a:xfrm>
            <a:custGeom>
              <a:avLst/>
              <a:gdLst/>
              <a:ahLst/>
              <a:cxnLst/>
              <a:rect l="l" t="t" r="r" b="b"/>
              <a:pathLst>
                <a:path w="381635" h="212089">
                  <a:moveTo>
                    <a:pt x="381285" y="212026"/>
                  </a:moveTo>
                  <a:lnTo>
                    <a:pt x="370617" y="210502"/>
                  </a:lnTo>
                  <a:lnTo>
                    <a:pt x="359163" y="210264"/>
                  </a:lnTo>
                  <a:lnTo>
                    <a:pt x="337089" y="208978"/>
                  </a:lnTo>
                  <a:lnTo>
                    <a:pt x="329945" y="209240"/>
                  </a:lnTo>
                  <a:lnTo>
                    <a:pt x="322230" y="209931"/>
                  </a:lnTo>
                  <a:lnTo>
                    <a:pt x="305085" y="212026"/>
                  </a:lnTo>
                  <a:lnTo>
                    <a:pt x="306204" y="190842"/>
                  </a:lnTo>
                  <a:lnTo>
                    <a:pt x="307181" y="168354"/>
                  </a:lnTo>
                  <a:lnTo>
                    <a:pt x="307871" y="144437"/>
                  </a:lnTo>
                  <a:lnTo>
                    <a:pt x="308133" y="118967"/>
                  </a:lnTo>
                  <a:lnTo>
                    <a:pt x="307846" y="98092"/>
                  </a:lnTo>
                  <a:lnTo>
                    <a:pt x="303466" y="59436"/>
                  </a:lnTo>
                  <a:lnTo>
                    <a:pt x="276225" y="31051"/>
                  </a:lnTo>
                  <a:lnTo>
                    <a:pt x="260794" y="28956"/>
                  </a:lnTo>
                  <a:lnTo>
                    <a:pt x="251936" y="29527"/>
                  </a:lnTo>
                  <a:lnTo>
                    <a:pt x="217550" y="49720"/>
                  </a:lnTo>
                  <a:lnTo>
                    <a:pt x="209240" y="109713"/>
                  </a:lnTo>
                  <a:lnTo>
                    <a:pt x="208978" y="140303"/>
                  </a:lnTo>
                  <a:lnTo>
                    <a:pt x="209216" y="157765"/>
                  </a:lnTo>
                  <a:lnTo>
                    <a:pt x="209740" y="171057"/>
                  </a:lnTo>
                  <a:lnTo>
                    <a:pt x="210502" y="184594"/>
                  </a:lnTo>
                  <a:lnTo>
                    <a:pt x="210502" y="189166"/>
                  </a:lnTo>
                  <a:lnTo>
                    <a:pt x="212026" y="192214"/>
                  </a:lnTo>
                  <a:lnTo>
                    <a:pt x="215074" y="195262"/>
                  </a:lnTo>
                  <a:lnTo>
                    <a:pt x="222694" y="195262"/>
                  </a:lnTo>
                  <a:lnTo>
                    <a:pt x="233362" y="196786"/>
                  </a:lnTo>
                  <a:lnTo>
                    <a:pt x="247078" y="198310"/>
                  </a:lnTo>
                  <a:lnTo>
                    <a:pt x="247078" y="212026"/>
                  </a:lnTo>
                  <a:lnTo>
                    <a:pt x="200961" y="209240"/>
                  </a:lnTo>
                  <a:lnTo>
                    <a:pt x="190595" y="208978"/>
                  </a:lnTo>
                  <a:lnTo>
                    <a:pt x="181998" y="209240"/>
                  </a:lnTo>
                  <a:lnTo>
                    <a:pt x="134207" y="212026"/>
                  </a:lnTo>
                  <a:lnTo>
                    <a:pt x="134207" y="198310"/>
                  </a:lnTo>
                  <a:lnTo>
                    <a:pt x="163163" y="198310"/>
                  </a:lnTo>
                  <a:lnTo>
                    <a:pt x="169259" y="192214"/>
                  </a:lnTo>
                  <a:lnTo>
                    <a:pt x="170783" y="187642"/>
                  </a:lnTo>
                  <a:lnTo>
                    <a:pt x="170783" y="178498"/>
                  </a:lnTo>
                  <a:lnTo>
                    <a:pt x="171664" y="160131"/>
                  </a:lnTo>
                  <a:lnTo>
                    <a:pt x="172116" y="141648"/>
                  </a:lnTo>
                  <a:lnTo>
                    <a:pt x="172307" y="103727"/>
                  </a:lnTo>
                  <a:lnTo>
                    <a:pt x="172021" y="87734"/>
                  </a:lnTo>
                  <a:lnTo>
                    <a:pt x="164687" y="47244"/>
                  </a:lnTo>
                  <a:lnTo>
                    <a:pt x="125063" y="27432"/>
                  </a:lnTo>
                  <a:lnTo>
                    <a:pt x="117086" y="28003"/>
                  </a:lnTo>
                  <a:lnTo>
                    <a:pt x="83069" y="46863"/>
                  </a:lnTo>
                  <a:lnTo>
                    <a:pt x="73199" y="91877"/>
                  </a:lnTo>
                  <a:lnTo>
                    <a:pt x="73151" y="186118"/>
                  </a:lnTo>
                  <a:lnTo>
                    <a:pt x="74675" y="190690"/>
                  </a:lnTo>
                  <a:lnTo>
                    <a:pt x="79247" y="195262"/>
                  </a:lnTo>
                  <a:lnTo>
                    <a:pt x="85343" y="196786"/>
                  </a:lnTo>
                  <a:lnTo>
                    <a:pt x="96107" y="196786"/>
                  </a:lnTo>
                  <a:lnTo>
                    <a:pt x="109823" y="198310"/>
                  </a:lnTo>
                  <a:lnTo>
                    <a:pt x="109823" y="212026"/>
                  </a:lnTo>
                  <a:lnTo>
                    <a:pt x="97021" y="211145"/>
                  </a:lnTo>
                  <a:lnTo>
                    <a:pt x="84058" y="210693"/>
                  </a:lnTo>
                  <a:lnTo>
                    <a:pt x="45434" y="210526"/>
                  </a:lnTo>
                  <a:lnTo>
                    <a:pt x="30860" y="210693"/>
                  </a:lnTo>
                  <a:lnTo>
                    <a:pt x="15716" y="211145"/>
                  </a:lnTo>
                  <a:lnTo>
                    <a:pt x="0" y="212026"/>
                  </a:lnTo>
                  <a:lnTo>
                    <a:pt x="0" y="198310"/>
                  </a:lnTo>
                  <a:lnTo>
                    <a:pt x="25907" y="198310"/>
                  </a:lnTo>
                  <a:lnTo>
                    <a:pt x="30479" y="196786"/>
                  </a:lnTo>
                  <a:lnTo>
                    <a:pt x="33527" y="190690"/>
                  </a:lnTo>
                  <a:lnTo>
                    <a:pt x="34409" y="182984"/>
                  </a:lnTo>
                  <a:lnTo>
                    <a:pt x="34861" y="166830"/>
                  </a:lnTo>
                  <a:lnTo>
                    <a:pt x="35051" y="38100"/>
                  </a:lnTo>
                  <a:lnTo>
                    <a:pt x="32003" y="32004"/>
                  </a:lnTo>
                  <a:lnTo>
                    <a:pt x="28955" y="30480"/>
                  </a:lnTo>
                  <a:lnTo>
                    <a:pt x="0" y="30480"/>
                  </a:lnTo>
                  <a:lnTo>
                    <a:pt x="0" y="18288"/>
                  </a:lnTo>
                  <a:lnTo>
                    <a:pt x="42862" y="9501"/>
                  </a:lnTo>
                  <a:lnTo>
                    <a:pt x="70103" y="0"/>
                  </a:lnTo>
                  <a:lnTo>
                    <a:pt x="73151" y="0"/>
                  </a:lnTo>
                  <a:lnTo>
                    <a:pt x="74675" y="1524"/>
                  </a:lnTo>
                  <a:lnTo>
                    <a:pt x="74675" y="4572"/>
                  </a:lnTo>
                  <a:lnTo>
                    <a:pt x="73151" y="13716"/>
                  </a:lnTo>
                  <a:lnTo>
                    <a:pt x="73151" y="39624"/>
                  </a:lnTo>
                  <a:lnTo>
                    <a:pt x="102203" y="13716"/>
                  </a:lnTo>
                  <a:lnTo>
                    <a:pt x="106775" y="9144"/>
                  </a:lnTo>
                  <a:lnTo>
                    <a:pt x="112871" y="6096"/>
                  </a:lnTo>
                  <a:lnTo>
                    <a:pt x="117443" y="4572"/>
                  </a:lnTo>
                  <a:lnTo>
                    <a:pt x="125063" y="1524"/>
                  </a:lnTo>
                  <a:lnTo>
                    <a:pt x="140303" y="1524"/>
                  </a:lnTo>
                  <a:lnTo>
                    <a:pt x="179927" y="9144"/>
                  </a:lnTo>
                  <a:lnTo>
                    <a:pt x="207454" y="41148"/>
                  </a:lnTo>
                  <a:lnTo>
                    <a:pt x="234886" y="15240"/>
                  </a:lnTo>
                  <a:lnTo>
                    <a:pt x="239458" y="10668"/>
                  </a:lnTo>
                  <a:lnTo>
                    <a:pt x="245554" y="7620"/>
                  </a:lnTo>
                  <a:lnTo>
                    <a:pt x="253174" y="6096"/>
                  </a:lnTo>
                  <a:lnTo>
                    <a:pt x="259794" y="4095"/>
                  </a:lnTo>
                  <a:lnTo>
                    <a:pt x="266128" y="2667"/>
                  </a:lnTo>
                  <a:lnTo>
                    <a:pt x="272462" y="1809"/>
                  </a:lnTo>
                  <a:lnTo>
                    <a:pt x="279082" y="1524"/>
                  </a:lnTo>
                  <a:lnTo>
                    <a:pt x="288847" y="2095"/>
                  </a:lnTo>
                  <a:lnTo>
                    <a:pt x="328707" y="20955"/>
                  </a:lnTo>
                  <a:lnTo>
                    <a:pt x="345686" y="61388"/>
                  </a:lnTo>
                  <a:lnTo>
                    <a:pt x="346281" y="171814"/>
                  </a:lnTo>
                  <a:lnTo>
                    <a:pt x="346614" y="181725"/>
                  </a:lnTo>
                  <a:lnTo>
                    <a:pt x="347519" y="188474"/>
                  </a:lnTo>
                  <a:lnTo>
                    <a:pt x="350805" y="195262"/>
                  </a:lnTo>
                  <a:lnTo>
                    <a:pt x="356901" y="198310"/>
                  </a:lnTo>
                  <a:lnTo>
                    <a:pt x="381285" y="198310"/>
                  </a:lnTo>
                  <a:lnTo>
                    <a:pt x="381285" y="212026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133" name="object 133"/>
            <p:cNvPicPr/>
            <p:nvPr/>
          </p:nvPicPr>
          <p:blipFill>
            <a:blip r:embed="rId62"/>
            <a:stretch>
              <a:fillRect/>
            </a:stretch>
          </p:blipFill>
          <p:spPr>
            <a:xfrm>
              <a:off x="5076601" y="4312134"/>
              <a:ext cx="165566" cy="191116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63"/>
            <a:stretch>
              <a:fillRect/>
            </a:stretch>
          </p:blipFill>
          <p:spPr>
            <a:xfrm>
              <a:off x="5262338" y="4312134"/>
              <a:ext cx="223473" cy="187082"/>
            </a:xfrm>
            <a:prstGeom prst="rect">
              <a:avLst/>
            </a:prstGeom>
          </p:spPr>
        </p:pic>
        <p:sp>
          <p:nvSpPr>
            <p:cNvPr id="135" name="object 135"/>
            <p:cNvSpPr/>
            <p:nvPr/>
          </p:nvSpPr>
          <p:spPr>
            <a:xfrm>
              <a:off x="5493880" y="4254229"/>
              <a:ext cx="117101" cy="249331"/>
            </a:xfrm>
            <a:custGeom>
              <a:avLst/>
              <a:gdLst/>
              <a:ahLst/>
              <a:cxnLst/>
              <a:rect l="l" t="t" r="r" b="b"/>
              <a:pathLst>
                <a:path w="132714" h="282575">
                  <a:moveTo>
                    <a:pt x="86963" y="282225"/>
                  </a:moveTo>
                  <a:lnTo>
                    <a:pt x="82391" y="282225"/>
                  </a:lnTo>
                  <a:lnTo>
                    <a:pt x="74620" y="281701"/>
                  </a:lnTo>
                  <a:lnTo>
                    <a:pt x="39623" y="260889"/>
                  </a:lnTo>
                  <a:lnTo>
                    <a:pt x="36742" y="255746"/>
                  </a:lnTo>
                  <a:lnTo>
                    <a:pt x="34861" y="249459"/>
                  </a:lnTo>
                  <a:lnTo>
                    <a:pt x="33837" y="242030"/>
                  </a:lnTo>
                  <a:lnTo>
                    <a:pt x="33527" y="233457"/>
                  </a:lnTo>
                  <a:lnTo>
                    <a:pt x="35051" y="190690"/>
                  </a:lnTo>
                  <a:lnTo>
                    <a:pt x="35051" y="108299"/>
                  </a:lnTo>
                  <a:lnTo>
                    <a:pt x="17525" y="108489"/>
                  </a:lnTo>
                  <a:lnTo>
                    <a:pt x="8905" y="108942"/>
                  </a:lnTo>
                  <a:lnTo>
                    <a:pt x="0" y="109823"/>
                  </a:lnTo>
                  <a:lnTo>
                    <a:pt x="0" y="99155"/>
                  </a:lnTo>
                  <a:lnTo>
                    <a:pt x="26789" y="88868"/>
                  </a:lnTo>
                  <a:lnTo>
                    <a:pt x="35051" y="85439"/>
                  </a:lnTo>
                  <a:lnTo>
                    <a:pt x="34813" y="69096"/>
                  </a:lnTo>
                  <a:lnTo>
                    <a:pt x="33766" y="34767"/>
                  </a:lnTo>
                  <a:lnTo>
                    <a:pt x="33527" y="16764"/>
                  </a:lnTo>
                  <a:lnTo>
                    <a:pt x="45219" y="12215"/>
                  </a:lnTo>
                  <a:lnTo>
                    <a:pt x="55054" y="7810"/>
                  </a:lnTo>
                  <a:lnTo>
                    <a:pt x="62888" y="3690"/>
                  </a:lnTo>
                  <a:lnTo>
                    <a:pt x="68579" y="0"/>
                  </a:lnTo>
                  <a:lnTo>
                    <a:pt x="74675" y="4572"/>
                  </a:lnTo>
                  <a:lnTo>
                    <a:pt x="73771" y="15693"/>
                  </a:lnTo>
                  <a:lnTo>
                    <a:pt x="71627" y="85439"/>
                  </a:lnTo>
                  <a:lnTo>
                    <a:pt x="83922" y="85201"/>
                  </a:lnTo>
                  <a:lnTo>
                    <a:pt x="105583" y="84153"/>
                  </a:lnTo>
                  <a:lnTo>
                    <a:pt x="114395" y="83915"/>
                  </a:lnTo>
                  <a:lnTo>
                    <a:pt x="132683" y="83915"/>
                  </a:lnTo>
                  <a:lnTo>
                    <a:pt x="129635" y="105251"/>
                  </a:lnTo>
                  <a:lnTo>
                    <a:pt x="71627" y="105251"/>
                  </a:lnTo>
                  <a:lnTo>
                    <a:pt x="71651" y="206146"/>
                  </a:lnTo>
                  <a:lnTo>
                    <a:pt x="77819" y="245649"/>
                  </a:lnTo>
                  <a:lnTo>
                    <a:pt x="93059" y="253269"/>
                  </a:lnTo>
                  <a:lnTo>
                    <a:pt x="106775" y="253269"/>
                  </a:lnTo>
                  <a:lnTo>
                    <a:pt x="115919" y="250221"/>
                  </a:lnTo>
                  <a:lnTo>
                    <a:pt x="118967" y="247173"/>
                  </a:lnTo>
                  <a:lnTo>
                    <a:pt x="123539" y="244125"/>
                  </a:lnTo>
                  <a:lnTo>
                    <a:pt x="129635" y="251745"/>
                  </a:lnTo>
                  <a:lnTo>
                    <a:pt x="108299" y="276129"/>
                  </a:lnTo>
                  <a:lnTo>
                    <a:pt x="94583" y="280701"/>
                  </a:lnTo>
                  <a:lnTo>
                    <a:pt x="90011" y="280701"/>
                  </a:lnTo>
                  <a:lnTo>
                    <a:pt x="86963" y="282225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136" name="object 136"/>
          <p:cNvGrpSpPr/>
          <p:nvPr/>
        </p:nvGrpSpPr>
        <p:grpSpPr>
          <a:xfrm>
            <a:off x="5939313" y="4211114"/>
            <a:ext cx="334301" cy="292136"/>
            <a:chOff x="5939313" y="4211114"/>
            <a:chExt cx="334301" cy="292136"/>
          </a:xfrm>
        </p:grpSpPr>
        <p:pic>
          <p:nvPicPr>
            <p:cNvPr id="137" name="object 137"/>
            <p:cNvPicPr/>
            <p:nvPr/>
          </p:nvPicPr>
          <p:blipFill>
            <a:blip r:embed="rId64"/>
            <a:stretch>
              <a:fillRect/>
            </a:stretch>
          </p:blipFill>
          <p:spPr>
            <a:xfrm>
              <a:off x="5939313" y="4312134"/>
              <a:ext cx="187082" cy="191116"/>
            </a:xfrm>
            <a:prstGeom prst="rect">
              <a:avLst/>
            </a:prstGeom>
          </p:spPr>
        </p:pic>
        <p:sp>
          <p:nvSpPr>
            <p:cNvPr id="138" name="object 138"/>
            <p:cNvSpPr/>
            <p:nvPr/>
          </p:nvSpPr>
          <p:spPr>
            <a:xfrm>
              <a:off x="6145307" y="4211114"/>
              <a:ext cx="128307" cy="288551"/>
            </a:xfrm>
            <a:custGeom>
              <a:avLst/>
              <a:gdLst/>
              <a:ahLst/>
              <a:cxnLst/>
              <a:rect l="l" t="t" r="r" b="b"/>
              <a:pathLst>
                <a:path w="145415" h="327025">
                  <a:moveTo>
                    <a:pt x="120491" y="326516"/>
                  </a:moveTo>
                  <a:lnTo>
                    <a:pt x="104260" y="325635"/>
                  </a:lnTo>
                  <a:lnTo>
                    <a:pt x="90154" y="325183"/>
                  </a:lnTo>
                  <a:lnTo>
                    <a:pt x="70104" y="324992"/>
                  </a:lnTo>
                  <a:lnTo>
                    <a:pt x="0" y="326516"/>
                  </a:lnTo>
                  <a:lnTo>
                    <a:pt x="0" y="312800"/>
                  </a:lnTo>
                  <a:lnTo>
                    <a:pt x="25908" y="312800"/>
                  </a:lnTo>
                  <a:lnTo>
                    <a:pt x="33527" y="311276"/>
                  </a:lnTo>
                  <a:lnTo>
                    <a:pt x="39338" y="264659"/>
                  </a:lnTo>
                  <a:lnTo>
                    <a:pt x="39624" y="238029"/>
                  </a:lnTo>
                  <a:lnTo>
                    <a:pt x="39624" y="152590"/>
                  </a:lnTo>
                  <a:lnTo>
                    <a:pt x="7619" y="155638"/>
                  </a:lnTo>
                  <a:lnTo>
                    <a:pt x="7619" y="146494"/>
                  </a:lnTo>
                  <a:lnTo>
                    <a:pt x="15620" y="142160"/>
                  </a:lnTo>
                  <a:lnTo>
                    <a:pt x="31622" y="134064"/>
                  </a:lnTo>
                  <a:lnTo>
                    <a:pt x="39624" y="129730"/>
                  </a:lnTo>
                  <a:lnTo>
                    <a:pt x="39624" y="102203"/>
                  </a:lnTo>
                  <a:lnTo>
                    <a:pt x="39933" y="92225"/>
                  </a:lnTo>
                  <a:lnTo>
                    <a:pt x="53720" y="53625"/>
                  </a:lnTo>
                  <a:lnTo>
                    <a:pt x="79453" y="25186"/>
                  </a:lnTo>
                  <a:lnTo>
                    <a:pt x="105251" y="4571"/>
                  </a:lnTo>
                  <a:lnTo>
                    <a:pt x="109823" y="1523"/>
                  </a:lnTo>
                  <a:lnTo>
                    <a:pt x="117443" y="0"/>
                  </a:lnTo>
                  <a:lnTo>
                    <a:pt x="137255" y="0"/>
                  </a:lnTo>
                  <a:lnTo>
                    <a:pt x="144875" y="3047"/>
                  </a:lnTo>
                  <a:lnTo>
                    <a:pt x="144875" y="39719"/>
                  </a:lnTo>
                  <a:lnTo>
                    <a:pt x="138779" y="41243"/>
                  </a:lnTo>
                  <a:lnTo>
                    <a:pt x="132540" y="36346"/>
                  </a:lnTo>
                  <a:lnTo>
                    <a:pt x="125444" y="33004"/>
                  </a:lnTo>
                  <a:lnTo>
                    <a:pt x="117776" y="31090"/>
                  </a:lnTo>
                  <a:lnTo>
                    <a:pt x="109823" y="30479"/>
                  </a:lnTo>
                  <a:lnTo>
                    <a:pt x="101273" y="31114"/>
                  </a:lnTo>
                  <a:lnTo>
                    <a:pt x="78295" y="64103"/>
                  </a:lnTo>
                  <a:lnTo>
                    <a:pt x="76200" y="103727"/>
                  </a:lnTo>
                  <a:lnTo>
                    <a:pt x="76200" y="132778"/>
                  </a:lnTo>
                  <a:lnTo>
                    <a:pt x="92804" y="132516"/>
                  </a:lnTo>
                  <a:lnTo>
                    <a:pt x="108096" y="131825"/>
                  </a:lnTo>
                  <a:lnTo>
                    <a:pt x="121942" y="130849"/>
                  </a:lnTo>
                  <a:lnTo>
                    <a:pt x="134207" y="129730"/>
                  </a:lnTo>
                  <a:lnTo>
                    <a:pt x="135731" y="132778"/>
                  </a:lnTo>
                  <a:lnTo>
                    <a:pt x="132683" y="152590"/>
                  </a:lnTo>
                  <a:lnTo>
                    <a:pt x="76200" y="152590"/>
                  </a:lnTo>
                  <a:lnTo>
                    <a:pt x="76200" y="238029"/>
                  </a:lnTo>
                  <a:lnTo>
                    <a:pt x="77152" y="286119"/>
                  </a:lnTo>
                  <a:lnTo>
                    <a:pt x="90011" y="312800"/>
                  </a:lnTo>
                  <a:lnTo>
                    <a:pt x="120491" y="312800"/>
                  </a:lnTo>
                  <a:lnTo>
                    <a:pt x="120491" y="326516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pic>
        <p:nvPicPr>
          <p:cNvPr id="139" name="object 139"/>
          <p:cNvPicPr/>
          <p:nvPr/>
        </p:nvPicPr>
        <p:blipFill>
          <a:blip r:embed="rId65"/>
          <a:stretch>
            <a:fillRect/>
          </a:stretch>
        </p:blipFill>
        <p:spPr>
          <a:xfrm>
            <a:off x="6596118" y="4312134"/>
            <a:ext cx="174979" cy="191116"/>
          </a:xfrm>
          <a:prstGeom prst="rect">
            <a:avLst/>
          </a:prstGeom>
        </p:spPr>
      </p:pic>
      <p:pic>
        <p:nvPicPr>
          <p:cNvPr id="140" name="object 140"/>
          <p:cNvPicPr/>
          <p:nvPr/>
        </p:nvPicPr>
        <p:blipFill>
          <a:blip r:embed="rId66"/>
          <a:stretch>
            <a:fillRect/>
          </a:stretch>
        </p:blipFill>
        <p:spPr>
          <a:xfrm>
            <a:off x="7099542" y="4252884"/>
            <a:ext cx="1205949" cy="251711"/>
          </a:xfrm>
          <a:prstGeom prst="rect">
            <a:avLst/>
          </a:prstGeom>
        </p:spPr>
      </p:pic>
      <p:grpSp>
        <p:nvGrpSpPr>
          <p:cNvPr id="141" name="object 141"/>
          <p:cNvGrpSpPr/>
          <p:nvPr/>
        </p:nvGrpSpPr>
        <p:grpSpPr>
          <a:xfrm>
            <a:off x="7086601" y="4246166"/>
            <a:ext cx="1845049" cy="293594"/>
            <a:chOff x="7086601" y="4246166"/>
            <a:chExt cx="1845049" cy="293594"/>
          </a:xfrm>
        </p:grpSpPr>
        <p:pic>
          <p:nvPicPr>
            <p:cNvPr id="142" name="object 142"/>
            <p:cNvPicPr/>
            <p:nvPr/>
          </p:nvPicPr>
          <p:blipFill>
            <a:blip r:embed="rId67"/>
            <a:stretch>
              <a:fillRect/>
            </a:stretch>
          </p:blipFill>
          <p:spPr>
            <a:xfrm>
              <a:off x="8620405" y="4333650"/>
              <a:ext cx="164222" cy="168256"/>
            </a:xfrm>
            <a:prstGeom prst="rect">
              <a:avLst/>
            </a:prstGeom>
          </p:spPr>
        </p:pic>
        <p:sp>
          <p:nvSpPr>
            <p:cNvPr id="143" name="object 143"/>
            <p:cNvSpPr/>
            <p:nvPr/>
          </p:nvSpPr>
          <p:spPr>
            <a:xfrm>
              <a:off x="7086601" y="4246166"/>
              <a:ext cx="1845048" cy="293594"/>
            </a:xfrm>
            <a:custGeom>
              <a:avLst/>
              <a:gdLst/>
              <a:ahLst/>
              <a:cxnLst/>
              <a:rect l="l" t="t" r="r" b="b"/>
              <a:pathLst>
                <a:path w="2091054" h="332739">
                  <a:moveTo>
                    <a:pt x="2087880" y="315950"/>
                  </a:moveTo>
                  <a:lnTo>
                    <a:pt x="0" y="315950"/>
                  </a:lnTo>
                  <a:lnTo>
                    <a:pt x="0" y="332701"/>
                  </a:lnTo>
                  <a:lnTo>
                    <a:pt x="2087880" y="332701"/>
                  </a:lnTo>
                  <a:lnTo>
                    <a:pt x="2087880" y="315950"/>
                  </a:lnTo>
                  <a:close/>
                </a:path>
                <a:path w="2091054" h="332739">
                  <a:moveTo>
                    <a:pt x="2090635" y="3048"/>
                  </a:moveTo>
                  <a:lnTo>
                    <a:pt x="2087587" y="1524"/>
                  </a:lnTo>
                  <a:lnTo>
                    <a:pt x="2083015" y="1524"/>
                  </a:lnTo>
                  <a:lnTo>
                    <a:pt x="2079967" y="0"/>
                  </a:lnTo>
                  <a:lnTo>
                    <a:pt x="2067775" y="0"/>
                  </a:lnTo>
                  <a:lnTo>
                    <a:pt x="2059825" y="330"/>
                  </a:lnTo>
                  <a:lnTo>
                    <a:pt x="2015629" y="26047"/>
                  </a:lnTo>
                  <a:lnTo>
                    <a:pt x="1985200" y="54864"/>
                  </a:lnTo>
                  <a:lnTo>
                    <a:pt x="1971675" y="97624"/>
                  </a:lnTo>
                  <a:lnTo>
                    <a:pt x="1971675" y="115912"/>
                  </a:lnTo>
                  <a:lnTo>
                    <a:pt x="1965579" y="118960"/>
                  </a:lnTo>
                  <a:lnTo>
                    <a:pt x="1964055" y="120484"/>
                  </a:lnTo>
                  <a:lnTo>
                    <a:pt x="1942719" y="131152"/>
                  </a:lnTo>
                  <a:lnTo>
                    <a:pt x="1942719" y="140296"/>
                  </a:lnTo>
                  <a:lnTo>
                    <a:pt x="1948980" y="140068"/>
                  </a:lnTo>
                  <a:lnTo>
                    <a:pt x="1964359" y="139014"/>
                  </a:lnTo>
                  <a:lnTo>
                    <a:pt x="1973199" y="138772"/>
                  </a:lnTo>
                  <a:lnTo>
                    <a:pt x="1974723" y="184594"/>
                  </a:lnTo>
                  <a:lnTo>
                    <a:pt x="1974481" y="203187"/>
                  </a:lnTo>
                  <a:lnTo>
                    <a:pt x="1973427" y="235851"/>
                  </a:lnTo>
                  <a:lnTo>
                    <a:pt x="1973199" y="250215"/>
                  </a:lnTo>
                  <a:lnTo>
                    <a:pt x="1971675" y="257835"/>
                  </a:lnTo>
                  <a:lnTo>
                    <a:pt x="1971675" y="263931"/>
                  </a:lnTo>
                  <a:lnTo>
                    <a:pt x="1968627" y="265455"/>
                  </a:lnTo>
                  <a:lnTo>
                    <a:pt x="1967103" y="266979"/>
                  </a:lnTo>
                  <a:lnTo>
                    <a:pt x="1962531" y="268503"/>
                  </a:lnTo>
                  <a:lnTo>
                    <a:pt x="1954911" y="268503"/>
                  </a:lnTo>
                  <a:lnTo>
                    <a:pt x="1942719" y="270027"/>
                  </a:lnTo>
                  <a:lnTo>
                    <a:pt x="1942719" y="285267"/>
                  </a:lnTo>
                  <a:lnTo>
                    <a:pt x="2061679" y="285267"/>
                  </a:lnTo>
                  <a:lnTo>
                    <a:pt x="2061679" y="270027"/>
                  </a:lnTo>
                  <a:lnTo>
                    <a:pt x="2048268" y="269532"/>
                  </a:lnTo>
                  <a:lnTo>
                    <a:pt x="2037867" y="268312"/>
                  </a:lnTo>
                  <a:lnTo>
                    <a:pt x="2030603" y="266814"/>
                  </a:lnTo>
                  <a:lnTo>
                    <a:pt x="2026627" y="265455"/>
                  </a:lnTo>
                  <a:lnTo>
                    <a:pt x="2025103" y="262407"/>
                  </a:lnTo>
                  <a:lnTo>
                    <a:pt x="2023579" y="256311"/>
                  </a:lnTo>
                  <a:lnTo>
                    <a:pt x="2023579" y="247167"/>
                  </a:lnTo>
                  <a:lnTo>
                    <a:pt x="2022703" y="230847"/>
                  </a:lnTo>
                  <a:lnTo>
                    <a:pt x="2022246" y="207264"/>
                  </a:lnTo>
                  <a:lnTo>
                    <a:pt x="2022055" y="138772"/>
                  </a:lnTo>
                  <a:lnTo>
                    <a:pt x="2063203" y="138772"/>
                  </a:lnTo>
                  <a:lnTo>
                    <a:pt x="2070823" y="140296"/>
                  </a:lnTo>
                  <a:lnTo>
                    <a:pt x="2072347" y="131152"/>
                  </a:lnTo>
                  <a:lnTo>
                    <a:pt x="2073871" y="123532"/>
                  </a:lnTo>
                  <a:lnTo>
                    <a:pt x="2076919" y="115912"/>
                  </a:lnTo>
                  <a:lnTo>
                    <a:pt x="2073871" y="112864"/>
                  </a:lnTo>
                  <a:lnTo>
                    <a:pt x="2065870" y="114630"/>
                  </a:lnTo>
                  <a:lnTo>
                    <a:pt x="2057869" y="115531"/>
                  </a:lnTo>
                  <a:lnTo>
                    <a:pt x="2049868" y="115874"/>
                  </a:lnTo>
                  <a:lnTo>
                    <a:pt x="2022055" y="115912"/>
                  </a:lnTo>
                  <a:lnTo>
                    <a:pt x="2022246" y="77203"/>
                  </a:lnTo>
                  <a:lnTo>
                    <a:pt x="2022703" y="65049"/>
                  </a:lnTo>
                  <a:lnTo>
                    <a:pt x="2023579" y="57912"/>
                  </a:lnTo>
                  <a:lnTo>
                    <a:pt x="2023579" y="50292"/>
                  </a:lnTo>
                  <a:lnTo>
                    <a:pt x="2026627" y="44196"/>
                  </a:lnTo>
                  <a:lnTo>
                    <a:pt x="2032723" y="38100"/>
                  </a:lnTo>
                  <a:lnTo>
                    <a:pt x="2038819" y="36576"/>
                  </a:lnTo>
                  <a:lnTo>
                    <a:pt x="2051011" y="36576"/>
                  </a:lnTo>
                  <a:lnTo>
                    <a:pt x="2055583" y="38100"/>
                  </a:lnTo>
                  <a:lnTo>
                    <a:pt x="2067775" y="44196"/>
                  </a:lnTo>
                  <a:lnTo>
                    <a:pt x="2072347" y="47244"/>
                  </a:lnTo>
                  <a:lnTo>
                    <a:pt x="2078443" y="53340"/>
                  </a:lnTo>
                  <a:lnTo>
                    <a:pt x="2086063" y="51816"/>
                  </a:lnTo>
                  <a:lnTo>
                    <a:pt x="2090635" y="3048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sp>
        <p:nvSpPr>
          <p:cNvPr id="144" name="object 144"/>
          <p:cNvSpPr/>
          <p:nvPr/>
        </p:nvSpPr>
        <p:spPr>
          <a:xfrm>
            <a:off x="3744165" y="4752358"/>
            <a:ext cx="961465" cy="279026"/>
          </a:xfrm>
          <a:custGeom>
            <a:avLst/>
            <a:gdLst/>
            <a:ahLst/>
            <a:cxnLst/>
            <a:rect l="l" t="t" r="r" b="b"/>
            <a:pathLst>
              <a:path w="1089660" h="316229">
                <a:moveTo>
                  <a:pt x="317271" y="67056"/>
                </a:moveTo>
                <a:lnTo>
                  <a:pt x="307276" y="67297"/>
                </a:lnTo>
                <a:lnTo>
                  <a:pt x="288975" y="68351"/>
                </a:lnTo>
                <a:lnTo>
                  <a:pt x="280695" y="68580"/>
                </a:lnTo>
                <a:lnTo>
                  <a:pt x="272097" y="68351"/>
                </a:lnTo>
                <a:lnTo>
                  <a:pt x="250863" y="67297"/>
                </a:lnTo>
                <a:lnTo>
                  <a:pt x="237934" y="67056"/>
                </a:lnTo>
                <a:lnTo>
                  <a:pt x="237934" y="82397"/>
                </a:lnTo>
                <a:lnTo>
                  <a:pt x="251739" y="83921"/>
                </a:lnTo>
                <a:lnTo>
                  <a:pt x="260883" y="83921"/>
                </a:lnTo>
                <a:lnTo>
                  <a:pt x="265455" y="88493"/>
                </a:lnTo>
                <a:lnTo>
                  <a:pt x="265455" y="91541"/>
                </a:lnTo>
                <a:lnTo>
                  <a:pt x="264617" y="96964"/>
                </a:lnTo>
                <a:lnTo>
                  <a:pt x="262216" y="106400"/>
                </a:lnTo>
                <a:lnTo>
                  <a:pt x="253263" y="137261"/>
                </a:lnTo>
                <a:lnTo>
                  <a:pt x="236410" y="189166"/>
                </a:lnTo>
                <a:lnTo>
                  <a:pt x="217551" y="146850"/>
                </a:lnTo>
                <a:lnTo>
                  <a:pt x="202120" y="111544"/>
                </a:lnTo>
                <a:lnTo>
                  <a:pt x="190106" y="83388"/>
                </a:lnTo>
                <a:lnTo>
                  <a:pt x="181533" y="62484"/>
                </a:lnTo>
                <a:lnTo>
                  <a:pt x="161734" y="62484"/>
                </a:lnTo>
                <a:lnTo>
                  <a:pt x="154876" y="79108"/>
                </a:lnTo>
                <a:lnTo>
                  <a:pt x="149733" y="90639"/>
                </a:lnTo>
                <a:lnTo>
                  <a:pt x="143446" y="103733"/>
                </a:lnTo>
                <a:lnTo>
                  <a:pt x="105244" y="189166"/>
                </a:lnTo>
                <a:lnTo>
                  <a:pt x="85432" y="118973"/>
                </a:lnTo>
                <a:lnTo>
                  <a:pt x="79336" y="90017"/>
                </a:lnTo>
                <a:lnTo>
                  <a:pt x="79336" y="88493"/>
                </a:lnTo>
                <a:lnTo>
                  <a:pt x="83908" y="83921"/>
                </a:lnTo>
                <a:lnTo>
                  <a:pt x="94576" y="83921"/>
                </a:lnTo>
                <a:lnTo>
                  <a:pt x="106768" y="82397"/>
                </a:lnTo>
                <a:lnTo>
                  <a:pt x="106768" y="67056"/>
                </a:lnTo>
                <a:lnTo>
                  <a:pt x="96177" y="67945"/>
                </a:lnTo>
                <a:lnTo>
                  <a:pt x="84861" y="68389"/>
                </a:lnTo>
                <a:lnTo>
                  <a:pt x="72694" y="68567"/>
                </a:lnTo>
                <a:lnTo>
                  <a:pt x="26327" y="68389"/>
                </a:lnTo>
                <a:lnTo>
                  <a:pt x="12293" y="67945"/>
                </a:lnTo>
                <a:lnTo>
                  <a:pt x="0" y="67056"/>
                </a:lnTo>
                <a:lnTo>
                  <a:pt x="0" y="82397"/>
                </a:lnTo>
                <a:lnTo>
                  <a:pt x="12192" y="83921"/>
                </a:lnTo>
                <a:lnTo>
                  <a:pt x="18288" y="85445"/>
                </a:lnTo>
                <a:lnTo>
                  <a:pt x="21336" y="85445"/>
                </a:lnTo>
                <a:lnTo>
                  <a:pt x="45808" y="155549"/>
                </a:lnTo>
                <a:lnTo>
                  <a:pt x="60286" y="208597"/>
                </a:lnTo>
                <a:lnTo>
                  <a:pt x="70192" y="250228"/>
                </a:lnTo>
                <a:lnTo>
                  <a:pt x="102196" y="250228"/>
                </a:lnTo>
                <a:lnTo>
                  <a:pt x="113322" y="222783"/>
                </a:lnTo>
                <a:lnTo>
                  <a:pt x="126022" y="193357"/>
                </a:lnTo>
                <a:lnTo>
                  <a:pt x="140169" y="162229"/>
                </a:lnTo>
                <a:lnTo>
                  <a:pt x="155638" y="129641"/>
                </a:lnTo>
                <a:lnTo>
                  <a:pt x="170827" y="161366"/>
                </a:lnTo>
                <a:lnTo>
                  <a:pt x="184594" y="192214"/>
                </a:lnTo>
                <a:lnTo>
                  <a:pt x="197205" y="221932"/>
                </a:lnTo>
                <a:lnTo>
                  <a:pt x="208978" y="250228"/>
                </a:lnTo>
                <a:lnTo>
                  <a:pt x="239445" y="250228"/>
                </a:lnTo>
                <a:lnTo>
                  <a:pt x="268503" y="158686"/>
                </a:lnTo>
                <a:lnTo>
                  <a:pt x="285457" y="112890"/>
                </a:lnTo>
                <a:lnTo>
                  <a:pt x="302031" y="83921"/>
                </a:lnTo>
                <a:lnTo>
                  <a:pt x="308127" y="83921"/>
                </a:lnTo>
                <a:lnTo>
                  <a:pt x="317271" y="82397"/>
                </a:lnTo>
                <a:lnTo>
                  <a:pt x="317271" y="67056"/>
                </a:lnTo>
                <a:close/>
              </a:path>
              <a:path w="1089660" h="316229">
                <a:moveTo>
                  <a:pt x="511009" y="233375"/>
                </a:moveTo>
                <a:lnTo>
                  <a:pt x="498817" y="231851"/>
                </a:lnTo>
                <a:lnTo>
                  <a:pt x="492721" y="231851"/>
                </a:lnTo>
                <a:lnTo>
                  <a:pt x="491197" y="230327"/>
                </a:lnTo>
                <a:lnTo>
                  <a:pt x="488149" y="228803"/>
                </a:lnTo>
                <a:lnTo>
                  <a:pt x="486625" y="227279"/>
                </a:lnTo>
                <a:lnTo>
                  <a:pt x="486625" y="225755"/>
                </a:lnTo>
                <a:lnTo>
                  <a:pt x="485749" y="222084"/>
                </a:lnTo>
                <a:lnTo>
                  <a:pt x="485673" y="221183"/>
                </a:lnTo>
                <a:lnTo>
                  <a:pt x="485571" y="219659"/>
                </a:lnTo>
                <a:lnTo>
                  <a:pt x="485292" y="215849"/>
                </a:lnTo>
                <a:lnTo>
                  <a:pt x="485165" y="209372"/>
                </a:lnTo>
                <a:lnTo>
                  <a:pt x="485114" y="193103"/>
                </a:lnTo>
                <a:lnTo>
                  <a:pt x="485228" y="182130"/>
                </a:lnTo>
                <a:lnTo>
                  <a:pt x="485355" y="176987"/>
                </a:lnTo>
                <a:lnTo>
                  <a:pt x="485749" y="167601"/>
                </a:lnTo>
                <a:lnTo>
                  <a:pt x="486625" y="155549"/>
                </a:lnTo>
                <a:lnTo>
                  <a:pt x="486537" y="119164"/>
                </a:lnTo>
                <a:lnTo>
                  <a:pt x="472147" y="78193"/>
                </a:lnTo>
                <a:lnTo>
                  <a:pt x="433387" y="63042"/>
                </a:lnTo>
                <a:lnTo>
                  <a:pt x="422516" y="62496"/>
                </a:lnTo>
                <a:lnTo>
                  <a:pt x="414832" y="62776"/>
                </a:lnTo>
                <a:lnTo>
                  <a:pt x="367677" y="81711"/>
                </a:lnTo>
                <a:lnTo>
                  <a:pt x="353936" y="90017"/>
                </a:lnTo>
                <a:lnTo>
                  <a:pt x="355460" y="97637"/>
                </a:lnTo>
                <a:lnTo>
                  <a:pt x="355460" y="105257"/>
                </a:lnTo>
                <a:lnTo>
                  <a:pt x="353936" y="114401"/>
                </a:lnTo>
                <a:lnTo>
                  <a:pt x="367652" y="117449"/>
                </a:lnTo>
                <a:lnTo>
                  <a:pt x="376796" y="97637"/>
                </a:lnTo>
                <a:lnTo>
                  <a:pt x="379844" y="94589"/>
                </a:lnTo>
                <a:lnTo>
                  <a:pt x="384416" y="93065"/>
                </a:lnTo>
                <a:lnTo>
                  <a:pt x="387464" y="93065"/>
                </a:lnTo>
                <a:lnTo>
                  <a:pt x="390512" y="91541"/>
                </a:lnTo>
                <a:lnTo>
                  <a:pt x="398132" y="91541"/>
                </a:lnTo>
                <a:lnTo>
                  <a:pt x="408711" y="92405"/>
                </a:lnTo>
                <a:lnTo>
                  <a:pt x="436422" y="119164"/>
                </a:lnTo>
                <a:lnTo>
                  <a:pt x="439280" y="138785"/>
                </a:lnTo>
                <a:lnTo>
                  <a:pt x="439280" y="155549"/>
                </a:lnTo>
                <a:lnTo>
                  <a:pt x="439280" y="201371"/>
                </a:lnTo>
                <a:lnTo>
                  <a:pt x="431279" y="209372"/>
                </a:lnTo>
                <a:lnTo>
                  <a:pt x="423278" y="215087"/>
                </a:lnTo>
                <a:lnTo>
                  <a:pt x="415277" y="218516"/>
                </a:lnTo>
                <a:lnTo>
                  <a:pt x="407276" y="219659"/>
                </a:lnTo>
                <a:lnTo>
                  <a:pt x="401180" y="219659"/>
                </a:lnTo>
                <a:lnTo>
                  <a:pt x="395084" y="216611"/>
                </a:lnTo>
                <a:lnTo>
                  <a:pt x="385940" y="207467"/>
                </a:lnTo>
                <a:lnTo>
                  <a:pt x="384416" y="201371"/>
                </a:lnTo>
                <a:lnTo>
                  <a:pt x="384416" y="184607"/>
                </a:lnTo>
                <a:lnTo>
                  <a:pt x="423595" y="159054"/>
                </a:lnTo>
                <a:lnTo>
                  <a:pt x="439280" y="155549"/>
                </a:lnTo>
                <a:lnTo>
                  <a:pt x="439280" y="138785"/>
                </a:lnTo>
                <a:lnTo>
                  <a:pt x="383273" y="151371"/>
                </a:lnTo>
                <a:lnTo>
                  <a:pt x="345478" y="173151"/>
                </a:lnTo>
                <a:lnTo>
                  <a:pt x="337083" y="205943"/>
                </a:lnTo>
                <a:lnTo>
                  <a:pt x="337680" y="216776"/>
                </a:lnTo>
                <a:lnTo>
                  <a:pt x="361556" y="250609"/>
                </a:lnTo>
                <a:lnTo>
                  <a:pt x="379844" y="253276"/>
                </a:lnTo>
                <a:lnTo>
                  <a:pt x="392036" y="253276"/>
                </a:lnTo>
                <a:lnTo>
                  <a:pt x="398132" y="251752"/>
                </a:lnTo>
                <a:lnTo>
                  <a:pt x="439280" y="221183"/>
                </a:lnTo>
                <a:lnTo>
                  <a:pt x="436232" y="247180"/>
                </a:lnTo>
                <a:lnTo>
                  <a:pt x="439280" y="250228"/>
                </a:lnTo>
                <a:lnTo>
                  <a:pt x="447332" y="249351"/>
                </a:lnTo>
                <a:lnTo>
                  <a:pt x="455523" y="248894"/>
                </a:lnTo>
                <a:lnTo>
                  <a:pt x="464007" y="248729"/>
                </a:lnTo>
                <a:lnTo>
                  <a:pt x="472909" y="248704"/>
                </a:lnTo>
                <a:lnTo>
                  <a:pt x="495769" y="248704"/>
                </a:lnTo>
                <a:lnTo>
                  <a:pt x="511009" y="250228"/>
                </a:lnTo>
                <a:lnTo>
                  <a:pt x="511009" y="248704"/>
                </a:lnTo>
                <a:lnTo>
                  <a:pt x="511009" y="233375"/>
                </a:lnTo>
                <a:close/>
              </a:path>
              <a:path w="1089660" h="316229">
                <a:moveTo>
                  <a:pt x="652830" y="79349"/>
                </a:moveTo>
                <a:lnTo>
                  <a:pt x="651306" y="77825"/>
                </a:lnTo>
                <a:lnTo>
                  <a:pt x="643051" y="78943"/>
                </a:lnTo>
                <a:lnTo>
                  <a:pt x="634352" y="79921"/>
                </a:lnTo>
                <a:lnTo>
                  <a:pt x="625386" y="80606"/>
                </a:lnTo>
                <a:lnTo>
                  <a:pt x="616254" y="80873"/>
                </a:lnTo>
                <a:lnTo>
                  <a:pt x="610158" y="80873"/>
                </a:lnTo>
                <a:lnTo>
                  <a:pt x="604062" y="79349"/>
                </a:lnTo>
                <a:lnTo>
                  <a:pt x="597966" y="79349"/>
                </a:lnTo>
                <a:lnTo>
                  <a:pt x="599135" y="56692"/>
                </a:lnTo>
                <a:lnTo>
                  <a:pt x="600443" y="36779"/>
                </a:lnTo>
                <a:lnTo>
                  <a:pt x="602043" y="19456"/>
                </a:lnTo>
                <a:lnTo>
                  <a:pt x="604062" y="4572"/>
                </a:lnTo>
                <a:lnTo>
                  <a:pt x="597966" y="0"/>
                </a:lnTo>
                <a:lnTo>
                  <a:pt x="586282" y="5461"/>
                </a:lnTo>
                <a:lnTo>
                  <a:pt x="574154" y="10477"/>
                </a:lnTo>
                <a:lnTo>
                  <a:pt x="561708" y="15227"/>
                </a:lnTo>
                <a:lnTo>
                  <a:pt x="549109" y="19812"/>
                </a:lnTo>
                <a:lnTo>
                  <a:pt x="549986" y="32969"/>
                </a:lnTo>
                <a:lnTo>
                  <a:pt x="550443" y="47256"/>
                </a:lnTo>
                <a:lnTo>
                  <a:pt x="550633" y="79349"/>
                </a:lnTo>
                <a:lnTo>
                  <a:pt x="524725" y="96113"/>
                </a:lnTo>
                <a:lnTo>
                  <a:pt x="524725" y="105257"/>
                </a:lnTo>
                <a:lnTo>
                  <a:pt x="532345" y="105257"/>
                </a:lnTo>
                <a:lnTo>
                  <a:pt x="536917" y="103733"/>
                </a:lnTo>
                <a:lnTo>
                  <a:pt x="541489" y="103733"/>
                </a:lnTo>
                <a:lnTo>
                  <a:pt x="550633" y="105257"/>
                </a:lnTo>
                <a:lnTo>
                  <a:pt x="550443" y="127939"/>
                </a:lnTo>
                <a:lnTo>
                  <a:pt x="549986" y="142379"/>
                </a:lnTo>
                <a:lnTo>
                  <a:pt x="549109" y="158686"/>
                </a:lnTo>
                <a:lnTo>
                  <a:pt x="549109" y="207454"/>
                </a:lnTo>
                <a:lnTo>
                  <a:pt x="569010" y="248704"/>
                </a:lnTo>
                <a:lnTo>
                  <a:pt x="596442" y="253276"/>
                </a:lnTo>
                <a:lnTo>
                  <a:pt x="611682" y="253276"/>
                </a:lnTo>
                <a:lnTo>
                  <a:pt x="616254" y="251752"/>
                </a:lnTo>
                <a:lnTo>
                  <a:pt x="620826" y="251752"/>
                </a:lnTo>
                <a:lnTo>
                  <a:pt x="625665" y="244881"/>
                </a:lnTo>
                <a:lnTo>
                  <a:pt x="630923" y="237985"/>
                </a:lnTo>
                <a:lnTo>
                  <a:pt x="642162" y="224218"/>
                </a:lnTo>
                <a:lnTo>
                  <a:pt x="639114" y="218122"/>
                </a:lnTo>
                <a:lnTo>
                  <a:pt x="636066" y="218122"/>
                </a:lnTo>
                <a:lnTo>
                  <a:pt x="633018" y="219646"/>
                </a:lnTo>
                <a:lnTo>
                  <a:pt x="628446" y="219646"/>
                </a:lnTo>
                <a:lnTo>
                  <a:pt x="625398" y="221170"/>
                </a:lnTo>
                <a:lnTo>
                  <a:pt x="610158" y="221170"/>
                </a:lnTo>
                <a:lnTo>
                  <a:pt x="598233" y="167411"/>
                </a:lnTo>
                <a:lnTo>
                  <a:pt x="597966" y="138785"/>
                </a:lnTo>
                <a:lnTo>
                  <a:pt x="597966" y="105257"/>
                </a:lnTo>
                <a:lnTo>
                  <a:pt x="602538" y="103733"/>
                </a:lnTo>
                <a:lnTo>
                  <a:pt x="627113" y="103924"/>
                </a:lnTo>
                <a:lnTo>
                  <a:pt x="636143" y="104381"/>
                </a:lnTo>
                <a:lnTo>
                  <a:pt x="646734" y="105257"/>
                </a:lnTo>
                <a:lnTo>
                  <a:pt x="648258" y="99161"/>
                </a:lnTo>
                <a:lnTo>
                  <a:pt x="648258" y="93065"/>
                </a:lnTo>
                <a:lnTo>
                  <a:pt x="651306" y="85445"/>
                </a:lnTo>
                <a:lnTo>
                  <a:pt x="652830" y="79349"/>
                </a:lnTo>
                <a:close/>
              </a:path>
              <a:path w="1089660" h="316229">
                <a:moveTo>
                  <a:pt x="832853" y="140309"/>
                </a:moveTo>
                <a:lnTo>
                  <a:pt x="821931" y="91186"/>
                </a:lnTo>
                <a:lnTo>
                  <a:pt x="789419" y="67068"/>
                </a:lnTo>
                <a:lnTo>
                  <a:pt x="782561" y="65354"/>
                </a:lnTo>
                <a:lnTo>
                  <a:pt x="782561" y="129641"/>
                </a:lnTo>
                <a:lnTo>
                  <a:pt x="782561" y="138785"/>
                </a:lnTo>
                <a:lnTo>
                  <a:pt x="774509" y="139026"/>
                </a:lnTo>
                <a:lnTo>
                  <a:pt x="758469" y="140068"/>
                </a:lnTo>
                <a:lnTo>
                  <a:pt x="750468" y="140309"/>
                </a:lnTo>
                <a:lnTo>
                  <a:pt x="741565" y="140068"/>
                </a:lnTo>
                <a:lnTo>
                  <a:pt x="724319" y="139026"/>
                </a:lnTo>
                <a:lnTo>
                  <a:pt x="715416" y="138785"/>
                </a:lnTo>
                <a:lnTo>
                  <a:pt x="724560" y="97637"/>
                </a:lnTo>
                <a:lnTo>
                  <a:pt x="742848" y="83921"/>
                </a:lnTo>
                <a:lnTo>
                  <a:pt x="759612" y="83921"/>
                </a:lnTo>
                <a:lnTo>
                  <a:pt x="768756" y="86969"/>
                </a:lnTo>
                <a:lnTo>
                  <a:pt x="773328" y="94589"/>
                </a:lnTo>
                <a:lnTo>
                  <a:pt x="777379" y="100926"/>
                </a:lnTo>
                <a:lnTo>
                  <a:pt x="780275" y="108686"/>
                </a:lnTo>
                <a:lnTo>
                  <a:pt x="781989" y="118160"/>
                </a:lnTo>
                <a:lnTo>
                  <a:pt x="782561" y="129641"/>
                </a:lnTo>
                <a:lnTo>
                  <a:pt x="782561" y="65354"/>
                </a:lnTo>
                <a:lnTo>
                  <a:pt x="775716" y="63639"/>
                </a:lnTo>
                <a:lnTo>
                  <a:pt x="761136" y="62484"/>
                </a:lnTo>
                <a:lnTo>
                  <a:pt x="750900" y="63055"/>
                </a:lnTo>
                <a:lnTo>
                  <a:pt x="714413" y="76263"/>
                </a:lnTo>
                <a:lnTo>
                  <a:pt x="681126" y="101638"/>
                </a:lnTo>
                <a:lnTo>
                  <a:pt x="667105" y="148297"/>
                </a:lnTo>
                <a:lnTo>
                  <a:pt x="666546" y="161734"/>
                </a:lnTo>
                <a:lnTo>
                  <a:pt x="668020" y="182295"/>
                </a:lnTo>
                <a:lnTo>
                  <a:pt x="691032" y="228790"/>
                </a:lnTo>
                <a:lnTo>
                  <a:pt x="736892" y="251815"/>
                </a:lnTo>
                <a:lnTo>
                  <a:pt x="756564" y="253276"/>
                </a:lnTo>
                <a:lnTo>
                  <a:pt x="765467" y="252984"/>
                </a:lnTo>
                <a:lnTo>
                  <a:pt x="773950" y="252133"/>
                </a:lnTo>
                <a:lnTo>
                  <a:pt x="782142" y="250698"/>
                </a:lnTo>
                <a:lnTo>
                  <a:pt x="790181" y="248704"/>
                </a:lnTo>
                <a:lnTo>
                  <a:pt x="797953" y="247015"/>
                </a:lnTo>
                <a:lnTo>
                  <a:pt x="805421" y="244309"/>
                </a:lnTo>
                <a:lnTo>
                  <a:pt x="812901" y="240728"/>
                </a:lnTo>
                <a:lnTo>
                  <a:pt x="820661" y="236410"/>
                </a:lnTo>
                <a:lnTo>
                  <a:pt x="825741" y="224218"/>
                </a:lnTo>
                <a:lnTo>
                  <a:pt x="828281" y="218122"/>
                </a:lnTo>
                <a:lnTo>
                  <a:pt x="823709" y="212026"/>
                </a:lnTo>
                <a:lnTo>
                  <a:pt x="816089" y="216598"/>
                </a:lnTo>
                <a:lnTo>
                  <a:pt x="808469" y="219646"/>
                </a:lnTo>
                <a:lnTo>
                  <a:pt x="802373" y="221170"/>
                </a:lnTo>
                <a:lnTo>
                  <a:pt x="794753" y="224218"/>
                </a:lnTo>
                <a:lnTo>
                  <a:pt x="779513" y="224218"/>
                </a:lnTo>
                <a:lnTo>
                  <a:pt x="736752" y="207454"/>
                </a:lnTo>
                <a:lnTo>
                  <a:pt x="716940" y="158686"/>
                </a:lnTo>
                <a:lnTo>
                  <a:pt x="772528" y="158673"/>
                </a:lnTo>
                <a:lnTo>
                  <a:pt x="783704" y="158496"/>
                </a:lnTo>
                <a:lnTo>
                  <a:pt x="793140" y="158051"/>
                </a:lnTo>
                <a:lnTo>
                  <a:pt x="800849" y="157162"/>
                </a:lnTo>
                <a:lnTo>
                  <a:pt x="832853" y="152501"/>
                </a:lnTo>
                <a:lnTo>
                  <a:pt x="832853" y="140309"/>
                </a:lnTo>
                <a:close/>
              </a:path>
              <a:path w="1089660" h="316229">
                <a:moveTo>
                  <a:pt x="994600" y="65532"/>
                </a:moveTo>
                <a:lnTo>
                  <a:pt x="985354" y="62484"/>
                </a:lnTo>
                <a:lnTo>
                  <a:pt x="974686" y="62484"/>
                </a:lnTo>
                <a:lnTo>
                  <a:pt x="968590" y="64008"/>
                </a:lnTo>
                <a:lnTo>
                  <a:pt x="964018" y="67056"/>
                </a:lnTo>
                <a:lnTo>
                  <a:pt x="959446" y="68580"/>
                </a:lnTo>
                <a:lnTo>
                  <a:pt x="954874" y="73152"/>
                </a:lnTo>
                <a:lnTo>
                  <a:pt x="948778" y="80873"/>
                </a:lnTo>
                <a:lnTo>
                  <a:pt x="943089" y="87439"/>
                </a:lnTo>
                <a:lnTo>
                  <a:pt x="937539" y="93446"/>
                </a:lnTo>
                <a:lnTo>
                  <a:pt x="927442" y="103733"/>
                </a:lnTo>
                <a:lnTo>
                  <a:pt x="927442" y="62484"/>
                </a:lnTo>
                <a:lnTo>
                  <a:pt x="925918" y="62484"/>
                </a:lnTo>
                <a:lnTo>
                  <a:pt x="883005" y="75907"/>
                </a:lnTo>
                <a:lnTo>
                  <a:pt x="849630" y="79349"/>
                </a:lnTo>
                <a:lnTo>
                  <a:pt x="849630" y="94589"/>
                </a:lnTo>
                <a:lnTo>
                  <a:pt x="864870" y="94589"/>
                </a:lnTo>
                <a:lnTo>
                  <a:pt x="872490" y="96113"/>
                </a:lnTo>
                <a:lnTo>
                  <a:pt x="874014" y="97637"/>
                </a:lnTo>
                <a:lnTo>
                  <a:pt x="877062" y="97637"/>
                </a:lnTo>
                <a:lnTo>
                  <a:pt x="877062" y="100685"/>
                </a:lnTo>
                <a:lnTo>
                  <a:pt x="878586" y="103733"/>
                </a:lnTo>
                <a:lnTo>
                  <a:pt x="878586" y="218122"/>
                </a:lnTo>
                <a:lnTo>
                  <a:pt x="877062" y="224218"/>
                </a:lnTo>
                <a:lnTo>
                  <a:pt x="875538" y="227266"/>
                </a:lnTo>
                <a:lnTo>
                  <a:pt x="875538" y="228790"/>
                </a:lnTo>
                <a:lnTo>
                  <a:pt x="872490" y="231838"/>
                </a:lnTo>
                <a:lnTo>
                  <a:pt x="870966" y="231838"/>
                </a:lnTo>
                <a:lnTo>
                  <a:pt x="863346" y="233362"/>
                </a:lnTo>
                <a:lnTo>
                  <a:pt x="849630" y="233362"/>
                </a:lnTo>
                <a:lnTo>
                  <a:pt x="849630" y="250228"/>
                </a:lnTo>
                <a:lnTo>
                  <a:pt x="872490" y="248704"/>
                </a:lnTo>
                <a:lnTo>
                  <a:pt x="939634" y="248704"/>
                </a:lnTo>
                <a:lnTo>
                  <a:pt x="962494" y="250228"/>
                </a:lnTo>
                <a:lnTo>
                  <a:pt x="962494" y="233362"/>
                </a:lnTo>
                <a:lnTo>
                  <a:pt x="951115" y="233108"/>
                </a:lnTo>
                <a:lnTo>
                  <a:pt x="942301" y="232410"/>
                </a:lnTo>
                <a:lnTo>
                  <a:pt x="936345" y="231444"/>
                </a:lnTo>
                <a:lnTo>
                  <a:pt x="933538" y="230314"/>
                </a:lnTo>
                <a:lnTo>
                  <a:pt x="930490" y="228790"/>
                </a:lnTo>
                <a:lnTo>
                  <a:pt x="930490" y="225742"/>
                </a:lnTo>
                <a:lnTo>
                  <a:pt x="928966" y="222694"/>
                </a:lnTo>
                <a:lnTo>
                  <a:pt x="927684" y="187769"/>
                </a:lnTo>
                <a:lnTo>
                  <a:pt x="927442" y="166306"/>
                </a:lnTo>
                <a:lnTo>
                  <a:pt x="927684" y="151066"/>
                </a:lnTo>
                <a:lnTo>
                  <a:pt x="939634" y="112877"/>
                </a:lnTo>
                <a:lnTo>
                  <a:pt x="951826" y="106781"/>
                </a:lnTo>
                <a:lnTo>
                  <a:pt x="965542" y="106781"/>
                </a:lnTo>
                <a:lnTo>
                  <a:pt x="970114" y="108305"/>
                </a:lnTo>
                <a:lnTo>
                  <a:pt x="973162" y="109829"/>
                </a:lnTo>
                <a:lnTo>
                  <a:pt x="977734" y="111353"/>
                </a:lnTo>
                <a:lnTo>
                  <a:pt x="983830" y="120497"/>
                </a:lnTo>
                <a:lnTo>
                  <a:pt x="991552" y="117449"/>
                </a:lnTo>
                <a:lnTo>
                  <a:pt x="991806" y="102069"/>
                </a:lnTo>
                <a:lnTo>
                  <a:pt x="992505" y="88099"/>
                </a:lnTo>
                <a:lnTo>
                  <a:pt x="993470" y="75831"/>
                </a:lnTo>
                <a:lnTo>
                  <a:pt x="994600" y="65532"/>
                </a:lnTo>
                <a:close/>
              </a:path>
              <a:path w="1089660" h="316229">
                <a:moveTo>
                  <a:pt x="1089075" y="201358"/>
                </a:moveTo>
                <a:lnTo>
                  <a:pt x="1081455" y="195262"/>
                </a:lnTo>
                <a:lnTo>
                  <a:pt x="1069721" y="199313"/>
                </a:lnTo>
                <a:lnTo>
                  <a:pt x="1057262" y="202501"/>
                </a:lnTo>
                <a:lnTo>
                  <a:pt x="1043952" y="205130"/>
                </a:lnTo>
                <a:lnTo>
                  <a:pt x="1029639" y="207454"/>
                </a:lnTo>
                <a:lnTo>
                  <a:pt x="1028192" y="219837"/>
                </a:lnTo>
                <a:lnTo>
                  <a:pt x="1018971" y="257848"/>
                </a:lnTo>
                <a:lnTo>
                  <a:pt x="1002690" y="297065"/>
                </a:lnTo>
                <a:lnTo>
                  <a:pt x="996111" y="309664"/>
                </a:lnTo>
                <a:lnTo>
                  <a:pt x="1002207" y="315760"/>
                </a:lnTo>
                <a:lnTo>
                  <a:pt x="1046861" y="279234"/>
                </a:lnTo>
                <a:lnTo>
                  <a:pt x="1075956" y="228269"/>
                </a:lnTo>
                <a:lnTo>
                  <a:pt x="1089075" y="201358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grpSp>
        <p:nvGrpSpPr>
          <p:cNvPr id="145" name="object 145"/>
          <p:cNvGrpSpPr/>
          <p:nvPr/>
        </p:nvGrpSpPr>
        <p:grpSpPr>
          <a:xfrm>
            <a:off x="4921875" y="4721430"/>
            <a:ext cx="767155" cy="309534"/>
            <a:chOff x="4921875" y="4721430"/>
            <a:chExt cx="767155" cy="309534"/>
          </a:xfrm>
        </p:grpSpPr>
        <p:pic>
          <p:nvPicPr>
            <p:cNvPr id="146" name="object 146"/>
            <p:cNvPicPr/>
            <p:nvPr/>
          </p:nvPicPr>
          <p:blipFill>
            <a:blip r:embed="rId68"/>
            <a:stretch>
              <a:fillRect/>
            </a:stretch>
          </p:blipFill>
          <p:spPr>
            <a:xfrm>
              <a:off x="4921875" y="4807491"/>
              <a:ext cx="126486" cy="165650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69"/>
            <a:stretch>
              <a:fillRect/>
            </a:stretch>
          </p:blipFill>
          <p:spPr>
            <a:xfrm>
              <a:off x="5068533" y="4807491"/>
              <a:ext cx="164222" cy="168340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70"/>
            <a:stretch>
              <a:fillRect/>
            </a:stretch>
          </p:blipFill>
          <p:spPr>
            <a:xfrm>
              <a:off x="5255614" y="4807491"/>
              <a:ext cx="131949" cy="168340"/>
            </a:xfrm>
            <a:prstGeom prst="rect">
              <a:avLst/>
            </a:prstGeom>
          </p:spPr>
        </p:pic>
        <p:sp>
          <p:nvSpPr>
            <p:cNvPr id="149" name="object 149"/>
            <p:cNvSpPr/>
            <p:nvPr/>
          </p:nvSpPr>
          <p:spPr>
            <a:xfrm>
              <a:off x="5409079" y="4721430"/>
              <a:ext cx="199465" cy="252132"/>
            </a:xfrm>
            <a:custGeom>
              <a:avLst/>
              <a:gdLst/>
              <a:ahLst/>
              <a:cxnLst/>
              <a:rect l="l" t="t" r="r" b="b"/>
              <a:pathLst>
                <a:path w="226060" h="285750">
                  <a:moveTo>
                    <a:pt x="225742" y="285273"/>
                  </a:moveTo>
                  <a:lnTo>
                    <a:pt x="214836" y="284392"/>
                  </a:lnTo>
                  <a:lnTo>
                    <a:pt x="204787" y="283940"/>
                  </a:lnTo>
                  <a:lnTo>
                    <a:pt x="179259" y="283773"/>
                  </a:lnTo>
                  <a:lnTo>
                    <a:pt x="172390" y="283940"/>
                  </a:lnTo>
                  <a:lnTo>
                    <a:pt x="165504" y="284392"/>
                  </a:lnTo>
                  <a:lnTo>
                    <a:pt x="158591" y="285273"/>
                  </a:lnTo>
                  <a:lnTo>
                    <a:pt x="129659" y="248840"/>
                  </a:lnTo>
                  <a:lnTo>
                    <a:pt x="120491" y="238029"/>
                  </a:lnTo>
                  <a:lnTo>
                    <a:pt x="86415" y="201074"/>
                  </a:lnTo>
                  <a:lnTo>
                    <a:pt x="77819" y="192214"/>
                  </a:lnTo>
                  <a:lnTo>
                    <a:pt x="77843" y="235989"/>
                  </a:lnTo>
                  <a:lnTo>
                    <a:pt x="78009" y="246018"/>
                  </a:lnTo>
                  <a:lnTo>
                    <a:pt x="78462" y="254316"/>
                  </a:lnTo>
                  <a:lnTo>
                    <a:pt x="79343" y="260889"/>
                  </a:lnTo>
                  <a:lnTo>
                    <a:pt x="80867" y="262413"/>
                  </a:lnTo>
                  <a:lnTo>
                    <a:pt x="82391" y="265461"/>
                  </a:lnTo>
                  <a:lnTo>
                    <a:pt x="83915" y="265461"/>
                  </a:lnTo>
                  <a:lnTo>
                    <a:pt x="85439" y="266985"/>
                  </a:lnTo>
                  <a:lnTo>
                    <a:pt x="93059" y="268509"/>
                  </a:lnTo>
                  <a:lnTo>
                    <a:pt x="106775" y="268509"/>
                  </a:lnTo>
                  <a:lnTo>
                    <a:pt x="106775" y="285273"/>
                  </a:lnTo>
                  <a:lnTo>
                    <a:pt x="89939" y="284392"/>
                  </a:lnTo>
                  <a:lnTo>
                    <a:pt x="76104" y="283940"/>
                  </a:lnTo>
                  <a:lnTo>
                    <a:pt x="49332" y="283773"/>
                  </a:lnTo>
                  <a:lnTo>
                    <a:pt x="36968" y="283940"/>
                  </a:lnTo>
                  <a:lnTo>
                    <a:pt x="20623" y="284392"/>
                  </a:lnTo>
                  <a:lnTo>
                    <a:pt x="0" y="285273"/>
                  </a:lnTo>
                  <a:lnTo>
                    <a:pt x="0" y="268509"/>
                  </a:lnTo>
                  <a:lnTo>
                    <a:pt x="13716" y="268509"/>
                  </a:lnTo>
                  <a:lnTo>
                    <a:pt x="21336" y="266985"/>
                  </a:lnTo>
                  <a:lnTo>
                    <a:pt x="24384" y="265461"/>
                  </a:lnTo>
                  <a:lnTo>
                    <a:pt x="25908" y="265461"/>
                  </a:lnTo>
                  <a:lnTo>
                    <a:pt x="25908" y="263937"/>
                  </a:lnTo>
                  <a:lnTo>
                    <a:pt x="27432" y="262413"/>
                  </a:lnTo>
                  <a:lnTo>
                    <a:pt x="28194" y="250781"/>
                  </a:lnTo>
                  <a:lnTo>
                    <a:pt x="28717" y="239442"/>
                  </a:lnTo>
                  <a:lnTo>
                    <a:pt x="28956" y="224218"/>
                  </a:lnTo>
                  <a:lnTo>
                    <a:pt x="28956" y="76295"/>
                  </a:lnTo>
                  <a:lnTo>
                    <a:pt x="27432" y="49732"/>
                  </a:lnTo>
                  <a:lnTo>
                    <a:pt x="26812" y="42125"/>
                  </a:lnTo>
                  <a:lnTo>
                    <a:pt x="25908" y="38100"/>
                  </a:lnTo>
                  <a:lnTo>
                    <a:pt x="25908" y="35052"/>
                  </a:lnTo>
                  <a:lnTo>
                    <a:pt x="22859" y="32004"/>
                  </a:lnTo>
                  <a:lnTo>
                    <a:pt x="19812" y="32004"/>
                  </a:lnTo>
                  <a:lnTo>
                    <a:pt x="13716" y="30480"/>
                  </a:lnTo>
                  <a:lnTo>
                    <a:pt x="0" y="30480"/>
                  </a:lnTo>
                  <a:lnTo>
                    <a:pt x="0" y="16764"/>
                  </a:lnTo>
                  <a:lnTo>
                    <a:pt x="12001" y="15382"/>
                  </a:lnTo>
                  <a:lnTo>
                    <a:pt x="41148" y="10668"/>
                  </a:lnTo>
                  <a:lnTo>
                    <a:pt x="64588" y="3810"/>
                  </a:lnTo>
                  <a:lnTo>
                    <a:pt x="71723" y="1524"/>
                  </a:lnTo>
                  <a:lnTo>
                    <a:pt x="73247" y="0"/>
                  </a:lnTo>
                  <a:lnTo>
                    <a:pt x="77819" y="0"/>
                  </a:lnTo>
                  <a:lnTo>
                    <a:pt x="79343" y="1524"/>
                  </a:lnTo>
                  <a:lnTo>
                    <a:pt x="79343" y="12192"/>
                  </a:lnTo>
                  <a:lnTo>
                    <a:pt x="78462" y="24814"/>
                  </a:lnTo>
                  <a:lnTo>
                    <a:pt x="78009" y="46874"/>
                  </a:lnTo>
                  <a:lnTo>
                    <a:pt x="77819" y="120491"/>
                  </a:lnTo>
                  <a:lnTo>
                    <a:pt x="76295" y="173926"/>
                  </a:lnTo>
                  <a:lnTo>
                    <a:pt x="77819" y="184594"/>
                  </a:lnTo>
                  <a:lnTo>
                    <a:pt x="97774" y="166577"/>
                  </a:lnTo>
                  <a:lnTo>
                    <a:pt x="118586" y="146827"/>
                  </a:lnTo>
                  <a:lnTo>
                    <a:pt x="139969" y="125363"/>
                  </a:lnTo>
                  <a:lnTo>
                    <a:pt x="161639" y="102203"/>
                  </a:lnTo>
                  <a:lnTo>
                    <a:pt x="170878" y="102203"/>
                  </a:lnTo>
                  <a:lnTo>
                    <a:pt x="178498" y="103727"/>
                  </a:lnTo>
                  <a:lnTo>
                    <a:pt x="186118" y="103727"/>
                  </a:lnTo>
                  <a:lnTo>
                    <a:pt x="192095" y="103489"/>
                  </a:lnTo>
                  <a:lnTo>
                    <a:pt x="205192" y="102441"/>
                  </a:lnTo>
                  <a:lnTo>
                    <a:pt x="212026" y="102203"/>
                  </a:lnTo>
                  <a:lnTo>
                    <a:pt x="212026" y="117443"/>
                  </a:lnTo>
                  <a:lnTo>
                    <a:pt x="198310" y="118967"/>
                  </a:lnTo>
                  <a:lnTo>
                    <a:pt x="190690" y="118967"/>
                  </a:lnTo>
                  <a:lnTo>
                    <a:pt x="184594" y="122015"/>
                  </a:lnTo>
                  <a:lnTo>
                    <a:pt x="143413" y="154511"/>
                  </a:lnTo>
                  <a:lnTo>
                    <a:pt x="125063" y="170878"/>
                  </a:lnTo>
                  <a:lnTo>
                    <a:pt x="154019" y="201358"/>
                  </a:lnTo>
                  <a:lnTo>
                    <a:pt x="174862" y="225726"/>
                  </a:lnTo>
                  <a:lnTo>
                    <a:pt x="191250" y="243923"/>
                  </a:lnTo>
                  <a:lnTo>
                    <a:pt x="202761" y="256101"/>
                  </a:lnTo>
                  <a:lnTo>
                    <a:pt x="208978" y="262413"/>
                  </a:lnTo>
                  <a:lnTo>
                    <a:pt x="218122" y="268509"/>
                  </a:lnTo>
                  <a:lnTo>
                    <a:pt x="225742" y="268509"/>
                  </a:lnTo>
                  <a:lnTo>
                    <a:pt x="225742" y="285273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150" name="object 150"/>
            <p:cNvPicPr/>
            <p:nvPr/>
          </p:nvPicPr>
          <p:blipFill>
            <a:blip r:embed="rId71"/>
            <a:stretch>
              <a:fillRect/>
            </a:stretch>
          </p:blipFill>
          <p:spPr>
            <a:xfrm>
              <a:off x="5606919" y="4924648"/>
              <a:ext cx="82111" cy="106316"/>
            </a:xfrm>
            <a:prstGeom prst="rect">
              <a:avLst/>
            </a:prstGeom>
          </p:spPr>
        </p:pic>
      </p:grpSp>
      <p:grpSp>
        <p:nvGrpSpPr>
          <p:cNvPr id="151" name="object 151"/>
          <p:cNvGrpSpPr/>
          <p:nvPr/>
        </p:nvGrpSpPr>
        <p:grpSpPr>
          <a:xfrm>
            <a:off x="5913764" y="4720002"/>
            <a:ext cx="577775" cy="256055"/>
            <a:chOff x="5913765" y="4720001"/>
            <a:chExt cx="577775" cy="256055"/>
          </a:xfrm>
        </p:grpSpPr>
        <p:pic>
          <p:nvPicPr>
            <p:cNvPr id="152" name="object 152"/>
            <p:cNvPicPr/>
            <p:nvPr/>
          </p:nvPicPr>
          <p:blipFill>
            <a:blip r:embed="rId72"/>
            <a:stretch>
              <a:fillRect/>
            </a:stretch>
          </p:blipFill>
          <p:spPr>
            <a:xfrm>
              <a:off x="5913765" y="4807492"/>
              <a:ext cx="153464" cy="168340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73"/>
            <a:stretch>
              <a:fillRect/>
            </a:stretch>
          </p:blipFill>
          <p:spPr>
            <a:xfrm>
              <a:off x="6086056" y="4807491"/>
              <a:ext cx="196495" cy="165650"/>
            </a:xfrm>
            <a:prstGeom prst="rect">
              <a:avLst/>
            </a:prstGeom>
          </p:spPr>
        </p:pic>
        <p:sp>
          <p:nvSpPr>
            <p:cNvPr id="154" name="object 154"/>
            <p:cNvSpPr/>
            <p:nvPr/>
          </p:nvSpPr>
          <p:spPr>
            <a:xfrm>
              <a:off x="6302721" y="4720001"/>
              <a:ext cx="188819" cy="256054"/>
            </a:xfrm>
            <a:custGeom>
              <a:avLst/>
              <a:gdLst/>
              <a:ahLst/>
              <a:cxnLst/>
              <a:rect l="l" t="t" r="r" b="b"/>
              <a:pathLst>
                <a:path w="213995" h="290195">
                  <a:moveTo>
                    <a:pt x="185657" y="108299"/>
                  </a:moveTo>
                  <a:lnTo>
                    <a:pt x="137350" y="108299"/>
                  </a:lnTo>
                  <a:lnTo>
                    <a:pt x="137326" y="61364"/>
                  </a:lnTo>
                  <a:lnTo>
                    <a:pt x="137160" y="50958"/>
                  </a:lnTo>
                  <a:lnTo>
                    <a:pt x="136707" y="43695"/>
                  </a:lnTo>
                  <a:lnTo>
                    <a:pt x="135826" y="39719"/>
                  </a:lnTo>
                  <a:lnTo>
                    <a:pt x="135826" y="36671"/>
                  </a:lnTo>
                  <a:lnTo>
                    <a:pt x="132778" y="33623"/>
                  </a:lnTo>
                  <a:lnTo>
                    <a:pt x="129572" y="33385"/>
                  </a:lnTo>
                  <a:lnTo>
                    <a:pt x="124348" y="32861"/>
                  </a:lnTo>
                  <a:lnTo>
                    <a:pt x="116839" y="32337"/>
                  </a:lnTo>
                  <a:lnTo>
                    <a:pt x="106775" y="32099"/>
                  </a:lnTo>
                  <a:lnTo>
                    <a:pt x="106775" y="18288"/>
                  </a:lnTo>
                  <a:lnTo>
                    <a:pt x="128594" y="15430"/>
                  </a:lnTo>
                  <a:lnTo>
                    <a:pt x="148387" y="11430"/>
                  </a:lnTo>
                  <a:lnTo>
                    <a:pt x="166447" y="6286"/>
                  </a:lnTo>
                  <a:lnTo>
                    <a:pt x="183070" y="0"/>
                  </a:lnTo>
                  <a:lnTo>
                    <a:pt x="187642" y="4572"/>
                  </a:lnTo>
                  <a:lnTo>
                    <a:pt x="186198" y="43695"/>
                  </a:lnTo>
                  <a:lnTo>
                    <a:pt x="186118" y="62579"/>
                  </a:lnTo>
                  <a:lnTo>
                    <a:pt x="185657" y="108299"/>
                  </a:lnTo>
                  <a:close/>
                </a:path>
                <a:path w="213995" h="290195">
                  <a:moveTo>
                    <a:pt x="80867" y="289941"/>
                  </a:moveTo>
                  <a:lnTo>
                    <a:pt x="74771" y="289941"/>
                  </a:lnTo>
                  <a:lnTo>
                    <a:pt x="59578" y="288510"/>
                  </a:lnTo>
                  <a:lnTo>
                    <a:pt x="21431" y="266985"/>
                  </a:lnTo>
                  <a:lnTo>
                    <a:pt x="1406" y="222194"/>
                  </a:lnTo>
                  <a:lnTo>
                    <a:pt x="0" y="202977"/>
                  </a:lnTo>
                  <a:lnTo>
                    <a:pt x="285" y="193826"/>
                  </a:lnTo>
                  <a:lnTo>
                    <a:pt x="9334" y="155448"/>
                  </a:lnTo>
                  <a:lnTo>
                    <a:pt x="38195" y="125158"/>
                  </a:lnTo>
                  <a:lnTo>
                    <a:pt x="73247" y="103727"/>
                  </a:lnTo>
                  <a:lnTo>
                    <a:pt x="88487" y="99155"/>
                  </a:lnTo>
                  <a:lnTo>
                    <a:pt x="103727" y="99155"/>
                  </a:lnTo>
                  <a:lnTo>
                    <a:pt x="109823" y="100679"/>
                  </a:lnTo>
                  <a:lnTo>
                    <a:pt x="117443" y="102203"/>
                  </a:lnTo>
                  <a:lnTo>
                    <a:pt x="129730" y="105251"/>
                  </a:lnTo>
                  <a:lnTo>
                    <a:pt x="137350" y="108299"/>
                  </a:lnTo>
                  <a:lnTo>
                    <a:pt x="185657" y="108299"/>
                  </a:lnTo>
                  <a:lnTo>
                    <a:pt x="185502" y="123634"/>
                  </a:lnTo>
                  <a:lnTo>
                    <a:pt x="91535" y="123634"/>
                  </a:lnTo>
                  <a:lnTo>
                    <a:pt x="82057" y="124491"/>
                  </a:lnTo>
                  <a:lnTo>
                    <a:pt x="52863" y="156400"/>
                  </a:lnTo>
                  <a:lnTo>
                    <a:pt x="50407" y="184987"/>
                  </a:lnTo>
                  <a:lnTo>
                    <a:pt x="51220" y="200675"/>
                  </a:lnTo>
                  <a:lnTo>
                    <a:pt x="69746" y="243625"/>
                  </a:lnTo>
                  <a:lnTo>
                    <a:pt x="96107" y="253269"/>
                  </a:lnTo>
                  <a:lnTo>
                    <a:pt x="137350" y="253269"/>
                  </a:lnTo>
                  <a:lnTo>
                    <a:pt x="129620" y="258724"/>
                  </a:lnTo>
                  <a:lnTo>
                    <a:pt x="120157" y="266045"/>
                  </a:lnTo>
                  <a:lnTo>
                    <a:pt x="108980" y="275384"/>
                  </a:lnTo>
                  <a:lnTo>
                    <a:pt x="96107" y="286893"/>
                  </a:lnTo>
                  <a:lnTo>
                    <a:pt x="80867" y="289941"/>
                  </a:lnTo>
                  <a:close/>
                </a:path>
                <a:path w="213995" h="290195">
                  <a:moveTo>
                    <a:pt x="137350" y="286893"/>
                  </a:moveTo>
                  <a:lnTo>
                    <a:pt x="134302" y="283845"/>
                  </a:lnTo>
                  <a:lnTo>
                    <a:pt x="135207" y="274955"/>
                  </a:lnTo>
                  <a:lnTo>
                    <a:pt x="135941" y="265461"/>
                  </a:lnTo>
                  <a:lnTo>
                    <a:pt x="136445" y="259533"/>
                  </a:lnTo>
                  <a:lnTo>
                    <a:pt x="137350" y="253269"/>
                  </a:lnTo>
                  <a:lnTo>
                    <a:pt x="96107" y="253269"/>
                  </a:lnTo>
                  <a:lnTo>
                    <a:pt x="134302" y="234981"/>
                  </a:lnTo>
                  <a:lnTo>
                    <a:pt x="136064" y="224931"/>
                  </a:lnTo>
                  <a:lnTo>
                    <a:pt x="136588" y="215157"/>
                  </a:lnTo>
                  <a:lnTo>
                    <a:pt x="137112" y="200794"/>
                  </a:lnTo>
                  <a:lnTo>
                    <a:pt x="137307" y="184987"/>
                  </a:lnTo>
                  <a:lnTo>
                    <a:pt x="137350" y="149542"/>
                  </a:lnTo>
                  <a:lnTo>
                    <a:pt x="132515" y="143232"/>
                  </a:lnTo>
                  <a:lnTo>
                    <a:pt x="100679" y="123634"/>
                  </a:lnTo>
                  <a:lnTo>
                    <a:pt x="185502" y="123634"/>
                  </a:lnTo>
                  <a:lnTo>
                    <a:pt x="184702" y="202977"/>
                  </a:lnTo>
                  <a:lnTo>
                    <a:pt x="184797" y="243625"/>
                  </a:lnTo>
                  <a:lnTo>
                    <a:pt x="185148" y="251174"/>
                  </a:lnTo>
                  <a:lnTo>
                    <a:pt x="185264" y="253269"/>
                  </a:lnTo>
                  <a:lnTo>
                    <a:pt x="186028" y="258724"/>
                  </a:lnTo>
                  <a:lnTo>
                    <a:pt x="186118" y="262413"/>
                  </a:lnTo>
                  <a:lnTo>
                    <a:pt x="187642" y="265461"/>
                  </a:lnTo>
                  <a:lnTo>
                    <a:pt x="190690" y="268509"/>
                  </a:lnTo>
                  <a:lnTo>
                    <a:pt x="199834" y="268509"/>
                  </a:lnTo>
                  <a:lnTo>
                    <a:pt x="213550" y="270033"/>
                  </a:lnTo>
                  <a:lnTo>
                    <a:pt x="213550" y="285369"/>
                  </a:lnTo>
                  <a:lnTo>
                    <a:pt x="167830" y="285369"/>
                  </a:lnTo>
                  <a:lnTo>
                    <a:pt x="159853" y="285392"/>
                  </a:lnTo>
                  <a:lnTo>
                    <a:pt x="152019" y="285559"/>
                  </a:lnTo>
                  <a:lnTo>
                    <a:pt x="144470" y="286011"/>
                  </a:lnTo>
                  <a:lnTo>
                    <a:pt x="137350" y="286893"/>
                  </a:lnTo>
                  <a:close/>
                </a:path>
                <a:path w="213995" h="290195">
                  <a:moveTo>
                    <a:pt x="213550" y="286893"/>
                  </a:moveTo>
                  <a:lnTo>
                    <a:pt x="201263" y="286011"/>
                  </a:lnTo>
                  <a:lnTo>
                    <a:pt x="189547" y="285559"/>
                  </a:lnTo>
                  <a:lnTo>
                    <a:pt x="178403" y="285392"/>
                  </a:lnTo>
                  <a:lnTo>
                    <a:pt x="167830" y="285369"/>
                  </a:lnTo>
                  <a:lnTo>
                    <a:pt x="213550" y="285369"/>
                  </a:lnTo>
                  <a:lnTo>
                    <a:pt x="213550" y="286893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155" name="object 155"/>
          <p:cNvGrpSpPr/>
          <p:nvPr/>
        </p:nvGrpSpPr>
        <p:grpSpPr>
          <a:xfrm>
            <a:off x="3739616" y="4685039"/>
            <a:ext cx="5179567" cy="398453"/>
            <a:chOff x="3739616" y="4685040"/>
            <a:chExt cx="5179567" cy="398453"/>
          </a:xfrm>
        </p:grpSpPr>
        <p:pic>
          <p:nvPicPr>
            <p:cNvPr id="156" name="object 156"/>
            <p:cNvPicPr/>
            <p:nvPr/>
          </p:nvPicPr>
          <p:blipFill>
            <a:blip r:embed="rId74"/>
            <a:stretch>
              <a:fillRect/>
            </a:stretch>
          </p:blipFill>
          <p:spPr>
            <a:xfrm>
              <a:off x="6714620" y="4807491"/>
              <a:ext cx="127831" cy="168340"/>
            </a:xfrm>
            <a:prstGeom prst="rect">
              <a:avLst/>
            </a:prstGeom>
          </p:spPr>
        </p:pic>
        <p:pic>
          <p:nvPicPr>
            <p:cNvPr id="157" name="object 157"/>
            <p:cNvPicPr/>
            <p:nvPr/>
          </p:nvPicPr>
          <p:blipFill>
            <a:blip r:embed="rId75"/>
            <a:stretch>
              <a:fillRect/>
            </a:stretch>
          </p:blipFill>
          <p:spPr>
            <a:xfrm>
              <a:off x="6869348" y="4807491"/>
              <a:ext cx="164222" cy="168340"/>
            </a:xfrm>
            <a:prstGeom prst="rect">
              <a:avLst/>
            </a:prstGeom>
          </p:spPr>
        </p:pic>
        <p:sp>
          <p:nvSpPr>
            <p:cNvPr id="158" name="object 158"/>
            <p:cNvSpPr/>
            <p:nvPr/>
          </p:nvSpPr>
          <p:spPr>
            <a:xfrm>
              <a:off x="3739616" y="4720008"/>
              <a:ext cx="3827369" cy="293594"/>
            </a:xfrm>
            <a:custGeom>
              <a:avLst/>
              <a:gdLst/>
              <a:ahLst/>
              <a:cxnLst/>
              <a:rect l="l" t="t" r="r" b="b"/>
              <a:pathLst>
                <a:path w="4337684" h="332739">
                  <a:moveTo>
                    <a:pt x="3844480" y="29044"/>
                  </a:moveTo>
                  <a:lnTo>
                    <a:pt x="3841432" y="22860"/>
                  </a:lnTo>
                  <a:lnTo>
                    <a:pt x="3836860" y="16764"/>
                  </a:lnTo>
                  <a:lnTo>
                    <a:pt x="3830764" y="10668"/>
                  </a:lnTo>
                  <a:lnTo>
                    <a:pt x="3823144" y="7620"/>
                  </a:lnTo>
                  <a:lnTo>
                    <a:pt x="3806380" y="7620"/>
                  </a:lnTo>
                  <a:lnTo>
                    <a:pt x="3800284" y="10668"/>
                  </a:lnTo>
                  <a:lnTo>
                    <a:pt x="3788092" y="22860"/>
                  </a:lnTo>
                  <a:lnTo>
                    <a:pt x="3785044" y="29044"/>
                  </a:lnTo>
                  <a:lnTo>
                    <a:pt x="3785044" y="45808"/>
                  </a:lnTo>
                  <a:lnTo>
                    <a:pt x="3788092" y="53428"/>
                  </a:lnTo>
                  <a:lnTo>
                    <a:pt x="3794188" y="59524"/>
                  </a:lnTo>
                  <a:lnTo>
                    <a:pt x="3800284" y="64096"/>
                  </a:lnTo>
                  <a:lnTo>
                    <a:pt x="3806380" y="67144"/>
                  </a:lnTo>
                  <a:lnTo>
                    <a:pt x="3823144" y="67144"/>
                  </a:lnTo>
                  <a:lnTo>
                    <a:pt x="3830764" y="64096"/>
                  </a:lnTo>
                  <a:lnTo>
                    <a:pt x="3836860" y="59524"/>
                  </a:lnTo>
                  <a:lnTo>
                    <a:pt x="3841432" y="53428"/>
                  </a:lnTo>
                  <a:lnTo>
                    <a:pt x="3844480" y="45808"/>
                  </a:lnTo>
                  <a:lnTo>
                    <a:pt x="3844480" y="29044"/>
                  </a:lnTo>
                  <a:close/>
                </a:path>
                <a:path w="4337684" h="332739">
                  <a:moveTo>
                    <a:pt x="3870388" y="270027"/>
                  </a:moveTo>
                  <a:lnTo>
                    <a:pt x="3841432" y="262407"/>
                  </a:lnTo>
                  <a:lnTo>
                    <a:pt x="3841432" y="259359"/>
                  </a:lnTo>
                  <a:lnTo>
                    <a:pt x="3840556" y="253034"/>
                  </a:lnTo>
                  <a:lnTo>
                    <a:pt x="3840099" y="242976"/>
                  </a:lnTo>
                  <a:lnTo>
                    <a:pt x="3840035" y="237070"/>
                  </a:lnTo>
                  <a:lnTo>
                    <a:pt x="3839972" y="202971"/>
                  </a:lnTo>
                  <a:lnTo>
                    <a:pt x="3840175" y="177368"/>
                  </a:lnTo>
                  <a:lnTo>
                    <a:pt x="3840861" y="148590"/>
                  </a:lnTo>
                  <a:lnTo>
                    <a:pt x="3841839" y="124091"/>
                  </a:lnTo>
                  <a:lnTo>
                    <a:pt x="3842956" y="103720"/>
                  </a:lnTo>
                  <a:lnTo>
                    <a:pt x="3838384" y="99148"/>
                  </a:lnTo>
                  <a:lnTo>
                    <a:pt x="3822408" y="105435"/>
                  </a:lnTo>
                  <a:lnTo>
                    <a:pt x="3804285" y="110439"/>
                  </a:lnTo>
                  <a:lnTo>
                    <a:pt x="3784130" y="114020"/>
                  </a:lnTo>
                  <a:lnTo>
                    <a:pt x="3762095" y="116014"/>
                  </a:lnTo>
                  <a:lnTo>
                    <a:pt x="3762095" y="131254"/>
                  </a:lnTo>
                  <a:lnTo>
                    <a:pt x="3783520" y="131254"/>
                  </a:lnTo>
                  <a:lnTo>
                    <a:pt x="3788092" y="132778"/>
                  </a:lnTo>
                  <a:lnTo>
                    <a:pt x="3791140" y="135826"/>
                  </a:lnTo>
                  <a:lnTo>
                    <a:pt x="3791178" y="148590"/>
                  </a:lnTo>
                  <a:lnTo>
                    <a:pt x="3792664" y="170878"/>
                  </a:lnTo>
                  <a:lnTo>
                    <a:pt x="3792563" y="228930"/>
                  </a:lnTo>
                  <a:lnTo>
                    <a:pt x="3789616" y="262407"/>
                  </a:lnTo>
                  <a:lnTo>
                    <a:pt x="3789616" y="266979"/>
                  </a:lnTo>
                  <a:lnTo>
                    <a:pt x="3786568" y="266979"/>
                  </a:lnTo>
                  <a:lnTo>
                    <a:pt x="3785044" y="268503"/>
                  </a:lnTo>
                  <a:lnTo>
                    <a:pt x="3775811" y="270027"/>
                  </a:lnTo>
                  <a:lnTo>
                    <a:pt x="3762095" y="270027"/>
                  </a:lnTo>
                  <a:lnTo>
                    <a:pt x="3762095" y="286893"/>
                  </a:lnTo>
                  <a:lnTo>
                    <a:pt x="3781869" y="286016"/>
                  </a:lnTo>
                  <a:lnTo>
                    <a:pt x="3797617" y="285559"/>
                  </a:lnTo>
                  <a:lnTo>
                    <a:pt x="3809339" y="285394"/>
                  </a:lnTo>
                  <a:lnTo>
                    <a:pt x="3817048" y="285369"/>
                  </a:lnTo>
                  <a:lnTo>
                    <a:pt x="3827322" y="285394"/>
                  </a:lnTo>
                  <a:lnTo>
                    <a:pt x="3839718" y="285559"/>
                  </a:lnTo>
                  <a:lnTo>
                    <a:pt x="3854132" y="286016"/>
                  </a:lnTo>
                  <a:lnTo>
                    <a:pt x="3870388" y="286893"/>
                  </a:lnTo>
                  <a:lnTo>
                    <a:pt x="3870388" y="285369"/>
                  </a:lnTo>
                  <a:lnTo>
                    <a:pt x="3870388" y="270027"/>
                  </a:lnTo>
                  <a:close/>
                </a:path>
                <a:path w="4337684" h="332739">
                  <a:moveTo>
                    <a:pt x="4000119" y="270027"/>
                  </a:moveTo>
                  <a:lnTo>
                    <a:pt x="3987838" y="270027"/>
                  </a:lnTo>
                  <a:lnTo>
                    <a:pt x="3980218" y="268503"/>
                  </a:lnTo>
                  <a:lnTo>
                    <a:pt x="3977170" y="268503"/>
                  </a:lnTo>
                  <a:lnTo>
                    <a:pt x="3972598" y="263931"/>
                  </a:lnTo>
                  <a:lnTo>
                    <a:pt x="3972598" y="262407"/>
                  </a:lnTo>
                  <a:lnTo>
                    <a:pt x="3971074" y="256311"/>
                  </a:lnTo>
                  <a:lnTo>
                    <a:pt x="3971264" y="85483"/>
                  </a:lnTo>
                  <a:lnTo>
                    <a:pt x="3971721" y="40843"/>
                  </a:lnTo>
                  <a:lnTo>
                    <a:pt x="3972598" y="3048"/>
                  </a:lnTo>
                  <a:lnTo>
                    <a:pt x="3968026" y="0"/>
                  </a:lnTo>
                  <a:lnTo>
                    <a:pt x="3925900" y="12712"/>
                  </a:lnTo>
                  <a:lnTo>
                    <a:pt x="3891826" y="18288"/>
                  </a:lnTo>
                  <a:lnTo>
                    <a:pt x="3891826" y="29044"/>
                  </a:lnTo>
                  <a:lnTo>
                    <a:pt x="3901236" y="29311"/>
                  </a:lnTo>
                  <a:lnTo>
                    <a:pt x="3908780" y="29997"/>
                  </a:lnTo>
                  <a:lnTo>
                    <a:pt x="3914330" y="30975"/>
                  </a:lnTo>
                  <a:lnTo>
                    <a:pt x="3917734" y="32092"/>
                  </a:lnTo>
                  <a:lnTo>
                    <a:pt x="3919258" y="32092"/>
                  </a:lnTo>
                  <a:lnTo>
                    <a:pt x="3919258" y="35140"/>
                  </a:lnTo>
                  <a:lnTo>
                    <a:pt x="3920375" y="39674"/>
                  </a:lnTo>
                  <a:lnTo>
                    <a:pt x="3921353" y="48475"/>
                  </a:lnTo>
                  <a:lnTo>
                    <a:pt x="3922039" y="61290"/>
                  </a:lnTo>
                  <a:lnTo>
                    <a:pt x="3922306" y="77812"/>
                  </a:lnTo>
                  <a:lnTo>
                    <a:pt x="3922306" y="160210"/>
                  </a:lnTo>
                  <a:lnTo>
                    <a:pt x="3922115" y="207162"/>
                  </a:lnTo>
                  <a:lnTo>
                    <a:pt x="3921658" y="226314"/>
                  </a:lnTo>
                  <a:lnTo>
                    <a:pt x="3920782" y="242595"/>
                  </a:lnTo>
                  <a:lnTo>
                    <a:pt x="3920782" y="256311"/>
                  </a:lnTo>
                  <a:lnTo>
                    <a:pt x="3919258" y="263931"/>
                  </a:lnTo>
                  <a:lnTo>
                    <a:pt x="3917734" y="265455"/>
                  </a:lnTo>
                  <a:lnTo>
                    <a:pt x="3916210" y="268503"/>
                  </a:lnTo>
                  <a:lnTo>
                    <a:pt x="3911638" y="270027"/>
                  </a:lnTo>
                  <a:lnTo>
                    <a:pt x="3891826" y="270027"/>
                  </a:lnTo>
                  <a:lnTo>
                    <a:pt x="3891826" y="286893"/>
                  </a:lnTo>
                  <a:lnTo>
                    <a:pt x="3948214" y="285369"/>
                  </a:lnTo>
                  <a:lnTo>
                    <a:pt x="3980218" y="285369"/>
                  </a:lnTo>
                  <a:lnTo>
                    <a:pt x="4000119" y="286893"/>
                  </a:lnTo>
                  <a:lnTo>
                    <a:pt x="4000119" y="270027"/>
                  </a:lnTo>
                  <a:close/>
                </a:path>
                <a:path w="4337684" h="332739">
                  <a:moveTo>
                    <a:pt x="4090035" y="251752"/>
                  </a:moveTo>
                  <a:lnTo>
                    <a:pt x="4086987" y="244132"/>
                  </a:lnTo>
                  <a:lnTo>
                    <a:pt x="4080891" y="238036"/>
                  </a:lnTo>
                  <a:lnTo>
                    <a:pt x="4076319" y="231940"/>
                  </a:lnTo>
                  <a:lnTo>
                    <a:pt x="4068699" y="228892"/>
                  </a:lnTo>
                  <a:lnTo>
                    <a:pt x="4059555" y="228892"/>
                  </a:lnTo>
                  <a:lnTo>
                    <a:pt x="4051935" y="228892"/>
                  </a:lnTo>
                  <a:lnTo>
                    <a:pt x="4044315" y="231940"/>
                  </a:lnTo>
                  <a:lnTo>
                    <a:pt x="4032123" y="244132"/>
                  </a:lnTo>
                  <a:lnTo>
                    <a:pt x="4029075" y="251752"/>
                  </a:lnTo>
                  <a:lnTo>
                    <a:pt x="4029075" y="268516"/>
                  </a:lnTo>
                  <a:lnTo>
                    <a:pt x="4032123" y="274612"/>
                  </a:lnTo>
                  <a:lnTo>
                    <a:pt x="4044315" y="286893"/>
                  </a:lnTo>
                  <a:lnTo>
                    <a:pt x="4051935" y="289941"/>
                  </a:lnTo>
                  <a:lnTo>
                    <a:pt x="4068699" y="289941"/>
                  </a:lnTo>
                  <a:lnTo>
                    <a:pt x="4076319" y="286893"/>
                  </a:lnTo>
                  <a:lnTo>
                    <a:pt x="4080891" y="280797"/>
                  </a:lnTo>
                  <a:lnTo>
                    <a:pt x="4086987" y="274612"/>
                  </a:lnTo>
                  <a:lnTo>
                    <a:pt x="4090035" y="268516"/>
                  </a:lnTo>
                  <a:lnTo>
                    <a:pt x="4090035" y="251752"/>
                  </a:lnTo>
                  <a:close/>
                </a:path>
                <a:path w="4337684" h="332739">
                  <a:moveTo>
                    <a:pt x="4337316" y="315366"/>
                  </a:moveTo>
                  <a:lnTo>
                    <a:pt x="0" y="315366"/>
                  </a:lnTo>
                  <a:lnTo>
                    <a:pt x="0" y="332130"/>
                  </a:lnTo>
                  <a:lnTo>
                    <a:pt x="4337316" y="332130"/>
                  </a:lnTo>
                  <a:lnTo>
                    <a:pt x="4337316" y="315366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159" name="object 159"/>
            <p:cNvPicPr/>
            <p:nvPr/>
          </p:nvPicPr>
          <p:blipFill>
            <a:blip r:embed="rId76"/>
            <a:stretch>
              <a:fillRect/>
            </a:stretch>
          </p:blipFill>
          <p:spPr>
            <a:xfrm>
              <a:off x="7577334" y="4685040"/>
              <a:ext cx="1341848" cy="398453"/>
            </a:xfrm>
            <a:prstGeom prst="rect">
              <a:avLst/>
            </a:prstGeom>
          </p:spPr>
        </p:pic>
      </p:grpSp>
      <p:pic>
        <p:nvPicPr>
          <p:cNvPr id="160" name="object 160"/>
          <p:cNvPicPr/>
          <p:nvPr/>
        </p:nvPicPr>
        <p:blipFill>
          <a:blip r:embed="rId77"/>
          <a:stretch>
            <a:fillRect/>
          </a:stretch>
        </p:blipFill>
        <p:spPr>
          <a:xfrm>
            <a:off x="3756267" y="5259901"/>
            <a:ext cx="1098289" cy="191116"/>
          </a:xfrm>
          <a:prstGeom prst="rect">
            <a:avLst/>
          </a:prstGeom>
        </p:spPr>
      </p:pic>
      <p:grpSp>
        <p:nvGrpSpPr>
          <p:cNvPr id="161" name="object 161"/>
          <p:cNvGrpSpPr/>
          <p:nvPr/>
        </p:nvGrpSpPr>
        <p:grpSpPr>
          <a:xfrm>
            <a:off x="5126437" y="5158885"/>
            <a:ext cx="783293" cy="292474"/>
            <a:chOff x="5126437" y="5158885"/>
            <a:chExt cx="783293" cy="292474"/>
          </a:xfrm>
        </p:grpSpPr>
        <p:pic>
          <p:nvPicPr>
            <p:cNvPr id="162" name="object 162"/>
            <p:cNvPicPr/>
            <p:nvPr/>
          </p:nvPicPr>
          <p:blipFill>
            <a:blip r:embed="rId78"/>
            <a:stretch>
              <a:fillRect/>
            </a:stretch>
          </p:blipFill>
          <p:spPr>
            <a:xfrm>
              <a:off x="5126437" y="5261245"/>
              <a:ext cx="174979" cy="189771"/>
            </a:xfrm>
            <a:prstGeom prst="rect">
              <a:avLst/>
            </a:prstGeom>
          </p:spPr>
        </p:pic>
        <p:sp>
          <p:nvSpPr>
            <p:cNvPr id="163" name="object 163"/>
            <p:cNvSpPr/>
            <p:nvPr/>
          </p:nvSpPr>
          <p:spPr>
            <a:xfrm>
              <a:off x="5316205" y="5158885"/>
              <a:ext cx="253253" cy="292474"/>
            </a:xfrm>
            <a:custGeom>
              <a:avLst/>
              <a:gdLst/>
              <a:ahLst/>
              <a:cxnLst/>
              <a:rect l="l" t="t" r="r" b="b"/>
              <a:pathLst>
                <a:path w="287020" h="331470">
                  <a:moveTo>
                    <a:pt x="143357" y="3048"/>
                  </a:moveTo>
                  <a:lnTo>
                    <a:pt x="131165" y="0"/>
                  </a:lnTo>
                  <a:lnTo>
                    <a:pt x="115925" y="0"/>
                  </a:lnTo>
                  <a:lnTo>
                    <a:pt x="78016" y="26047"/>
                  </a:lnTo>
                  <a:lnTo>
                    <a:pt x="48196" y="61531"/>
                  </a:lnTo>
                  <a:lnTo>
                    <a:pt x="38100" y="102209"/>
                  </a:lnTo>
                  <a:lnTo>
                    <a:pt x="38100" y="129730"/>
                  </a:lnTo>
                  <a:lnTo>
                    <a:pt x="22860" y="138684"/>
                  </a:lnTo>
                  <a:lnTo>
                    <a:pt x="15379" y="142798"/>
                  </a:lnTo>
                  <a:lnTo>
                    <a:pt x="7620" y="146494"/>
                  </a:lnTo>
                  <a:lnTo>
                    <a:pt x="7620" y="155638"/>
                  </a:lnTo>
                  <a:lnTo>
                    <a:pt x="38100" y="154114"/>
                  </a:lnTo>
                  <a:lnTo>
                    <a:pt x="38100" y="238036"/>
                  </a:lnTo>
                  <a:lnTo>
                    <a:pt x="37147" y="284975"/>
                  </a:lnTo>
                  <a:lnTo>
                    <a:pt x="25908" y="314325"/>
                  </a:lnTo>
                  <a:lnTo>
                    <a:pt x="0" y="314325"/>
                  </a:lnTo>
                  <a:lnTo>
                    <a:pt x="0" y="326517"/>
                  </a:lnTo>
                  <a:lnTo>
                    <a:pt x="68681" y="324993"/>
                  </a:lnTo>
                  <a:lnTo>
                    <a:pt x="89446" y="325183"/>
                  </a:lnTo>
                  <a:lnTo>
                    <a:pt x="103606" y="325640"/>
                  </a:lnTo>
                  <a:lnTo>
                    <a:pt x="120497" y="326517"/>
                  </a:lnTo>
                  <a:lnTo>
                    <a:pt x="120497" y="314325"/>
                  </a:lnTo>
                  <a:lnTo>
                    <a:pt x="88493" y="314325"/>
                  </a:lnTo>
                  <a:lnTo>
                    <a:pt x="80873" y="311277"/>
                  </a:lnTo>
                  <a:lnTo>
                    <a:pt x="75057" y="265518"/>
                  </a:lnTo>
                  <a:lnTo>
                    <a:pt x="74777" y="238036"/>
                  </a:lnTo>
                  <a:lnTo>
                    <a:pt x="74777" y="154114"/>
                  </a:lnTo>
                  <a:lnTo>
                    <a:pt x="84226" y="153238"/>
                  </a:lnTo>
                  <a:lnTo>
                    <a:pt x="92113" y="152781"/>
                  </a:lnTo>
                  <a:lnTo>
                    <a:pt x="103733" y="152590"/>
                  </a:lnTo>
                  <a:lnTo>
                    <a:pt x="131165" y="154114"/>
                  </a:lnTo>
                  <a:lnTo>
                    <a:pt x="134213" y="132778"/>
                  </a:lnTo>
                  <a:lnTo>
                    <a:pt x="132689" y="129730"/>
                  </a:lnTo>
                  <a:lnTo>
                    <a:pt x="120637" y="130848"/>
                  </a:lnTo>
                  <a:lnTo>
                    <a:pt x="107162" y="131826"/>
                  </a:lnTo>
                  <a:lnTo>
                    <a:pt x="91960" y="132511"/>
                  </a:lnTo>
                  <a:lnTo>
                    <a:pt x="74777" y="132778"/>
                  </a:lnTo>
                  <a:lnTo>
                    <a:pt x="74777" y="103733"/>
                  </a:lnTo>
                  <a:lnTo>
                    <a:pt x="76873" y="64681"/>
                  </a:lnTo>
                  <a:lnTo>
                    <a:pt x="101257" y="31407"/>
                  </a:lnTo>
                  <a:lnTo>
                    <a:pt x="109829" y="30581"/>
                  </a:lnTo>
                  <a:lnTo>
                    <a:pt x="117563" y="31381"/>
                  </a:lnTo>
                  <a:lnTo>
                    <a:pt x="124879" y="33629"/>
                  </a:lnTo>
                  <a:lnTo>
                    <a:pt x="131902" y="37007"/>
                  </a:lnTo>
                  <a:lnTo>
                    <a:pt x="138785" y="41249"/>
                  </a:lnTo>
                  <a:lnTo>
                    <a:pt x="143357" y="39725"/>
                  </a:lnTo>
                  <a:lnTo>
                    <a:pt x="143357" y="3048"/>
                  </a:lnTo>
                  <a:close/>
                </a:path>
                <a:path w="287020" h="331470">
                  <a:moveTo>
                    <a:pt x="286804" y="132778"/>
                  </a:moveTo>
                  <a:lnTo>
                    <a:pt x="269938" y="132778"/>
                  </a:lnTo>
                  <a:lnTo>
                    <a:pt x="260464" y="133654"/>
                  </a:lnTo>
                  <a:lnTo>
                    <a:pt x="250126" y="134112"/>
                  </a:lnTo>
                  <a:lnTo>
                    <a:pt x="225742" y="134302"/>
                  </a:lnTo>
                  <a:lnTo>
                    <a:pt x="226885" y="105333"/>
                  </a:lnTo>
                  <a:lnTo>
                    <a:pt x="228028" y="82397"/>
                  </a:lnTo>
                  <a:lnTo>
                    <a:pt x="229171" y="65201"/>
                  </a:lnTo>
                  <a:lnTo>
                    <a:pt x="230314" y="53428"/>
                  </a:lnTo>
                  <a:lnTo>
                    <a:pt x="224218" y="48856"/>
                  </a:lnTo>
                  <a:lnTo>
                    <a:pt x="217652" y="52578"/>
                  </a:lnTo>
                  <a:lnTo>
                    <a:pt x="209359" y="56857"/>
                  </a:lnTo>
                  <a:lnTo>
                    <a:pt x="199364" y="61722"/>
                  </a:lnTo>
                  <a:lnTo>
                    <a:pt x="187642" y="67144"/>
                  </a:lnTo>
                  <a:lnTo>
                    <a:pt x="188518" y="84924"/>
                  </a:lnTo>
                  <a:lnTo>
                    <a:pt x="188976" y="101866"/>
                  </a:lnTo>
                  <a:lnTo>
                    <a:pt x="189166" y="134302"/>
                  </a:lnTo>
                  <a:lnTo>
                    <a:pt x="164439" y="145872"/>
                  </a:lnTo>
                  <a:lnTo>
                    <a:pt x="155549" y="149542"/>
                  </a:lnTo>
                  <a:lnTo>
                    <a:pt x="155549" y="158686"/>
                  </a:lnTo>
                  <a:lnTo>
                    <a:pt x="163791" y="157810"/>
                  </a:lnTo>
                  <a:lnTo>
                    <a:pt x="172351" y="157353"/>
                  </a:lnTo>
                  <a:lnTo>
                    <a:pt x="189166" y="157162"/>
                  </a:lnTo>
                  <a:lnTo>
                    <a:pt x="189166" y="282321"/>
                  </a:lnTo>
                  <a:lnTo>
                    <a:pt x="189458" y="290893"/>
                  </a:lnTo>
                  <a:lnTo>
                    <a:pt x="210502" y="324993"/>
                  </a:lnTo>
                  <a:lnTo>
                    <a:pt x="240982" y="331089"/>
                  </a:lnTo>
                  <a:lnTo>
                    <a:pt x="245554" y="329565"/>
                  </a:lnTo>
                  <a:lnTo>
                    <a:pt x="250126" y="329565"/>
                  </a:lnTo>
                  <a:lnTo>
                    <a:pt x="263842" y="324993"/>
                  </a:lnTo>
                  <a:lnTo>
                    <a:pt x="285280" y="300609"/>
                  </a:lnTo>
                  <a:lnTo>
                    <a:pt x="277558" y="292989"/>
                  </a:lnTo>
                  <a:lnTo>
                    <a:pt x="274510" y="296037"/>
                  </a:lnTo>
                  <a:lnTo>
                    <a:pt x="269938" y="299085"/>
                  </a:lnTo>
                  <a:lnTo>
                    <a:pt x="266890" y="300609"/>
                  </a:lnTo>
                  <a:lnTo>
                    <a:pt x="257746" y="303657"/>
                  </a:lnTo>
                  <a:lnTo>
                    <a:pt x="247078" y="303657"/>
                  </a:lnTo>
                  <a:lnTo>
                    <a:pt x="226695" y="267601"/>
                  </a:lnTo>
                  <a:lnTo>
                    <a:pt x="225742" y="241071"/>
                  </a:lnTo>
                  <a:lnTo>
                    <a:pt x="225742" y="155638"/>
                  </a:lnTo>
                  <a:lnTo>
                    <a:pt x="233362" y="155638"/>
                  </a:lnTo>
                  <a:lnTo>
                    <a:pt x="276034" y="154114"/>
                  </a:lnTo>
                  <a:lnTo>
                    <a:pt x="285280" y="155638"/>
                  </a:lnTo>
                  <a:lnTo>
                    <a:pt x="286804" y="132778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164" name="object 164"/>
            <p:cNvPicPr/>
            <p:nvPr/>
          </p:nvPicPr>
          <p:blipFill>
            <a:blip r:embed="rId79"/>
            <a:stretch>
              <a:fillRect/>
            </a:stretch>
          </p:blipFill>
          <p:spPr>
            <a:xfrm>
              <a:off x="5584059" y="5261246"/>
              <a:ext cx="165483" cy="189771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80"/>
            <a:stretch>
              <a:fillRect/>
            </a:stretch>
          </p:blipFill>
          <p:spPr>
            <a:xfrm>
              <a:off x="5768452" y="5259901"/>
              <a:ext cx="141278" cy="187082"/>
            </a:xfrm>
            <a:prstGeom prst="rect">
              <a:avLst/>
            </a:prstGeom>
          </p:spPr>
        </p:pic>
      </p:grpSp>
      <p:grpSp>
        <p:nvGrpSpPr>
          <p:cNvPr id="166" name="object 166"/>
          <p:cNvGrpSpPr/>
          <p:nvPr/>
        </p:nvGrpSpPr>
        <p:grpSpPr>
          <a:xfrm>
            <a:off x="6170855" y="5158879"/>
            <a:ext cx="1046152" cy="397528"/>
            <a:chOff x="6170855" y="5158879"/>
            <a:chExt cx="1046152" cy="397528"/>
          </a:xfrm>
        </p:grpSpPr>
        <p:sp>
          <p:nvSpPr>
            <p:cNvPr id="167" name="object 167"/>
            <p:cNvSpPr/>
            <p:nvPr/>
          </p:nvSpPr>
          <p:spPr>
            <a:xfrm>
              <a:off x="6170855" y="5158879"/>
              <a:ext cx="222437" cy="288551"/>
            </a:xfrm>
            <a:custGeom>
              <a:avLst/>
              <a:gdLst/>
              <a:ahLst/>
              <a:cxnLst/>
              <a:rect l="l" t="t" r="r" b="b"/>
              <a:pathLst>
                <a:path w="252095" h="327025">
                  <a:moveTo>
                    <a:pt x="251650" y="326517"/>
                  </a:moveTo>
                  <a:lnTo>
                    <a:pt x="240506" y="325635"/>
                  </a:lnTo>
                  <a:lnTo>
                    <a:pt x="229933" y="325183"/>
                  </a:lnTo>
                  <a:lnTo>
                    <a:pt x="201596" y="325016"/>
                  </a:lnTo>
                  <a:lnTo>
                    <a:pt x="192976" y="325183"/>
                  </a:lnTo>
                  <a:lnTo>
                    <a:pt x="184356" y="325635"/>
                  </a:lnTo>
                  <a:lnTo>
                    <a:pt x="175450" y="326517"/>
                  </a:lnTo>
                  <a:lnTo>
                    <a:pt x="177450" y="299093"/>
                  </a:lnTo>
                  <a:lnTo>
                    <a:pt x="178879" y="271795"/>
                  </a:lnTo>
                  <a:lnTo>
                    <a:pt x="179736" y="244783"/>
                  </a:lnTo>
                  <a:lnTo>
                    <a:pt x="180022" y="218217"/>
                  </a:lnTo>
                  <a:lnTo>
                    <a:pt x="179736" y="202248"/>
                  </a:lnTo>
                  <a:lnTo>
                    <a:pt x="172615" y="164568"/>
                  </a:lnTo>
                  <a:lnTo>
                    <a:pt x="138231" y="143779"/>
                  </a:lnTo>
                  <a:lnTo>
                    <a:pt x="129635" y="143446"/>
                  </a:lnTo>
                  <a:lnTo>
                    <a:pt x="120777" y="143994"/>
                  </a:lnTo>
                  <a:lnTo>
                    <a:pt x="84677" y="160401"/>
                  </a:lnTo>
                  <a:lnTo>
                    <a:pt x="73271" y="270636"/>
                  </a:lnTo>
                  <a:lnTo>
                    <a:pt x="73437" y="288214"/>
                  </a:lnTo>
                  <a:lnTo>
                    <a:pt x="73890" y="299774"/>
                  </a:lnTo>
                  <a:lnTo>
                    <a:pt x="74771" y="305181"/>
                  </a:lnTo>
                  <a:lnTo>
                    <a:pt x="76295" y="308229"/>
                  </a:lnTo>
                  <a:lnTo>
                    <a:pt x="82391" y="311277"/>
                  </a:lnTo>
                  <a:lnTo>
                    <a:pt x="93059" y="311277"/>
                  </a:lnTo>
                  <a:lnTo>
                    <a:pt x="111347" y="314325"/>
                  </a:lnTo>
                  <a:lnTo>
                    <a:pt x="111347" y="326517"/>
                  </a:lnTo>
                  <a:lnTo>
                    <a:pt x="95058" y="325635"/>
                  </a:lnTo>
                  <a:lnTo>
                    <a:pt x="80474" y="325183"/>
                  </a:lnTo>
                  <a:lnTo>
                    <a:pt x="45005" y="325016"/>
                  </a:lnTo>
                  <a:lnTo>
                    <a:pt x="31623" y="325183"/>
                  </a:lnTo>
                  <a:lnTo>
                    <a:pt x="16525" y="325635"/>
                  </a:lnTo>
                  <a:lnTo>
                    <a:pt x="0" y="326517"/>
                  </a:lnTo>
                  <a:lnTo>
                    <a:pt x="0" y="314325"/>
                  </a:lnTo>
                  <a:lnTo>
                    <a:pt x="13716" y="311277"/>
                  </a:lnTo>
                  <a:lnTo>
                    <a:pt x="22860" y="311277"/>
                  </a:lnTo>
                  <a:lnTo>
                    <a:pt x="27432" y="309753"/>
                  </a:lnTo>
                  <a:lnTo>
                    <a:pt x="36337" y="264540"/>
                  </a:lnTo>
                  <a:lnTo>
                    <a:pt x="36576" y="245649"/>
                  </a:lnTo>
                  <a:lnTo>
                    <a:pt x="36576" y="99155"/>
                  </a:lnTo>
                  <a:lnTo>
                    <a:pt x="35623" y="53244"/>
                  </a:lnTo>
                  <a:lnTo>
                    <a:pt x="25908" y="29051"/>
                  </a:lnTo>
                  <a:lnTo>
                    <a:pt x="0" y="29051"/>
                  </a:lnTo>
                  <a:lnTo>
                    <a:pt x="0" y="15239"/>
                  </a:lnTo>
                  <a:lnTo>
                    <a:pt x="43719" y="9239"/>
                  </a:lnTo>
                  <a:lnTo>
                    <a:pt x="71723" y="0"/>
                  </a:lnTo>
                  <a:lnTo>
                    <a:pt x="74771" y="0"/>
                  </a:lnTo>
                  <a:lnTo>
                    <a:pt x="76295" y="1524"/>
                  </a:lnTo>
                  <a:lnTo>
                    <a:pt x="76295" y="4571"/>
                  </a:lnTo>
                  <a:lnTo>
                    <a:pt x="74771" y="13716"/>
                  </a:lnTo>
                  <a:lnTo>
                    <a:pt x="73247" y="51911"/>
                  </a:lnTo>
                  <a:lnTo>
                    <a:pt x="73247" y="157162"/>
                  </a:lnTo>
                  <a:lnTo>
                    <a:pt x="100679" y="131254"/>
                  </a:lnTo>
                  <a:lnTo>
                    <a:pt x="108299" y="125158"/>
                  </a:lnTo>
                  <a:lnTo>
                    <a:pt x="120491" y="119062"/>
                  </a:lnTo>
                  <a:lnTo>
                    <a:pt x="126587" y="117538"/>
                  </a:lnTo>
                  <a:lnTo>
                    <a:pt x="135731" y="116014"/>
                  </a:lnTo>
                  <a:lnTo>
                    <a:pt x="144875" y="116014"/>
                  </a:lnTo>
                  <a:lnTo>
                    <a:pt x="186118" y="125158"/>
                  </a:lnTo>
                  <a:lnTo>
                    <a:pt x="213621" y="158711"/>
                  </a:lnTo>
                  <a:lnTo>
                    <a:pt x="218122" y="201453"/>
                  </a:lnTo>
                  <a:lnTo>
                    <a:pt x="216598" y="265461"/>
                  </a:lnTo>
                  <a:lnTo>
                    <a:pt x="216789" y="285357"/>
                  </a:lnTo>
                  <a:lnTo>
                    <a:pt x="217241" y="293416"/>
                  </a:lnTo>
                  <a:lnTo>
                    <a:pt x="218122" y="300609"/>
                  </a:lnTo>
                  <a:lnTo>
                    <a:pt x="218122" y="303657"/>
                  </a:lnTo>
                  <a:lnTo>
                    <a:pt x="219646" y="306705"/>
                  </a:lnTo>
                  <a:lnTo>
                    <a:pt x="221170" y="308229"/>
                  </a:lnTo>
                  <a:lnTo>
                    <a:pt x="227266" y="311277"/>
                  </a:lnTo>
                  <a:lnTo>
                    <a:pt x="234886" y="311277"/>
                  </a:lnTo>
                  <a:lnTo>
                    <a:pt x="251650" y="314325"/>
                  </a:lnTo>
                  <a:lnTo>
                    <a:pt x="251650" y="326517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168" name="object 168"/>
            <p:cNvPicPr/>
            <p:nvPr/>
          </p:nvPicPr>
          <p:blipFill>
            <a:blip r:embed="rId81"/>
            <a:stretch>
              <a:fillRect/>
            </a:stretch>
          </p:blipFill>
          <p:spPr>
            <a:xfrm>
              <a:off x="6403658" y="5261245"/>
              <a:ext cx="166911" cy="189771"/>
            </a:xfrm>
            <a:prstGeom prst="rect">
              <a:avLst/>
            </a:prstGeom>
          </p:spPr>
        </p:pic>
        <p:pic>
          <p:nvPicPr>
            <p:cNvPr id="169" name="object 169"/>
            <p:cNvPicPr/>
            <p:nvPr/>
          </p:nvPicPr>
          <p:blipFill>
            <a:blip r:embed="rId82"/>
            <a:stretch>
              <a:fillRect/>
            </a:stretch>
          </p:blipFill>
          <p:spPr>
            <a:xfrm>
              <a:off x="6598809" y="5261245"/>
              <a:ext cx="397107" cy="189771"/>
            </a:xfrm>
            <a:prstGeom prst="rect">
              <a:avLst/>
            </a:prstGeom>
          </p:spPr>
        </p:pic>
        <p:sp>
          <p:nvSpPr>
            <p:cNvPr id="170" name="object 170"/>
            <p:cNvSpPr/>
            <p:nvPr/>
          </p:nvSpPr>
          <p:spPr>
            <a:xfrm>
              <a:off x="7008019" y="5263933"/>
              <a:ext cx="208989" cy="292474"/>
            </a:xfrm>
            <a:custGeom>
              <a:avLst/>
              <a:gdLst/>
              <a:ahLst/>
              <a:cxnLst/>
              <a:rect l="l" t="t" r="r" b="b"/>
              <a:pathLst>
                <a:path w="236852" h="331470">
                  <a:moveTo>
                    <a:pt x="35052" y="331088"/>
                  </a:moveTo>
                  <a:lnTo>
                    <a:pt x="27432" y="331088"/>
                  </a:lnTo>
                  <a:lnTo>
                    <a:pt x="13716" y="326516"/>
                  </a:lnTo>
                  <a:lnTo>
                    <a:pt x="9144" y="323468"/>
                  </a:lnTo>
                  <a:lnTo>
                    <a:pt x="19812" y="289845"/>
                  </a:lnTo>
                  <a:lnTo>
                    <a:pt x="24384" y="289845"/>
                  </a:lnTo>
                  <a:lnTo>
                    <a:pt x="27432" y="294417"/>
                  </a:lnTo>
                  <a:lnTo>
                    <a:pt x="36576" y="300513"/>
                  </a:lnTo>
                  <a:lnTo>
                    <a:pt x="39624" y="303561"/>
                  </a:lnTo>
                  <a:lnTo>
                    <a:pt x="47244" y="303561"/>
                  </a:lnTo>
                  <a:lnTo>
                    <a:pt x="78914" y="281652"/>
                  </a:lnTo>
                  <a:lnTo>
                    <a:pt x="95964" y="245038"/>
                  </a:lnTo>
                  <a:lnTo>
                    <a:pt x="106775" y="218122"/>
                  </a:lnTo>
                  <a:lnTo>
                    <a:pt x="100820" y="202690"/>
                  </a:lnTo>
                  <a:lnTo>
                    <a:pt x="81446" y="154645"/>
                  </a:lnTo>
                  <a:lnTo>
                    <a:pt x="48768" y="71723"/>
                  </a:lnTo>
                  <a:lnTo>
                    <a:pt x="28003" y="24645"/>
                  </a:lnTo>
                  <a:lnTo>
                    <a:pt x="22860" y="18478"/>
                  </a:lnTo>
                  <a:lnTo>
                    <a:pt x="16573" y="14882"/>
                  </a:lnTo>
                  <a:lnTo>
                    <a:pt x="9144" y="13715"/>
                  </a:lnTo>
                  <a:lnTo>
                    <a:pt x="0" y="13715"/>
                  </a:lnTo>
                  <a:lnTo>
                    <a:pt x="0" y="0"/>
                  </a:lnTo>
                  <a:lnTo>
                    <a:pt x="11120" y="881"/>
                  </a:lnTo>
                  <a:lnTo>
                    <a:pt x="21526" y="1333"/>
                  </a:lnTo>
                  <a:lnTo>
                    <a:pt x="48769" y="1500"/>
                  </a:lnTo>
                  <a:lnTo>
                    <a:pt x="62495" y="1333"/>
                  </a:lnTo>
                  <a:lnTo>
                    <a:pt x="80812" y="881"/>
                  </a:lnTo>
                  <a:lnTo>
                    <a:pt x="103727" y="0"/>
                  </a:lnTo>
                  <a:lnTo>
                    <a:pt x="103727" y="13715"/>
                  </a:lnTo>
                  <a:lnTo>
                    <a:pt x="77819" y="13715"/>
                  </a:lnTo>
                  <a:lnTo>
                    <a:pt x="71628" y="19811"/>
                  </a:lnTo>
                  <a:lnTo>
                    <a:pt x="71628" y="25907"/>
                  </a:lnTo>
                  <a:lnTo>
                    <a:pt x="73247" y="30479"/>
                  </a:lnTo>
                  <a:lnTo>
                    <a:pt x="74771" y="38100"/>
                  </a:lnTo>
                  <a:lnTo>
                    <a:pt x="98964" y="100679"/>
                  </a:lnTo>
                  <a:lnTo>
                    <a:pt x="112275" y="133817"/>
                  </a:lnTo>
                  <a:lnTo>
                    <a:pt x="126587" y="167830"/>
                  </a:lnTo>
                  <a:lnTo>
                    <a:pt x="140874" y="136293"/>
                  </a:lnTo>
                  <a:lnTo>
                    <a:pt x="154019" y="105632"/>
                  </a:lnTo>
                  <a:lnTo>
                    <a:pt x="166020" y="75542"/>
                  </a:lnTo>
                  <a:lnTo>
                    <a:pt x="176879" y="45719"/>
                  </a:lnTo>
                  <a:lnTo>
                    <a:pt x="181546" y="35051"/>
                  </a:lnTo>
                  <a:lnTo>
                    <a:pt x="183070" y="27431"/>
                  </a:lnTo>
                  <a:lnTo>
                    <a:pt x="183070" y="19811"/>
                  </a:lnTo>
                  <a:lnTo>
                    <a:pt x="178403" y="16763"/>
                  </a:lnTo>
                  <a:lnTo>
                    <a:pt x="169259" y="15239"/>
                  </a:lnTo>
                  <a:lnTo>
                    <a:pt x="152495" y="13715"/>
                  </a:lnTo>
                  <a:lnTo>
                    <a:pt x="152495" y="0"/>
                  </a:lnTo>
                  <a:lnTo>
                    <a:pt x="164797" y="881"/>
                  </a:lnTo>
                  <a:lnTo>
                    <a:pt x="176545" y="1333"/>
                  </a:lnTo>
                  <a:lnTo>
                    <a:pt x="207692" y="1500"/>
                  </a:lnTo>
                  <a:lnTo>
                    <a:pt x="217360" y="1333"/>
                  </a:lnTo>
                  <a:lnTo>
                    <a:pt x="227028" y="881"/>
                  </a:lnTo>
                  <a:lnTo>
                    <a:pt x="236410" y="0"/>
                  </a:lnTo>
                  <a:lnTo>
                    <a:pt x="236410" y="13715"/>
                  </a:lnTo>
                  <a:lnTo>
                    <a:pt x="222694" y="13715"/>
                  </a:lnTo>
                  <a:lnTo>
                    <a:pt x="218122" y="16763"/>
                  </a:lnTo>
                  <a:lnTo>
                    <a:pt x="215074" y="18287"/>
                  </a:lnTo>
                  <a:lnTo>
                    <a:pt x="184744" y="76287"/>
                  </a:lnTo>
                  <a:lnTo>
                    <a:pt x="162972" y="123554"/>
                  </a:lnTo>
                  <a:lnTo>
                    <a:pt x="140112" y="178483"/>
                  </a:lnTo>
                  <a:lnTo>
                    <a:pt x="123539" y="219646"/>
                  </a:lnTo>
                  <a:lnTo>
                    <a:pt x="97059" y="278022"/>
                  </a:lnTo>
                  <a:lnTo>
                    <a:pt x="76473" y="314467"/>
                  </a:lnTo>
                  <a:lnTo>
                    <a:pt x="42791" y="330755"/>
                  </a:lnTo>
                  <a:lnTo>
                    <a:pt x="35052" y="331088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171" name="object 171"/>
          <p:cNvGrpSpPr/>
          <p:nvPr/>
        </p:nvGrpSpPr>
        <p:grpSpPr>
          <a:xfrm>
            <a:off x="7477740" y="5175023"/>
            <a:ext cx="845234" cy="275995"/>
            <a:chOff x="7477740" y="5175022"/>
            <a:chExt cx="845234" cy="275995"/>
          </a:xfrm>
        </p:grpSpPr>
        <p:pic>
          <p:nvPicPr>
            <p:cNvPr id="172" name="object 172"/>
            <p:cNvPicPr/>
            <p:nvPr/>
          </p:nvPicPr>
          <p:blipFill>
            <a:blip r:embed="rId83"/>
            <a:stretch>
              <a:fillRect/>
            </a:stretch>
          </p:blipFill>
          <p:spPr>
            <a:xfrm>
              <a:off x="7477740" y="5259901"/>
              <a:ext cx="141278" cy="187082"/>
            </a:xfrm>
            <a:prstGeom prst="rect">
              <a:avLst/>
            </a:prstGeom>
          </p:spPr>
        </p:pic>
        <p:pic>
          <p:nvPicPr>
            <p:cNvPr id="173" name="object 173"/>
            <p:cNvPicPr/>
            <p:nvPr/>
          </p:nvPicPr>
          <p:blipFill>
            <a:blip r:embed="rId84"/>
            <a:stretch>
              <a:fillRect/>
            </a:stretch>
          </p:blipFill>
          <p:spPr>
            <a:xfrm>
              <a:off x="7640619" y="5261246"/>
              <a:ext cx="174896" cy="189771"/>
            </a:xfrm>
            <a:prstGeom prst="rect">
              <a:avLst/>
            </a:prstGeom>
          </p:spPr>
        </p:pic>
        <p:sp>
          <p:nvSpPr>
            <p:cNvPr id="174" name="object 174"/>
            <p:cNvSpPr/>
            <p:nvPr/>
          </p:nvSpPr>
          <p:spPr>
            <a:xfrm>
              <a:off x="7835767" y="5175022"/>
              <a:ext cx="333935" cy="272303"/>
            </a:xfrm>
            <a:custGeom>
              <a:avLst/>
              <a:gdLst/>
              <a:ahLst/>
              <a:cxnLst/>
              <a:rect l="l" t="t" r="r" b="b"/>
              <a:pathLst>
                <a:path w="378459" h="308610">
                  <a:moveTo>
                    <a:pt x="77724" y="18389"/>
                  </a:moveTo>
                  <a:lnTo>
                    <a:pt x="76200" y="12293"/>
                  </a:lnTo>
                  <a:lnTo>
                    <a:pt x="71628" y="7721"/>
                  </a:lnTo>
                  <a:lnTo>
                    <a:pt x="67056" y="1524"/>
                  </a:lnTo>
                  <a:lnTo>
                    <a:pt x="60960" y="0"/>
                  </a:lnTo>
                  <a:lnTo>
                    <a:pt x="47244" y="0"/>
                  </a:lnTo>
                  <a:lnTo>
                    <a:pt x="41148" y="3048"/>
                  </a:lnTo>
                  <a:lnTo>
                    <a:pt x="36576" y="7721"/>
                  </a:lnTo>
                  <a:lnTo>
                    <a:pt x="32004" y="12293"/>
                  </a:lnTo>
                  <a:lnTo>
                    <a:pt x="28956" y="18389"/>
                  </a:lnTo>
                  <a:lnTo>
                    <a:pt x="28956" y="32105"/>
                  </a:lnTo>
                  <a:lnTo>
                    <a:pt x="32004" y="36677"/>
                  </a:lnTo>
                  <a:lnTo>
                    <a:pt x="36576" y="42773"/>
                  </a:lnTo>
                  <a:lnTo>
                    <a:pt x="41148" y="47345"/>
                  </a:lnTo>
                  <a:lnTo>
                    <a:pt x="47244" y="48869"/>
                  </a:lnTo>
                  <a:lnTo>
                    <a:pt x="60960" y="48869"/>
                  </a:lnTo>
                  <a:lnTo>
                    <a:pt x="67056" y="47345"/>
                  </a:lnTo>
                  <a:lnTo>
                    <a:pt x="71628" y="42773"/>
                  </a:lnTo>
                  <a:lnTo>
                    <a:pt x="76200" y="36677"/>
                  </a:lnTo>
                  <a:lnTo>
                    <a:pt x="77724" y="32105"/>
                  </a:lnTo>
                  <a:lnTo>
                    <a:pt x="77724" y="18389"/>
                  </a:lnTo>
                  <a:close/>
                </a:path>
                <a:path w="378459" h="308610">
                  <a:moveTo>
                    <a:pt x="109816" y="296037"/>
                  </a:moveTo>
                  <a:lnTo>
                    <a:pt x="94488" y="292989"/>
                  </a:lnTo>
                  <a:lnTo>
                    <a:pt x="86868" y="292989"/>
                  </a:lnTo>
                  <a:lnTo>
                    <a:pt x="80772" y="291465"/>
                  </a:lnTo>
                  <a:lnTo>
                    <a:pt x="79248" y="288417"/>
                  </a:lnTo>
                  <a:lnTo>
                    <a:pt x="77724" y="286893"/>
                  </a:lnTo>
                  <a:lnTo>
                    <a:pt x="76200" y="283845"/>
                  </a:lnTo>
                  <a:lnTo>
                    <a:pt x="74676" y="277749"/>
                  </a:lnTo>
                  <a:lnTo>
                    <a:pt x="73787" y="267119"/>
                  </a:lnTo>
                  <a:lnTo>
                    <a:pt x="73342" y="255600"/>
                  </a:lnTo>
                  <a:lnTo>
                    <a:pt x="73164" y="242951"/>
                  </a:lnTo>
                  <a:lnTo>
                    <a:pt x="73164" y="212001"/>
                  </a:lnTo>
                  <a:lnTo>
                    <a:pt x="73329" y="192316"/>
                  </a:lnTo>
                  <a:lnTo>
                    <a:pt x="73787" y="165620"/>
                  </a:lnTo>
                  <a:lnTo>
                    <a:pt x="74676" y="135826"/>
                  </a:lnTo>
                  <a:lnTo>
                    <a:pt x="74904" y="125831"/>
                  </a:lnTo>
                  <a:lnTo>
                    <a:pt x="75438" y="116395"/>
                  </a:lnTo>
                  <a:lnTo>
                    <a:pt x="75958" y="107543"/>
                  </a:lnTo>
                  <a:lnTo>
                    <a:pt x="76200" y="99250"/>
                  </a:lnTo>
                  <a:lnTo>
                    <a:pt x="71628" y="96202"/>
                  </a:lnTo>
                  <a:lnTo>
                    <a:pt x="61912" y="100228"/>
                  </a:lnTo>
                  <a:lnTo>
                    <a:pt x="53340" y="103251"/>
                  </a:lnTo>
                  <a:lnTo>
                    <a:pt x="45910" y="105422"/>
                  </a:lnTo>
                  <a:lnTo>
                    <a:pt x="39624" y="106870"/>
                  </a:lnTo>
                  <a:lnTo>
                    <a:pt x="32143" y="108915"/>
                  </a:lnTo>
                  <a:lnTo>
                    <a:pt x="23241" y="110680"/>
                  </a:lnTo>
                  <a:lnTo>
                    <a:pt x="0" y="114490"/>
                  </a:lnTo>
                  <a:lnTo>
                    <a:pt x="0" y="128206"/>
                  </a:lnTo>
                  <a:lnTo>
                    <a:pt x="28956" y="128206"/>
                  </a:lnTo>
                  <a:lnTo>
                    <a:pt x="32004" y="129730"/>
                  </a:lnTo>
                  <a:lnTo>
                    <a:pt x="35052" y="135826"/>
                  </a:lnTo>
                  <a:lnTo>
                    <a:pt x="35052" y="140398"/>
                  </a:lnTo>
                  <a:lnTo>
                    <a:pt x="35928" y="150418"/>
                  </a:lnTo>
                  <a:lnTo>
                    <a:pt x="36385" y="162318"/>
                  </a:lnTo>
                  <a:lnTo>
                    <a:pt x="36550" y="176225"/>
                  </a:lnTo>
                  <a:lnTo>
                    <a:pt x="36436" y="228892"/>
                  </a:lnTo>
                  <a:lnTo>
                    <a:pt x="36385" y="235559"/>
                  </a:lnTo>
                  <a:lnTo>
                    <a:pt x="35928" y="253428"/>
                  </a:lnTo>
                  <a:lnTo>
                    <a:pt x="35128" y="267119"/>
                  </a:lnTo>
                  <a:lnTo>
                    <a:pt x="35052" y="280797"/>
                  </a:lnTo>
                  <a:lnTo>
                    <a:pt x="33528" y="286893"/>
                  </a:lnTo>
                  <a:lnTo>
                    <a:pt x="32004" y="289941"/>
                  </a:lnTo>
                  <a:lnTo>
                    <a:pt x="30480" y="291465"/>
                  </a:lnTo>
                  <a:lnTo>
                    <a:pt x="25908" y="292989"/>
                  </a:lnTo>
                  <a:lnTo>
                    <a:pt x="18288" y="292989"/>
                  </a:lnTo>
                  <a:lnTo>
                    <a:pt x="0" y="296037"/>
                  </a:lnTo>
                  <a:lnTo>
                    <a:pt x="0" y="308229"/>
                  </a:lnTo>
                  <a:lnTo>
                    <a:pt x="12801" y="307352"/>
                  </a:lnTo>
                  <a:lnTo>
                    <a:pt x="25908" y="306895"/>
                  </a:lnTo>
                  <a:lnTo>
                    <a:pt x="39001" y="306730"/>
                  </a:lnTo>
                  <a:lnTo>
                    <a:pt x="51816" y="306705"/>
                  </a:lnTo>
                  <a:lnTo>
                    <a:pt x="79057" y="306895"/>
                  </a:lnTo>
                  <a:lnTo>
                    <a:pt x="94068" y="307352"/>
                  </a:lnTo>
                  <a:lnTo>
                    <a:pt x="109816" y="308229"/>
                  </a:lnTo>
                  <a:lnTo>
                    <a:pt x="109816" y="306705"/>
                  </a:lnTo>
                  <a:lnTo>
                    <a:pt x="109816" y="296037"/>
                  </a:lnTo>
                  <a:close/>
                </a:path>
                <a:path w="378459" h="308610">
                  <a:moveTo>
                    <a:pt x="378231" y="296037"/>
                  </a:moveTo>
                  <a:lnTo>
                    <a:pt x="353847" y="296037"/>
                  </a:lnTo>
                  <a:lnTo>
                    <a:pt x="349275" y="292989"/>
                  </a:lnTo>
                  <a:lnTo>
                    <a:pt x="343179" y="178600"/>
                  </a:lnTo>
                  <a:lnTo>
                    <a:pt x="342874" y="163652"/>
                  </a:lnTo>
                  <a:lnTo>
                    <a:pt x="332206" y="123799"/>
                  </a:lnTo>
                  <a:lnTo>
                    <a:pt x="293179" y="100012"/>
                  </a:lnTo>
                  <a:lnTo>
                    <a:pt x="271462" y="97726"/>
                  </a:lnTo>
                  <a:lnTo>
                    <a:pt x="264579" y="98018"/>
                  </a:lnTo>
                  <a:lnTo>
                    <a:pt x="234886" y="106870"/>
                  </a:lnTo>
                  <a:lnTo>
                    <a:pt x="230314" y="109918"/>
                  </a:lnTo>
                  <a:lnTo>
                    <a:pt x="198208" y="138874"/>
                  </a:lnTo>
                  <a:lnTo>
                    <a:pt x="198208" y="97726"/>
                  </a:lnTo>
                  <a:lnTo>
                    <a:pt x="196684" y="96202"/>
                  </a:lnTo>
                  <a:lnTo>
                    <a:pt x="192112" y="96202"/>
                  </a:lnTo>
                  <a:lnTo>
                    <a:pt x="190588" y="97726"/>
                  </a:lnTo>
                  <a:lnTo>
                    <a:pt x="181711" y="100888"/>
                  </a:lnTo>
                  <a:lnTo>
                    <a:pt x="142011" y="112014"/>
                  </a:lnTo>
                  <a:lnTo>
                    <a:pt x="123532" y="114490"/>
                  </a:lnTo>
                  <a:lnTo>
                    <a:pt x="123532" y="126682"/>
                  </a:lnTo>
                  <a:lnTo>
                    <a:pt x="149440" y="126682"/>
                  </a:lnTo>
                  <a:lnTo>
                    <a:pt x="155536" y="128206"/>
                  </a:lnTo>
                  <a:lnTo>
                    <a:pt x="158584" y="131254"/>
                  </a:lnTo>
                  <a:lnTo>
                    <a:pt x="160108" y="134302"/>
                  </a:lnTo>
                  <a:lnTo>
                    <a:pt x="160108" y="138874"/>
                  </a:lnTo>
                  <a:lnTo>
                    <a:pt x="160985" y="150291"/>
                  </a:lnTo>
                  <a:lnTo>
                    <a:pt x="161442" y="163880"/>
                  </a:lnTo>
                  <a:lnTo>
                    <a:pt x="161632" y="196888"/>
                  </a:lnTo>
                  <a:lnTo>
                    <a:pt x="161366" y="234149"/>
                  </a:lnTo>
                  <a:lnTo>
                    <a:pt x="159702" y="279488"/>
                  </a:lnTo>
                  <a:lnTo>
                    <a:pt x="150964" y="296037"/>
                  </a:lnTo>
                  <a:lnTo>
                    <a:pt x="123532" y="296037"/>
                  </a:lnTo>
                  <a:lnTo>
                    <a:pt x="123532" y="308229"/>
                  </a:lnTo>
                  <a:lnTo>
                    <a:pt x="138087" y="307352"/>
                  </a:lnTo>
                  <a:lnTo>
                    <a:pt x="151917" y="306895"/>
                  </a:lnTo>
                  <a:lnTo>
                    <a:pt x="164896" y="306730"/>
                  </a:lnTo>
                  <a:lnTo>
                    <a:pt x="201879" y="306895"/>
                  </a:lnTo>
                  <a:lnTo>
                    <a:pt x="217462" y="307352"/>
                  </a:lnTo>
                  <a:lnTo>
                    <a:pt x="234886" y="308229"/>
                  </a:lnTo>
                  <a:lnTo>
                    <a:pt x="234886" y="296037"/>
                  </a:lnTo>
                  <a:lnTo>
                    <a:pt x="212026" y="296037"/>
                  </a:lnTo>
                  <a:lnTo>
                    <a:pt x="205930" y="292989"/>
                  </a:lnTo>
                  <a:lnTo>
                    <a:pt x="201256" y="289941"/>
                  </a:lnTo>
                  <a:lnTo>
                    <a:pt x="199732" y="288417"/>
                  </a:lnTo>
                  <a:lnTo>
                    <a:pt x="199732" y="283845"/>
                  </a:lnTo>
                  <a:lnTo>
                    <a:pt x="198208" y="277749"/>
                  </a:lnTo>
                  <a:lnTo>
                    <a:pt x="198208" y="202984"/>
                  </a:lnTo>
                  <a:lnTo>
                    <a:pt x="198450" y="187274"/>
                  </a:lnTo>
                  <a:lnTo>
                    <a:pt x="206641" y="146685"/>
                  </a:lnTo>
                  <a:lnTo>
                    <a:pt x="244690" y="125755"/>
                  </a:lnTo>
                  <a:lnTo>
                    <a:pt x="254698" y="125158"/>
                  </a:lnTo>
                  <a:lnTo>
                    <a:pt x="262648" y="125488"/>
                  </a:lnTo>
                  <a:lnTo>
                    <a:pt x="297370" y="143446"/>
                  </a:lnTo>
                  <a:lnTo>
                    <a:pt x="306514" y="193840"/>
                  </a:lnTo>
                  <a:lnTo>
                    <a:pt x="306222" y="227571"/>
                  </a:lnTo>
                  <a:lnTo>
                    <a:pt x="305371" y="257886"/>
                  </a:lnTo>
                  <a:lnTo>
                    <a:pt x="303936" y="284784"/>
                  </a:lnTo>
                  <a:lnTo>
                    <a:pt x="301942" y="308229"/>
                  </a:lnTo>
                  <a:lnTo>
                    <a:pt x="311111" y="307352"/>
                  </a:lnTo>
                  <a:lnTo>
                    <a:pt x="320116" y="306895"/>
                  </a:lnTo>
                  <a:lnTo>
                    <a:pt x="328815" y="306730"/>
                  </a:lnTo>
                  <a:lnTo>
                    <a:pt x="355942" y="306895"/>
                  </a:lnTo>
                  <a:lnTo>
                    <a:pt x="366445" y="307352"/>
                  </a:lnTo>
                  <a:lnTo>
                    <a:pt x="378231" y="308229"/>
                  </a:lnTo>
                  <a:lnTo>
                    <a:pt x="378231" y="296037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175" name="object 175"/>
            <p:cNvPicPr/>
            <p:nvPr/>
          </p:nvPicPr>
          <p:blipFill>
            <a:blip r:embed="rId85"/>
            <a:stretch>
              <a:fillRect/>
            </a:stretch>
          </p:blipFill>
          <p:spPr>
            <a:xfrm>
              <a:off x="8182956" y="5261246"/>
              <a:ext cx="140017" cy="189771"/>
            </a:xfrm>
            <a:prstGeom prst="rect">
              <a:avLst/>
            </a:prstGeom>
          </p:spPr>
        </p:pic>
      </p:grpSp>
      <p:grpSp>
        <p:nvGrpSpPr>
          <p:cNvPr id="176" name="object 176"/>
          <p:cNvGrpSpPr/>
          <p:nvPr/>
        </p:nvGrpSpPr>
        <p:grpSpPr>
          <a:xfrm>
            <a:off x="8592165" y="5175016"/>
            <a:ext cx="336429" cy="272303"/>
            <a:chOff x="8592165" y="5175016"/>
            <a:chExt cx="336429" cy="272303"/>
          </a:xfrm>
        </p:grpSpPr>
        <p:sp>
          <p:nvSpPr>
            <p:cNvPr id="177" name="object 177"/>
            <p:cNvSpPr/>
            <p:nvPr/>
          </p:nvSpPr>
          <p:spPr>
            <a:xfrm>
              <a:off x="8592165" y="5175016"/>
              <a:ext cx="96931" cy="272303"/>
            </a:xfrm>
            <a:custGeom>
              <a:avLst/>
              <a:gdLst/>
              <a:ahLst/>
              <a:cxnLst/>
              <a:rect l="l" t="t" r="r" b="b"/>
              <a:pathLst>
                <a:path w="109854" h="308610">
                  <a:moveTo>
                    <a:pt x="60960" y="48863"/>
                  </a:moveTo>
                  <a:lnTo>
                    <a:pt x="47244" y="48863"/>
                  </a:lnTo>
                  <a:lnTo>
                    <a:pt x="41148" y="47339"/>
                  </a:lnTo>
                  <a:lnTo>
                    <a:pt x="36576" y="42767"/>
                  </a:lnTo>
                  <a:lnTo>
                    <a:pt x="32004" y="36671"/>
                  </a:lnTo>
                  <a:lnTo>
                    <a:pt x="28956" y="32099"/>
                  </a:lnTo>
                  <a:lnTo>
                    <a:pt x="28956" y="18383"/>
                  </a:lnTo>
                  <a:lnTo>
                    <a:pt x="32004" y="12287"/>
                  </a:lnTo>
                  <a:lnTo>
                    <a:pt x="36576" y="7715"/>
                  </a:lnTo>
                  <a:lnTo>
                    <a:pt x="41148" y="3048"/>
                  </a:lnTo>
                  <a:lnTo>
                    <a:pt x="47244" y="0"/>
                  </a:lnTo>
                  <a:lnTo>
                    <a:pt x="60960" y="0"/>
                  </a:lnTo>
                  <a:lnTo>
                    <a:pt x="65532" y="1524"/>
                  </a:lnTo>
                  <a:lnTo>
                    <a:pt x="71628" y="7715"/>
                  </a:lnTo>
                  <a:lnTo>
                    <a:pt x="76200" y="12287"/>
                  </a:lnTo>
                  <a:lnTo>
                    <a:pt x="77724" y="18383"/>
                  </a:lnTo>
                  <a:lnTo>
                    <a:pt x="77724" y="32099"/>
                  </a:lnTo>
                  <a:lnTo>
                    <a:pt x="76200" y="36671"/>
                  </a:lnTo>
                  <a:lnTo>
                    <a:pt x="71628" y="42767"/>
                  </a:lnTo>
                  <a:lnTo>
                    <a:pt x="65532" y="47339"/>
                  </a:lnTo>
                  <a:lnTo>
                    <a:pt x="60960" y="48863"/>
                  </a:lnTo>
                  <a:close/>
                </a:path>
                <a:path w="109854" h="308610">
                  <a:moveTo>
                    <a:pt x="86868" y="292989"/>
                  </a:moveTo>
                  <a:lnTo>
                    <a:pt x="25908" y="292989"/>
                  </a:lnTo>
                  <a:lnTo>
                    <a:pt x="30480" y="291465"/>
                  </a:lnTo>
                  <a:lnTo>
                    <a:pt x="32004" y="289941"/>
                  </a:lnTo>
                  <a:lnTo>
                    <a:pt x="33528" y="286893"/>
                  </a:lnTo>
                  <a:lnTo>
                    <a:pt x="35052" y="280797"/>
                  </a:lnTo>
                  <a:lnTo>
                    <a:pt x="35075" y="267113"/>
                  </a:lnTo>
                  <a:lnTo>
                    <a:pt x="35290" y="253429"/>
                  </a:lnTo>
                  <a:lnTo>
                    <a:pt x="35814" y="235565"/>
                  </a:lnTo>
                  <a:lnTo>
                    <a:pt x="36337" y="215147"/>
                  </a:lnTo>
                  <a:lnTo>
                    <a:pt x="36576" y="192309"/>
                  </a:lnTo>
                  <a:lnTo>
                    <a:pt x="36552" y="176228"/>
                  </a:lnTo>
                  <a:lnTo>
                    <a:pt x="36385" y="162317"/>
                  </a:lnTo>
                  <a:lnTo>
                    <a:pt x="35933" y="150425"/>
                  </a:lnTo>
                  <a:lnTo>
                    <a:pt x="35052" y="140398"/>
                  </a:lnTo>
                  <a:lnTo>
                    <a:pt x="35052" y="135826"/>
                  </a:lnTo>
                  <a:lnTo>
                    <a:pt x="32004" y="129730"/>
                  </a:lnTo>
                  <a:lnTo>
                    <a:pt x="28956" y="128206"/>
                  </a:lnTo>
                  <a:lnTo>
                    <a:pt x="0" y="128206"/>
                  </a:lnTo>
                  <a:lnTo>
                    <a:pt x="0" y="114490"/>
                  </a:lnTo>
                  <a:lnTo>
                    <a:pt x="22669" y="110680"/>
                  </a:lnTo>
                  <a:lnTo>
                    <a:pt x="31932" y="108918"/>
                  </a:lnTo>
                  <a:lnTo>
                    <a:pt x="39624" y="106870"/>
                  </a:lnTo>
                  <a:lnTo>
                    <a:pt x="45910" y="105417"/>
                  </a:lnTo>
                  <a:lnTo>
                    <a:pt x="53340" y="103251"/>
                  </a:lnTo>
                  <a:lnTo>
                    <a:pt x="61912" y="100226"/>
                  </a:lnTo>
                  <a:lnTo>
                    <a:pt x="71628" y="96202"/>
                  </a:lnTo>
                  <a:lnTo>
                    <a:pt x="76200" y="99250"/>
                  </a:lnTo>
                  <a:lnTo>
                    <a:pt x="75961" y="107537"/>
                  </a:lnTo>
                  <a:lnTo>
                    <a:pt x="75438" y="116395"/>
                  </a:lnTo>
                  <a:lnTo>
                    <a:pt x="74914" y="125825"/>
                  </a:lnTo>
                  <a:lnTo>
                    <a:pt x="74676" y="135826"/>
                  </a:lnTo>
                  <a:lnTo>
                    <a:pt x="73794" y="165623"/>
                  </a:lnTo>
                  <a:lnTo>
                    <a:pt x="73331" y="192309"/>
                  </a:lnTo>
                  <a:lnTo>
                    <a:pt x="73175" y="212001"/>
                  </a:lnTo>
                  <a:lnTo>
                    <a:pt x="73175" y="242950"/>
                  </a:lnTo>
                  <a:lnTo>
                    <a:pt x="73342" y="255603"/>
                  </a:lnTo>
                  <a:lnTo>
                    <a:pt x="73794" y="267113"/>
                  </a:lnTo>
                  <a:lnTo>
                    <a:pt x="74676" y="277749"/>
                  </a:lnTo>
                  <a:lnTo>
                    <a:pt x="76200" y="283844"/>
                  </a:lnTo>
                  <a:lnTo>
                    <a:pt x="76200" y="286893"/>
                  </a:lnTo>
                  <a:lnTo>
                    <a:pt x="79248" y="288417"/>
                  </a:lnTo>
                  <a:lnTo>
                    <a:pt x="80772" y="291465"/>
                  </a:lnTo>
                  <a:lnTo>
                    <a:pt x="86868" y="292989"/>
                  </a:lnTo>
                  <a:close/>
                </a:path>
                <a:path w="109854" h="308610">
                  <a:moveTo>
                    <a:pt x="0" y="308229"/>
                  </a:moveTo>
                  <a:lnTo>
                    <a:pt x="0" y="296037"/>
                  </a:lnTo>
                  <a:lnTo>
                    <a:pt x="18288" y="292989"/>
                  </a:lnTo>
                  <a:lnTo>
                    <a:pt x="94488" y="292989"/>
                  </a:lnTo>
                  <a:lnTo>
                    <a:pt x="109823" y="296037"/>
                  </a:lnTo>
                  <a:lnTo>
                    <a:pt x="109823" y="306705"/>
                  </a:lnTo>
                  <a:lnTo>
                    <a:pt x="51816" y="306705"/>
                  </a:lnTo>
                  <a:lnTo>
                    <a:pt x="39004" y="306728"/>
                  </a:lnTo>
                  <a:lnTo>
                    <a:pt x="25908" y="306895"/>
                  </a:lnTo>
                  <a:lnTo>
                    <a:pt x="12811" y="307347"/>
                  </a:lnTo>
                  <a:lnTo>
                    <a:pt x="0" y="308229"/>
                  </a:lnTo>
                  <a:close/>
                </a:path>
                <a:path w="109854" h="308610">
                  <a:moveTo>
                    <a:pt x="109823" y="308229"/>
                  </a:moveTo>
                  <a:lnTo>
                    <a:pt x="94075" y="307347"/>
                  </a:lnTo>
                  <a:lnTo>
                    <a:pt x="79069" y="306895"/>
                  </a:lnTo>
                  <a:lnTo>
                    <a:pt x="51816" y="306705"/>
                  </a:lnTo>
                  <a:lnTo>
                    <a:pt x="109823" y="306705"/>
                  </a:lnTo>
                  <a:lnTo>
                    <a:pt x="109823" y="30822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178" name="object 178"/>
            <p:cNvPicPr/>
            <p:nvPr/>
          </p:nvPicPr>
          <p:blipFill>
            <a:blip r:embed="rId86"/>
            <a:stretch>
              <a:fillRect/>
            </a:stretch>
          </p:blipFill>
          <p:spPr>
            <a:xfrm>
              <a:off x="8705205" y="5259901"/>
              <a:ext cx="223389" cy="187082"/>
            </a:xfrm>
            <a:prstGeom prst="rect">
              <a:avLst/>
            </a:prstGeom>
          </p:spPr>
        </p:pic>
      </p:grpSp>
      <p:pic>
        <p:nvPicPr>
          <p:cNvPr id="179" name="object 179"/>
          <p:cNvPicPr/>
          <p:nvPr/>
        </p:nvPicPr>
        <p:blipFill>
          <a:blip r:embed="rId87"/>
          <a:stretch>
            <a:fillRect/>
          </a:stretch>
        </p:blipFill>
        <p:spPr>
          <a:xfrm>
            <a:off x="3746854" y="5632804"/>
            <a:ext cx="1581458" cy="398453"/>
          </a:xfrm>
          <a:prstGeom prst="rect">
            <a:avLst/>
          </a:prstGeom>
        </p:spPr>
      </p:pic>
      <p:grpSp>
        <p:nvGrpSpPr>
          <p:cNvPr id="180" name="object 180"/>
          <p:cNvGrpSpPr/>
          <p:nvPr/>
        </p:nvGrpSpPr>
        <p:grpSpPr>
          <a:xfrm>
            <a:off x="5453455" y="5632805"/>
            <a:ext cx="589876" cy="398789"/>
            <a:chOff x="5453455" y="5632805"/>
            <a:chExt cx="589876" cy="398789"/>
          </a:xfrm>
        </p:grpSpPr>
        <p:sp>
          <p:nvSpPr>
            <p:cNvPr id="181" name="object 181"/>
            <p:cNvSpPr/>
            <p:nvPr/>
          </p:nvSpPr>
          <p:spPr>
            <a:xfrm>
              <a:off x="5453455" y="5632805"/>
              <a:ext cx="211790" cy="292474"/>
            </a:xfrm>
            <a:custGeom>
              <a:avLst/>
              <a:gdLst/>
              <a:ahLst/>
              <a:cxnLst/>
              <a:rect l="l" t="t" r="r" b="b"/>
              <a:pathLst>
                <a:path w="240027" h="331470">
                  <a:moveTo>
                    <a:pt x="203136" y="129635"/>
                  </a:moveTo>
                  <a:lnTo>
                    <a:pt x="166306" y="129635"/>
                  </a:lnTo>
                  <a:lnTo>
                    <a:pt x="166306" y="35052"/>
                  </a:lnTo>
                  <a:lnTo>
                    <a:pt x="163258" y="33528"/>
                  </a:lnTo>
                  <a:lnTo>
                    <a:pt x="161734" y="30480"/>
                  </a:lnTo>
                  <a:lnTo>
                    <a:pt x="157162" y="28956"/>
                  </a:lnTo>
                  <a:lnTo>
                    <a:pt x="131254" y="28956"/>
                  </a:lnTo>
                  <a:lnTo>
                    <a:pt x="131254" y="16764"/>
                  </a:lnTo>
                  <a:lnTo>
                    <a:pt x="150375" y="14787"/>
                  </a:lnTo>
                  <a:lnTo>
                    <a:pt x="168782" y="11239"/>
                  </a:lnTo>
                  <a:lnTo>
                    <a:pt x="186332" y="6262"/>
                  </a:lnTo>
                  <a:lnTo>
                    <a:pt x="202882" y="0"/>
                  </a:lnTo>
                  <a:lnTo>
                    <a:pt x="207454" y="3048"/>
                  </a:lnTo>
                  <a:lnTo>
                    <a:pt x="206551" y="14787"/>
                  </a:lnTo>
                  <a:lnTo>
                    <a:pt x="205311" y="41195"/>
                  </a:lnTo>
                  <a:lnTo>
                    <a:pt x="204406" y="56388"/>
                  </a:lnTo>
                  <a:lnTo>
                    <a:pt x="204406" y="114395"/>
                  </a:lnTo>
                  <a:lnTo>
                    <a:pt x="203136" y="129635"/>
                  </a:lnTo>
                  <a:close/>
                </a:path>
                <a:path w="240027" h="331470">
                  <a:moveTo>
                    <a:pt x="86963" y="331089"/>
                  </a:moveTo>
                  <a:lnTo>
                    <a:pt x="37885" y="315618"/>
                  </a:lnTo>
                  <a:lnTo>
                    <a:pt x="6488" y="271367"/>
                  </a:lnTo>
                  <a:lnTo>
                    <a:pt x="0" y="228885"/>
                  </a:lnTo>
                  <a:lnTo>
                    <a:pt x="571" y="215424"/>
                  </a:lnTo>
                  <a:lnTo>
                    <a:pt x="14914" y="170330"/>
                  </a:lnTo>
                  <a:lnTo>
                    <a:pt x="49434" y="139172"/>
                  </a:lnTo>
                  <a:lnTo>
                    <a:pt x="85034" y="121705"/>
                  </a:lnTo>
                  <a:lnTo>
                    <a:pt x="114395" y="115919"/>
                  </a:lnTo>
                  <a:lnTo>
                    <a:pt x="120387" y="116181"/>
                  </a:lnTo>
                  <a:lnTo>
                    <a:pt x="159472" y="126468"/>
                  </a:lnTo>
                  <a:lnTo>
                    <a:pt x="166306" y="129635"/>
                  </a:lnTo>
                  <a:lnTo>
                    <a:pt x="203136" y="129635"/>
                  </a:lnTo>
                  <a:lnTo>
                    <a:pt x="202882" y="132683"/>
                  </a:lnTo>
                  <a:lnTo>
                    <a:pt x="202882" y="134207"/>
                  </a:lnTo>
                  <a:lnTo>
                    <a:pt x="102203" y="134207"/>
                  </a:lnTo>
                  <a:lnTo>
                    <a:pt x="64698" y="146463"/>
                  </a:lnTo>
                  <a:lnTo>
                    <a:pt x="42576" y="180975"/>
                  </a:lnTo>
                  <a:lnTo>
                    <a:pt x="38195" y="216598"/>
                  </a:lnTo>
                  <a:lnTo>
                    <a:pt x="39362" y="235227"/>
                  </a:lnTo>
                  <a:lnTo>
                    <a:pt x="58007" y="280701"/>
                  </a:lnTo>
                  <a:lnTo>
                    <a:pt x="92725" y="302133"/>
                  </a:lnTo>
                  <a:lnTo>
                    <a:pt x="106775" y="303561"/>
                  </a:lnTo>
                  <a:lnTo>
                    <a:pt x="144033" y="303561"/>
                  </a:lnTo>
                  <a:lnTo>
                    <a:pt x="118967" y="324993"/>
                  </a:lnTo>
                  <a:lnTo>
                    <a:pt x="110108" y="327874"/>
                  </a:lnTo>
                  <a:lnTo>
                    <a:pt x="101822" y="329755"/>
                  </a:lnTo>
                  <a:lnTo>
                    <a:pt x="94106" y="330779"/>
                  </a:lnTo>
                  <a:lnTo>
                    <a:pt x="86963" y="331089"/>
                  </a:lnTo>
                  <a:close/>
                </a:path>
                <a:path w="240027" h="331470">
                  <a:moveTo>
                    <a:pt x="144033" y="303561"/>
                  </a:moveTo>
                  <a:lnTo>
                    <a:pt x="106775" y="303561"/>
                  </a:lnTo>
                  <a:lnTo>
                    <a:pt x="114791" y="302966"/>
                  </a:lnTo>
                  <a:lnTo>
                    <a:pt x="122824" y="301085"/>
                  </a:lnTo>
                  <a:lnTo>
                    <a:pt x="156233" y="275963"/>
                  </a:lnTo>
                  <a:lnTo>
                    <a:pt x="165996" y="235465"/>
                  </a:lnTo>
                  <a:lnTo>
                    <a:pt x="166306" y="219646"/>
                  </a:lnTo>
                  <a:lnTo>
                    <a:pt x="166306" y="166306"/>
                  </a:lnTo>
                  <a:lnTo>
                    <a:pt x="135826" y="141827"/>
                  </a:lnTo>
                  <a:lnTo>
                    <a:pt x="102203" y="134207"/>
                  </a:lnTo>
                  <a:lnTo>
                    <a:pt x="202882" y="134207"/>
                  </a:lnTo>
                  <a:lnTo>
                    <a:pt x="203003" y="271367"/>
                  </a:lnTo>
                  <a:lnTo>
                    <a:pt x="203078" y="275963"/>
                  </a:lnTo>
                  <a:lnTo>
                    <a:pt x="203186" y="280701"/>
                  </a:lnTo>
                  <a:lnTo>
                    <a:pt x="203454" y="285273"/>
                  </a:lnTo>
                  <a:lnTo>
                    <a:pt x="166306" y="285273"/>
                  </a:lnTo>
                  <a:lnTo>
                    <a:pt x="156565" y="292980"/>
                  </a:lnTo>
                  <a:lnTo>
                    <a:pt x="145530" y="302275"/>
                  </a:lnTo>
                  <a:lnTo>
                    <a:pt x="144033" y="303561"/>
                  </a:lnTo>
                  <a:close/>
                </a:path>
                <a:path w="240027" h="331470">
                  <a:moveTo>
                    <a:pt x="164782" y="326517"/>
                  </a:moveTo>
                  <a:lnTo>
                    <a:pt x="165020" y="318572"/>
                  </a:lnTo>
                  <a:lnTo>
                    <a:pt x="165568" y="308229"/>
                  </a:lnTo>
                  <a:lnTo>
                    <a:pt x="166055" y="297775"/>
                  </a:lnTo>
                  <a:lnTo>
                    <a:pt x="166306" y="285273"/>
                  </a:lnTo>
                  <a:lnTo>
                    <a:pt x="203454" y="285273"/>
                  </a:lnTo>
                  <a:lnTo>
                    <a:pt x="203834" y="291750"/>
                  </a:lnTo>
                  <a:lnTo>
                    <a:pt x="204811" y="299513"/>
                  </a:lnTo>
                  <a:lnTo>
                    <a:pt x="205930" y="303561"/>
                  </a:lnTo>
                  <a:lnTo>
                    <a:pt x="207454" y="308229"/>
                  </a:lnTo>
                  <a:lnTo>
                    <a:pt x="213550" y="311277"/>
                  </a:lnTo>
                  <a:lnTo>
                    <a:pt x="224218" y="311277"/>
                  </a:lnTo>
                  <a:lnTo>
                    <a:pt x="239553" y="314324"/>
                  </a:lnTo>
                  <a:lnTo>
                    <a:pt x="239553" y="324993"/>
                  </a:lnTo>
                  <a:lnTo>
                    <a:pt x="192214" y="324993"/>
                  </a:lnTo>
                  <a:lnTo>
                    <a:pt x="188785" y="325016"/>
                  </a:lnTo>
                  <a:lnTo>
                    <a:pt x="183070" y="325183"/>
                  </a:lnTo>
                  <a:lnTo>
                    <a:pt x="175069" y="325635"/>
                  </a:lnTo>
                  <a:lnTo>
                    <a:pt x="164782" y="326517"/>
                  </a:lnTo>
                  <a:close/>
                </a:path>
                <a:path w="240027" h="331470">
                  <a:moveTo>
                    <a:pt x="239553" y="326517"/>
                  </a:moveTo>
                  <a:lnTo>
                    <a:pt x="226330" y="325635"/>
                  </a:lnTo>
                  <a:lnTo>
                    <a:pt x="214133" y="325183"/>
                  </a:lnTo>
                  <a:lnTo>
                    <a:pt x="202812" y="325016"/>
                  </a:lnTo>
                  <a:lnTo>
                    <a:pt x="192214" y="324993"/>
                  </a:lnTo>
                  <a:lnTo>
                    <a:pt x="239553" y="324993"/>
                  </a:lnTo>
                  <a:lnTo>
                    <a:pt x="239553" y="326517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182" name="object 182"/>
            <p:cNvPicPr/>
            <p:nvPr/>
          </p:nvPicPr>
          <p:blipFill>
            <a:blip r:embed="rId88"/>
            <a:stretch>
              <a:fillRect/>
            </a:stretch>
          </p:blipFill>
          <p:spPr>
            <a:xfrm>
              <a:off x="5683651" y="5733741"/>
              <a:ext cx="141278" cy="187166"/>
            </a:xfrm>
            <a:prstGeom prst="rect">
              <a:avLst/>
            </a:prstGeom>
          </p:spPr>
        </p:pic>
        <p:sp>
          <p:nvSpPr>
            <p:cNvPr id="183" name="object 183"/>
            <p:cNvSpPr/>
            <p:nvPr/>
          </p:nvSpPr>
          <p:spPr>
            <a:xfrm>
              <a:off x="5834342" y="5739120"/>
              <a:ext cx="208989" cy="292474"/>
            </a:xfrm>
            <a:custGeom>
              <a:avLst/>
              <a:gdLst/>
              <a:ahLst/>
              <a:cxnLst/>
              <a:rect l="l" t="t" r="r" b="b"/>
              <a:pathLst>
                <a:path w="236852" h="331470">
                  <a:moveTo>
                    <a:pt x="35147" y="331088"/>
                  </a:moveTo>
                  <a:lnTo>
                    <a:pt x="32099" y="331088"/>
                  </a:lnTo>
                  <a:lnTo>
                    <a:pt x="22955" y="328040"/>
                  </a:lnTo>
                  <a:lnTo>
                    <a:pt x="18383" y="328040"/>
                  </a:lnTo>
                  <a:lnTo>
                    <a:pt x="13811" y="324992"/>
                  </a:lnTo>
                  <a:lnTo>
                    <a:pt x="9144" y="323468"/>
                  </a:lnTo>
                  <a:lnTo>
                    <a:pt x="19907" y="288416"/>
                  </a:lnTo>
                  <a:lnTo>
                    <a:pt x="24479" y="288416"/>
                  </a:lnTo>
                  <a:lnTo>
                    <a:pt x="29051" y="292988"/>
                  </a:lnTo>
                  <a:lnTo>
                    <a:pt x="32099" y="297560"/>
                  </a:lnTo>
                  <a:lnTo>
                    <a:pt x="36671" y="299084"/>
                  </a:lnTo>
                  <a:lnTo>
                    <a:pt x="39719" y="302132"/>
                  </a:lnTo>
                  <a:lnTo>
                    <a:pt x="44291" y="303656"/>
                  </a:lnTo>
                  <a:lnTo>
                    <a:pt x="48863" y="303656"/>
                  </a:lnTo>
                  <a:lnTo>
                    <a:pt x="79557" y="280210"/>
                  </a:lnTo>
                  <a:lnTo>
                    <a:pt x="96178" y="243569"/>
                  </a:lnTo>
                  <a:lnTo>
                    <a:pt x="106775" y="216693"/>
                  </a:lnTo>
                  <a:lnTo>
                    <a:pt x="101036" y="201248"/>
                  </a:lnTo>
                  <a:lnTo>
                    <a:pt x="92868" y="180070"/>
                  </a:lnTo>
                  <a:lnTo>
                    <a:pt x="82129" y="153176"/>
                  </a:lnTo>
                  <a:lnTo>
                    <a:pt x="68675" y="120586"/>
                  </a:lnTo>
                  <a:lnTo>
                    <a:pt x="48863" y="70199"/>
                  </a:lnTo>
                  <a:lnTo>
                    <a:pt x="28097" y="23162"/>
                  </a:lnTo>
                  <a:lnTo>
                    <a:pt x="22943" y="16966"/>
                  </a:lnTo>
                  <a:lnTo>
                    <a:pt x="16628" y="13360"/>
                  </a:lnTo>
                  <a:lnTo>
                    <a:pt x="9144" y="12191"/>
                  </a:lnTo>
                  <a:lnTo>
                    <a:pt x="0" y="12191"/>
                  </a:lnTo>
                  <a:lnTo>
                    <a:pt x="0" y="0"/>
                  </a:lnTo>
                  <a:lnTo>
                    <a:pt x="11199" y="238"/>
                  </a:lnTo>
                  <a:lnTo>
                    <a:pt x="31812" y="1285"/>
                  </a:lnTo>
                  <a:lnTo>
                    <a:pt x="41243" y="1524"/>
                  </a:lnTo>
                  <a:lnTo>
                    <a:pt x="80891" y="238"/>
                  </a:lnTo>
                  <a:lnTo>
                    <a:pt x="103727" y="0"/>
                  </a:lnTo>
                  <a:lnTo>
                    <a:pt x="103727" y="12191"/>
                  </a:lnTo>
                  <a:lnTo>
                    <a:pt x="82391" y="12191"/>
                  </a:lnTo>
                  <a:lnTo>
                    <a:pt x="77819" y="13715"/>
                  </a:lnTo>
                  <a:lnTo>
                    <a:pt x="74771" y="15239"/>
                  </a:lnTo>
                  <a:lnTo>
                    <a:pt x="73247" y="16763"/>
                  </a:lnTo>
                  <a:lnTo>
                    <a:pt x="71723" y="19811"/>
                  </a:lnTo>
                  <a:lnTo>
                    <a:pt x="71723" y="24479"/>
                  </a:lnTo>
                  <a:lnTo>
                    <a:pt x="73247" y="29051"/>
                  </a:lnTo>
                  <a:lnTo>
                    <a:pt x="76295" y="36671"/>
                  </a:lnTo>
                  <a:lnTo>
                    <a:pt x="87393" y="67856"/>
                  </a:lnTo>
                  <a:lnTo>
                    <a:pt x="99929" y="99774"/>
                  </a:lnTo>
                  <a:lnTo>
                    <a:pt x="113625" y="132549"/>
                  </a:lnTo>
                  <a:lnTo>
                    <a:pt x="128206" y="166306"/>
                  </a:lnTo>
                  <a:lnTo>
                    <a:pt x="141636" y="135454"/>
                  </a:lnTo>
                  <a:lnTo>
                    <a:pt x="154495" y="104727"/>
                  </a:lnTo>
                  <a:lnTo>
                    <a:pt x="166782" y="74286"/>
                  </a:lnTo>
                  <a:lnTo>
                    <a:pt x="178498" y="44291"/>
                  </a:lnTo>
                  <a:lnTo>
                    <a:pt x="181546" y="33623"/>
                  </a:lnTo>
                  <a:lnTo>
                    <a:pt x="184594" y="26003"/>
                  </a:lnTo>
                  <a:lnTo>
                    <a:pt x="184594" y="19811"/>
                  </a:lnTo>
                  <a:lnTo>
                    <a:pt x="178498" y="16763"/>
                  </a:lnTo>
                  <a:lnTo>
                    <a:pt x="152590" y="12191"/>
                  </a:lnTo>
                  <a:lnTo>
                    <a:pt x="152590" y="0"/>
                  </a:lnTo>
                  <a:lnTo>
                    <a:pt x="165735" y="238"/>
                  </a:lnTo>
                  <a:lnTo>
                    <a:pt x="188595" y="1285"/>
                  </a:lnTo>
                  <a:lnTo>
                    <a:pt x="198310" y="1524"/>
                  </a:lnTo>
                  <a:lnTo>
                    <a:pt x="208337" y="1285"/>
                  </a:lnTo>
                  <a:lnTo>
                    <a:pt x="227282" y="238"/>
                  </a:lnTo>
                  <a:lnTo>
                    <a:pt x="236505" y="0"/>
                  </a:lnTo>
                  <a:lnTo>
                    <a:pt x="236505" y="12191"/>
                  </a:lnTo>
                  <a:lnTo>
                    <a:pt x="225742" y="12191"/>
                  </a:lnTo>
                  <a:lnTo>
                    <a:pt x="219646" y="15239"/>
                  </a:lnTo>
                  <a:lnTo>
                    <a:pt x="215074" y="16763"/>
                  </a:lnTo>
                  <a:lnTo>
                    <a:pt x="213550" y="19811"/>
                  </a:lnTo>
                  <a:lnTo>
                    <a:pt x="210502" y="22860"/>
                  </a:lnTo>
                  <a:lnTo>
                    <a:pt x="185427" y="75500"/>
                  </a:lnTo>
                  <a:lnTo>
                    <a:pt x="164568" y="122969"/>
                  </a:lnTo>
                  <a:lnTo>
                    <a:pt x="141089" y="177871"/>
                  </a:lnTo>
                  <a:lnTo>
                    <a:pt x="109077" y="251665"/>
                  </a:lnTo>
                  <a:lnTo>
                    <a:pt x="90322" y="292878"/>
                  </a:lnTo>
                  <a:lnTo>
                    <a:pt x="86963" y="300608"/>
                  </a:lnTo>
                  <a:lnTo>
                    <a:pt x="82105" y="307181"/>
                  </a:lnTo>
                  <a:lnTo>
                    <a:pt x="50196" y="328993"/>
                  </a:lnTo>
                  <a:lnTo>
                    <a:pt x="42886" y="330541"/>
                  </a:lnTo>
                  <a:lnTo>
                    <a:pt x="35147" y="331088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pic>
        <p:nvPicPr>
          <p:cNvPr id="184" name="object 184"/>
          <p:cNvPicPr/>
          <p:nvPr/>
        </p:nvPicPr>
        <p:blipFill>
          <a:blip r:embed="rId89"/>
          <a:stretch>
            <a:fillRect/>
          </a:stretch>
        </p:blipFill>
        <p:spPr>
          <a:xfrm>
            <a:off x="6162786" y="5733741"/>
            <a:ext cx="967683" cy="191200"/>
          </a:xfrm>
          <a:prstGeom prst="rect">
            <a:avLst/>
          </a:prstGeom>
        </p:spPr>
      </p:pic>
      <p:grpSp>
        <p:nvGrpSpPr>
          <p:cNvPr id="185" name="object 185"/>
          <p:cNvGrpSpPr/>
          <p:nvPr/>
        </p:nvGrpSpPr>
        <p:grpSpPr>
          <a:xfrm>
            <a:off x="356346" y="1137621"/>
            <a:ext cx="3060550" cy="5405716"/>
            <a:chOff x="356346" y="1137621"/>
            <a:chExt cx="3060550" cy="5405716"/>
          </a:xfrm>
        </p:grpSpPr>
        <p:pic>
          <p:nvPicPr>
            <p:cNvPr id="186" name="object 186"/>
            <p:cNvPicPr/>
            <p:nvPr/>
          </p:nvPicPr>
          <p:blipFill>
            <a:blip r:embed="rId90"/>
            <a:stretch>
              <a:fillRect/>
            </a:stretch>
          </p:blipFill>
          <p:spPr>
            <a:xfrm>
              <a:off x="726141" y="1137621"/>
              <a:ext cx="2300792" cy="3110304"/>
            </a:xfrm>
            <a:prstGeom prst="rect">
              <a:avLst/>
            </a:prstGeom>
          </p:spPr>
        </p:pic>
        <p:pic>
          <p:nvPicPr>
            <p:cNvPr id="187" name="object 187"/>
            <p:cNvPicPr/>
            <p:nvPr/>
          </p:nvPicPr>
          <p:blipFill>
            <a:blip r:embed="rId91"/>
            <a:stretch>
              <a:fillRect/>
            </a:stretch>
          </p:blipFill>
          <p:spPr>
            <a:xfrm>
              <a:off x="356346" y="4247925"/>
              <a:ext cx="3060550" cy="2295412"/>
            </a:xfrm>
            <a:prstGeom prst="rect">
              <a:avLst/>
            </a:prstGeom>
          </p:spPr>
        </p:pic>
      </p:grpSp>
      <p:sp>
        <p:nvSpPr>
          <p:cNvPr id="188" name="Slide Number Placeholder 187">
            <a:extLst>
              <a:ext uri="{FF2B5EF4-FFF2-40B4-BE49-F238E27FC236}">
                <a16:creationId xmlns:a16="http://schemas.microsoft.com/office/drawing/2014/main" id="{E92997A3-F2B5-A037-08FE-580411102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1600" smtClean="0"/>
              <a:t>66</a:t>
            </a:fld>
            <a:endParaRPr lang="en-US" sz="1600" dirty="0"/>
          </a:p>
        </p:txBody>
      </p:sp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4644" y="452325"/>
            <a:ext cx="899166" cy="269277"/>
            <a:chOff x="224644" y="452325"/>
            <a:chExt cx="899166" cy="269277"/>
          </a:xfrm>
        </p:grpSpPr>
        <p:sp>
          <p:nvSpPr>
            <p:cNvPr id="3" name="object 3"/>
            <p:cNvSpPr/>
            <p:nvPr/>
          </p:nvSpPr>
          <p:spPr>
            <a:xfrm>
              <a:off x="224644" y="452325"/>
              <a:ext cx="549649" cy="265579"/>
            </a:xfrm>
            <a:custGeom>
              <a:avLst/>
              <a:gdLst/>
              <a:ahLst/>
              <a:cxnLst/>
              <a:rect l="l" t="t" r="r" b="b"/>
              <a:pathLst>
                <a:path w="622935" h="300990">
                  <a:moveTo>
                    <a:pt x="393573" y="0"/>
                  </a:moveTo>
                  <a:lnTo>
                    <a:pt x="332511" y="0"/>
                  </a:lnTo>
                  <a:lnTo>
                    <a:pt x="286804" y="209080"/>
                  </a:lnTo>
                  <a:lnTo>
                    <a:pt x="234886" y="0"/>
                  </a:lnTo>
                  <a:lnTo>
                    <a:pt x="161645" y="0"/>
                  </a:lnTo>
                  <a:lnTo>
                    <a:pt x="106781" y="206032"/>
                  </a:lnTo>
                  <a:lnTo>
                    <a:pt x="62585" y="0"/>
                  </a:lnTo>
                  <a:lnTo>
                    <a:pt x="0" y="0"/>
                  </a:lnTo>
                  <a:lnTo>
                    <a:pt x="71729" y="300609"/>
                  </a:lnTo>
                  <a:lnTo>
                    <a:pt x="137261" y="300609"/>
                  </a:lnTo>
                  <a:lnTo>
                    <a:pt x="196786" y="76301"/>
                  </a:lnTo>
                  <a:lnTo>
                    <a:pt x="256222" y="300609"/>
                  </a:lnTo>
                  <a:lnTo>
                    <a:pt x="320332" y="300609"/>
                  </a:lnTo>
                  <a:lnTo>
                    <a:pt x="393573" y="0"/>
                  </a:lnTo>
                  <a:close/>
                </a:path>
                <a:path w="622935" h="300990">
                  <a:moveTo>
                    <a:pt x="622363" y="172402"/>
                  </a:moveTo>
                  <a:lnTo>
                    <a:pt x="619315" y="129730"/>
                  </a:lnTo>
                  <a:lnTo>
                    <a:pt x="598157" y="93459"/>
                  </a:lnTo>
                  <a:lnTo>
                    <a:pt x="558241" y="78371"/>
                  </a:lnTo>
                  <a:lnTo>
                    <a:pt x="549122" y="77825"/>
                  </a:lnTo>
                  <a:lnTo>
                    <a:pt x="530275" y="79832"/>
                  </a:lnTo>
                  <a:lnTo>
                    <a:pt x="512724" y="85839"/>
                  </a:lnTo>
                  <a:lnTo>
                    <a:pt x="496570" y="95872"/>
                  </a:lnTo>
                  <a:lnTo>
                    <a:pt x="481965" y="109918"/>
                  </a:lnTo>
                  <a:lnTo>
                    <a:pt x="481965" y="0"/>
                  </a:lnTo>
                  <a:lnTo>
                    <a:pt x="424053" y="0"/>
                  </a:lnTo>
                  <a:lnTo>
                    <a:pt x="424053" y="300609"/>
                  </a:lnTo>
                  <a:lnTo>
                    <a:pt x="481965" y="300609"/>
                  </a:lnTo>
                  <a:lnTo>
                    <a:pt x="481965" y="190792"/>
                  </a:lnTo>
                  <a:lnTo>
                    <a:pt x="482257" y="177876"/>
                  </a:lnTo>
                  <a:lnTo>
                    <a:pt x="493877" y="137160"/>
                  </a:lnTo>
                  <a:lnTo>
                    <a:pt x="529310" y="122110"/>
                  </a:lnTo>
                  <a:lnTo>
                    <a:pt x="536930" y="122110"/>
                  </a:lnTo>
                  <a:lnTo>
                    <a:pt x="544550" y="123634"/>
                  </a:lnTo>
                  <a:lnTo>
                    <a:pt x="550646" y="126682"/>
                  </a:lnTo>
                  <a:lnTo>
                    <a:pt x="559790" y="135826"/>
                  </a:lnTo>
                  <a:lnTo>
                    <a:pt x="561314" y="141922"/>
                  </a:lnTo>
                  <a:lnTo>
                    <a:pt x="563067" y="148170"/>
                  </a:lnTo>
                  <a:lnTo>
                    <a:pt x="563981" y="157543"/>
                  </a:lnTo>
                  <a:lnTo>
                    <a:pt x="564311" y="169786"/>
                  </a:lnTo>
                  <a:lnTo>
                    <a:pt x="564362" y="300609"/>
                  </a:lnTo>
                  <a:lnTo>
                    <a:pt x="622363" y="300609"/>
                  </a:lnTo>
                  <a:lnTo>
                    <a:pt x="622363" y="17240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811445" y="520989"/>
              <a:ext cx="180358" cy="20061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10630" y="457704"/>
              <a:ext cx="113179" cy="263899"/>
            </a:xfrm>
            <a:custGeom>
              <a:avLst/>
              <a:gdLst/>
              <a:ahLst/>
              <a:cxnLst/>
              <a:rect l="l" t="t" r="r" b="b"/>
              <a:pathLst>
                <a:path w="128269" h="299084">
                  <a:moveTo>
                    <a:pt x="82391" y="299084"/>
                  </a:moveTo>
                  <a:lnTo>
                    <a:pt x="39719" y="285369"/>
                  </a:lnTo>
                  <a:lnTo>
                    <a:pt x="36671" y="280796"/>
                  </a:lnTo>
                  <a:lnTo>
                    <a:pt x="32099" y="274701"/>
                  </a:lnTo>
                  <a:lnTo>
                    <a:pt x="29051" y="267081"/>
                  </a:lnTo>
                  <a:lnTo>
                    <a:pt x="26646" y="251840"/>
                  </a:lnTo>
                  <a:lnTo>
                    <a:pt x="26193" y="242982"/>
                  </a:lnTo>
                  <a:lnTo>
                    <a:pt x="26003" y="216693"/>
                  </a:lnTo>
                  <a:lnTo>
                    <a:pt x="26003" y="122110"/>
                  </a:lnTo>
                  <a:lnTo>
                    <a:pt x="0" y="122110"/>
                  </a:lnTo>
                  <a:lnTo>
                    <a:pt x="0" y="76295"/>
                  </a:lnTo>
                  <a:lnTo>
                    <a:pt x="26003" y="76295"/>
                  </a:lnTo>
                  <a:lnTo>
                    <a:pt x="26003" y="33623"/>
                  </a:lnTo>
                  <a:lnTo>
                    <a:pt x="83915" y="0"/>
                  </a:lnTo>
                  <a:lnTo>
                    <a:pt x="83915" y="76295"/>
                  </a:lnTo>
                  <a:lnTo>
                    <a:pt x="123539" y="76295"/>
                  </a:lnTo>
                  <a:lnTo>
                    <a:pt x="123539" y="122110"/>
                  </a:lnTo>
                  <a:lnTo>
                    <a:pt x="83915" y="122110"/>
                  </a:lnTo>
                  <a:lnTo>
                    <a:pt x="83939" y="222003"/>
                  </a:lnTo>
                  <a:lnTo>
                    <a:pt x="84105" y="230981"/>
                  </a:lnTo>
                  <a:lnTo>
                    <a:pt x="84558" y="237386"/>
                  </a:lnTo>
                  <a:lnTo>
                    <a:pt x="85439" y="241077"/>
                  </a:lnTo>
                  <a:lnTo>
                    <a:pt x="85439" y="244125"/>
                  </a:lnTo>
                  <a:lnTo>
                    <a:pt x="86963" y="247173"/>
                  </a:lnTo>
                  <a:lnTo>
                    <a:pt x="96107" y="251745"/>
                  </a:lnTo>
                  <a:lnTo>
                    <a:pt x="105251" y="251745"/>
                  </a:lnTo>
                  <a:lnTo>
                    <a:pt x="112871" y="250221"/>
                  </a:lnTo>
                  <a:lnTo>
                    <a:pt x="123539" y="245649"/>
                  </a:lnTo>
                  <a:lnTo>
                    <a:pt x="128111" y="289941"/>
                  </a:lnTo>
                  <a:lnTo>
                    <a:pt x="117538" y="293941"/>
                  </a:lnTo>
                  <a:lnTo>
                    <a:pt x="106394" y="296798"/>
                  </a:lnTo>
                  <a:lnTo>
                    <a:pt x="94678" y="298513"/>
                  </a:lnTo>
                  <a:lnTo>
                    <a:pt x="82391" y="29908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243516" y="520989"/>
            <a:ext cx="528889" cy="200613"/>
            <a:chOff x="1243516" y="520989"/>
            <a:chExt cx="528889" cy="200613"/>
          </a:xfrm>
        </p:grpSpPr>
        <p:pic>
          <p:nvPicPr>
            <p:cNvPr id="7" name="object 7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243516" y="520989"/>
              <a:ext cx="180358" cy="20061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461527" y="520989"/>
              <a:ext cx="310879" cy="200613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1892247" y="452325"/>
            <a:ext cx="534273" cy="269501"/>
            <a:chOff x="1892248" y="452325"/>
            <a:chExt cx="534273" cy="269501"/>
          </a:xfrm>
        </p:grpSpPr>
        <p:sp>
          <p:nvSpPr>
            <p:cNvPr id="10" name="object 10"/>
            <p:cNvSpPr/>
            <p:nvPr/>
          </p:nvSpPr>
          <p:spPr>
            <a:xfrm>
              <a:off x="1892248" y="452325"/>
              <a:ext cx="319368" cy="269501"/>
            </a:xfrm>
            <a:custGeom>
              <a:avLst/>
              <a:gdLst/>
              <a:ahLst/>
              <a:cxnLst/>
              <a:rect l="l" t="t" r="r" b="b"/>
              <a:pathLst>
                <a:path w="361950" h="305434">
                  <a:moveTo>
                    <a:pt x="128104" y="296049"/>
                  </a:moveTo>
                  <a:lnTo>
                    <a:pt x="123532" y="251752"/>
                  </a:lnTo>
                  <a:lnTo>
                    <a:pt x="112864" y="256324"/>
                  </a:lnTo>
                  <a:lnTo>
                    <a:pt x="105244" y="257848"/>
                  </a:lnTo>
                  <a:lnTo>
                    <a:pt x="96100" y="257848"/>
                  </a:lnTo>
                  <a:lnTo>
                    <a:pt x="86956" y="253276"/>
                  </a:lnTo>
                  <a:lnTo>
                    <a:pt x="85432" y="250228"/>
                  </a:lnTo>
                  <a:lnTo>
                    <a:pt x="85432" y="247180"/>
                  </a:lnTo>
                  <a:lnTo>
                    <a:pt x="84556" y="243484"/>
                  </a:lnTo>
                  <a:lnTo>
                    <a:pt x="84099" y="237083"/>
                  </a:lnTo>
                  <a:lnTo>
                    <a:pt x="83934" y="228104"/>
                  </a:lnTo>
                  <a:lnTo>
                    <a:pt x="83908" y="128219"/>
                  </a:lnTo>
                  <a:lnTo>
                    <a:pt x="123532" y="128219"/>
                  </a:lnTo>
                  <a:lnTo>
                    <a:pt x="123532" y="82397"/>
                  </a:lnTo>
                  <a:lnTo>
                    <a:pt x="83908" y="82397"/>
                  </a:lnTo>
                  <a:lnTo>
                    <a:pt x="83908" y="6108"/>
                  </a:lnTo>
                  <a:lnTo>
                    <a:pt x="25996" y="39725"/>
                  </a:lnTo>
                  <a:lnTo>
                    <a:pt x="25996" y="82397"/>
                  </a:lnTo>
                  <a:lnTo>
                    <a:pt x="0" y="82397"/>
                  </a:lnTo>
                  <a:lnTo>
                    <a:pt x="0" y="128219"/>
                  </a:lnTo>
                  <a:lnTo>
                    <a:pt x="25996" y="128219"/>
                  </a:lnTo>
                  <a:lnTo>
                    <a:pt x="25996" y="222796"/>
                  </a:lnTo>
                  <a:lnTo>
                    <a:pt x="26187" y="249085"/>
                  </a:lnTo>
                  <a:lnTo>
                    <a:pt x="26644" y="257949"/>
                  </a:lnTo>
                  <a:lnTo>
                    <a:pt x="29044" y="273189"/>
                  </a:lnTo>
                  <a:lnTo>
                    <a:pt x="32092" y="280809"/>
                  </a:lnTo>
                  <a:lnTo>
                    <a:pt x="36664" y="286893"/>
                  </a:lnTo>
                  <a:lnTo>
                    <a:pt x="39712" y="291477"/>
                  </a:lnTo>
                  <a:lnTo>
                    <a:pt x="82384" y="305181"/>
                  </a:lnTo>
                  <a:lnTo>
                    <a:pt x="94678" y="304622"/>
                  </a:lnTo>
                  <a:lnTo>
                    <a:pt x="106387" y="302907"/>
                  </a:lnTo>
                  <a:lnTo>
                    <a:pt x="117538" y="300050"/>
                  </a:lnTo>
                  <a:lnTo>
                    <a:pt x="128104" y="296049"/>
                  </a:lnTo>
                  <a:close/>
                </a:path>
                <a:path w="361950" h="305434">
                  <a:moveTo>
                    <a:pt x="361480" y="172402"/>
                  </a:moveTo>
                  <a:lnTo>
                    <a:pt x="358432" y="129730"/>
                  </a:lnTo>
                  <a:lnTo>
                    <a:pt x="337096" y="93459"/>
                  </a:lnTo>
                  <a:lnTo>
                    <a:pt x="296722" y="78371"/>
                  </a:lnTo>
                  <a:lnTo>
                    <a:pt x="286702" y="77825"/>
                  </a:lnTo>
                  <a:lnTo>
                    <a:pt x="268084" y="79832"/>
                  </a:lnTo>
                  <a:lnTo>
                    <a:pt x="250888" y="85839"/>
                  </a:lnTo>
                  <a:lnTo>
                    <a:pt x="234835" y="95872"/>
                  </a:lnTo>
                  <a:lnTo>
                    <a:pt x="219646" y="109918"/>
                  </a:lnTo>
                  <a:lnTo>
                    <a:pt x="219646" y="0"/>
                  </a:lnTo>
                  <a:lnTo>
                    <a:pt x="163169" y="0"/>
                  </a:lnTo>
                  <a:lnTo>
                    <a:pt x="163169" y="300609"/>
                  </a:lnTo>
                  <a:lnTo>
                    <a:pt x="219646" y="300609"/>
                  </a:lnTo>
                  <a:lnTo>
                    <a:pt x="219646" y="190792"/>
                  </a:lnTo>
                  <a:lnTo>
                    <a:pt x="220167" y="177876"/>
                  </a:lnTo>
                  <a:lnTo>
                    <a:pt x="232410" y="137160"/>
                  </a:lnTo>
                  <a:lnTo>
                    <a:pt x="268414" y="122110"/>
                  </a:lnTo>
                  <a:lnTo>
                    <a:pt x="276034" y="122110"/>
                  </a:lnTo>
                  <a:lnTo>
                    <a:pt x="302514" y="157543"/>
                  </a:lnTo>
                  <a:lnTo>
                    <a:pt x="303466" y="184594"/>
                  </a:lnTo>
                  <a:lnTo>
                    <a:pt x="303466" y="300609"/>
                  </a:lnTo>
                  <a:lnTo>
                    <a:pt x="361480" y="300609"/>
                  </a:lnTo>
                  <a:lnTo>
                    <a:pt x="361480" y="17240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2247507" y="520989"/>
              <a:ext cx="179014" cy="200613"/>
            </a:xfrm>
            <a:prstGeom prst="rect">
              <a:avLst/>
            </a:prstGeom>
          </p:spPr>
        </p:pic>
      </p:grpSp>
      <p:sp>
        <p:nvSpPr>
          <p:cNvPr id="12" name="object 12"/>
          <p:cNvSpPr/>
          <p:nvPr/>
        </p:nvSpPr>
        <p:spPr>
          <a:xfrm>
            <a:off x="2558471" y="452325"/>
            <a:ext cx="187138" cy="269501"/>
          </a:xfrm>
          <a:custGeom>
            <a:avLst/>
            <a:gdLst/>
            <a:ahLst/>
            <a:cxnLst/>
            <a:rect l="l" t="t" r="r" b="b"/>
            <a:pathLst>
              <a:path w="212089" h="305434">
                <a:moveTo>
                  <a:pt x="212026" y="108394"/>
                </a:moveTo>
                <a:lnTo>
                  <a:pt x="154019" y="108394"/>
                </a:lnTo>
                <a:lnTo>
                  <a:pt x="154019" y="0"/>
                </a:lnTo>
                <a:lnTo>
                  <a:pt x="212026" y="0"/>
                </a:lnTo>
                <a:lnTo>
                  <a:pt x="212026" y="108394"/>
                </a:lnTo>
                <a:close/>
              </a:path>
              <a:path w="212089" h="305434">
                <a:moveTo>
                  <a:pt x="91535" y="305180"/>
                </a:moveTo>
                <a:lnTo>
                  <a:pt x="40863" y="287821"/>
                </a:lnTo>
                <a:lnTo>
                  <a:pt x="15430" y="258334"/>
                </a:lnTo>
                <a:lnTo>
                  <a:pt x="1714" y="216528"/>
                </a:lnTo>
                <a:lnTo>
                  <a:pt x="0" y="190785"/>
                </a:lnTo>
                <a:lnTo>
                  <a:pt x="1690" y="164775"/>
                </a:lnTo>
                <a:lnTo>
                  <a:pt x="14787" y="122540"/>
                </a:lnTo>
                <a:lnTo>
                  <a:pt x="55256" y="84879"/>
                </a:lnTo>
                <a:lnTo>
                  <a:pt x="91535" y="77819"/>
                </a:lnTo>
                <a:lnTo>
                  <a:pt x="109227" y="79797"/>
                </a:lnTo>
                <a:lnTo>
                  <a:pt x="125634" y="85641"/>
                </a:lnTo>
                <a:lnTo>
                  <a:pt x="140612" y="95218"/>
                </a:lnTo>
                <a:lnTo>
                  <a:pt x="154019" y="108394"/>
                </a:lnTo>
                <a:lnTo>
                  <a:pt x="212026" y="108394"/>
                </a:lnTo>
                <a:lnTo>
                  <a:pt x="212026" y="122110"/>
                </a:lnTo>
                <a:lnTo>
                  <a:pt x="106775" y="122110"/>
                </a:lnTo>
                <a:lnTo>
                  <a:pt x="97021" y="123015"/>
                </a:lnTo>
                <a:lnTo>
                  <a:pt x="67151" y="147758"/>
                </a:lnTo>
                <a:lnTo>
                  <a:pt x="59436" y="186213"/>
                </a:lnTo>
                <a:lnTo>
                  <a:pt x="60007" y="203072"/>
                </a:lnTo>
                <a:lnTo>
                  <a:pt x="76048" y="246506"/>
                </a:lnTo>
                <a:lnTo>
                  <a:pt x="106775" y="259365"/>
                </a:lnTo>
                <a:lnTo>
                  <a:pt x="212026" y="259365"/>
                </a:lnTo>
                <a:lnTo>
                  <a:pt x="212026" y="268604"/>
                </a:lnTo>
                <a:lnTo>
                  <a:pt x="158591" y="268604"/>
                </a:lnTo>
                <a:lnTo>
                  <a:pt x="151471" y="277177"/>
                </a:lnTo>
                <a:lnTo>
                  <a:pt x="143922" y="284606"/>
                </a:lnTo>
                <a:lnTo>
                  <a:pt x="109823" y="302894"/>
                </a:lnTo>
                <a:lnTo>
                  <a:pt x="100679" y="304609"/>
                </a:lnTo>
                <a:lnTo>
                  <a:pt x="91535" y="305180"/>
                </a:lnTo>
                <a:close/>
              </a:path>
              <a:path w="212089" h="305434">
                <a:moveTo>
                  <a:pt x="212026" y="259365"/>
                </a:moveTo>
                <a:lnTo>
                  <a:pt x="106775" y="259365"/>
                </a:lnTo>
                <a:lnTo>
                  <a:pt x="116514" y="258460"/>
                </a:lnTo>
                <a:lnTo>
                  <a:pt x="125253" y="255555"/>
                </a:lnTo>
                <a:lnTo>
                  <a:pt x="151923" y="222027"/>
                </a:lnTo>
                <a:lnTo>
                  <a:pt x="155543" y="192309"/>
                </a:lnTo>
                <a:lnTo>
                  <a:pt x="154686" y="175133"/>
                </a:lnTo>
                <a:lnTo>
                  <a:pt x="141827" y="138874"/>
                </a:lnTo>
                <a:lnTo>
                  <a:pt x="106775" y="122110"/>
                </a:lnTo>
                <a:lnTo>
                  <a:pt x="212026" y="122110"/>
                </a:lnTo>
                <a:lnTo>
                  <a:pt x="212026" y="259365"/>
                </a:lnTo>
                <a:close/>
              </a:path>
              <a:path w="212089" h="305434">
                <a:moveTo>
                  <a:pt x="212026" y="300608"/>
                </a:moveTo>
                <a:lnTo>
                  <a:pt x="158591" y="300608"/>
                </a:lnTo>
                <a:lnTo>
                  <a:pt x="158591" y="268604"/>
                </a:lnTo>
                <a:lnTo>
                  <a:pt x="212026" y="268604"/>
                </a:lnTo>
                <a:lnTo>
                  <a:pt x="212026" y="30060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2795308" y="448301"/>
            <a:ext cx="515525" cy="273300"/>
            <a:chOff x="2795308" y="448301"/>
            <a:chExt cx="515525" cy="273300"/>
          </a:xfrm>
        </p:grpSpPr>
        <p:sp>
          <p:nvSpPr>
            <p:cNvPr id="14" name="object 14"/>
            <p:cNvSpPr/>
            <p:nvPr/>
          </p:nvSpPr>
          <p:spPr>
            <a:xfrm>
              <a:off x="2795308" y="448301"/>
              <a:ext cx="335616" cy="269501"/>
            </a:xfrm>
            <a:custGeom>
              <a:avLst/>
              <a:gdLst/>
              <a:ahLst/>
              <a:cxnLst/>
              <a:rect l="l" t="t" r="r" b="b"/>
              <a:pathLst>
                <a:path w="380364" h="305434">
                  <a:moveTo>
                    <a:pt x="56476" y="86956"/>
                  </a:moveTo>
                  <a:lnTo>
                    <a:pt x="0" y="86956"/>
                  </a:lnTo>
                  <a:lnTo>
                    <a:pt x="0" y="305181"/>
                  </a:lnTo>
                  <a:lnTo>
                    <a:pt x="56476" y="305181"/>
                  </a:lnTo>
                  <a:lnTo>
                    <a:pt x="56476" y="86956"/>
                  </a:lnTo>
                  <a:close/>
                </a:path>
                <a:path w="380364" h="305434">
                  <a:moveTo>
                    <a:pt x="56476" y="4559"/>
                  </a:moveTo>
                  <a:lnTo>
                    <a:pt x="0" y="4559"/>
                  </a:lnTo>
                  <a:lnTo>
                    <a:pt x="0" y="58000"/>
                  </a:lnTo>
                  <a:lnTo>
                    <a:pt x="56476" y="58000"/>
                  </a:lnTo>
                  <a:lnTo>
                    <a:pt x="56476" y="4559"/>
                  </a:lnTo>
                  <a:close/>
                </a:path>
                <a:path w="380364" h="305434">
                  <a:moveTo>
                    <a:pt x="237921" y="6096"/>
                  </a:moveTo>
                  <a:lnTo>
                    <a:pt x="226237" y="3213"/>
                  </a:lnTo>
                  <a:lnTo>
                    <a:pt x="214109" y="1333"/>
                  </a:lnTo>
                  <a:lnTo>
                    <a:pt x="201714" y="304"/>
                  </a:lnTo>
                  <a:lnTo>
                    <a:pt x="189153" y="0"/>
                  </a:lnTo>
                  <a:lnTo>
                    <a:pt x="178041" y="330"/>
                  </a:lnTo>
                  <a:lnTo>
                    <a:pt x="137109" y="17907"/>
                  </a:lnTo>
                  <a:lnTo>
                    <a:pt x="123812" y="57353"/>
                  </a:lnTo>
                  <a:lnTo>
                    <a:pt x="123532" y="70192"/>
                  </a:lnTo>
                  <a:lnTo>
                    <a:pt x="123532" y="86956"/>
                  </a:lnTo>
                  <a:lnTo>
                    <a:pt x="91528" y="86956"/>
                  </a:lnTo>
                  <a:lnTo>
                    <a:pt x="91528" y="132778"/>
                  </a:lnTo>
                  <a:lnTo>
                    <a:pt x="123532" y="132778"/>
                  </a:lnTo>
                  <a:lnTo>
                    <a:pt x="123532" y="305181"/>
                  </a:lnTo>
                  <a:lnTo>
                    <a:pt x="180009" y="305181"/>
                  </a:lnTo>
                  <a:lnTo>
                    <a:pt x="180009" y="132778"/>
                  </a:lnTo>
                  <a:lnTo>
                    <a:pt x="222681" y="132778"/>
                  </a:lnTo>
                  <a:lnTo>
                    <a:pt x="222681" y="86956"/>
                  </a:lnTo>
                  <a:lnTo>
                    <a:pt x="180009" y="86956"/>
                  </a:lnTo>
                  <a:lnTo>
                    <a:pt x="180009" y="61048"/>
                  </a:lnTo>
                  <a:lnTo>
                    <a:pt x="181533" y="53428"/>
                  </a:lnTo>
                  <a:lnTo>
                    <a:pt x="189153" y="45808"/>
                  </a:lnTo>
                  <a:lnTo>
                    <a:pt x="195249" y="44284"/>
                  </a:lnTo>
                  <a:lnTo>
                    <a:pt x="210375" y="44335"/>
                  </a:lnTo>
                  <a:lnTo>
                    <a:pt x="216776" y="44665"/>
                  </a:lnTo>
                  <a:lnTo>
                    <a:pt x="223469" y="45567"/>
                  </a:lnTo>
                  <a:lnTo>
                    <a:pt x="230301" y="47332"/>
                  </a:lnTo>
                  <a:lnTo>
                    <a:pt x="237921" y="6096"/>
                  </a:lnTo>
                  <a:close/>
                </a:path>
                <a:path w="380364" h="305434">
                  <a:moveTo>
                    <a:pt x="379857" y="6096"/>
                  </a:moveTo>
                  <a:lnTo>
                    <a:pt x="367499" y="3213"/>
                  </a:lnTo>
                  <a:lnTo>
                    <a:pt x="355422" y="1333"/>
                  </a:lnTo>
                  <a:lnTo>
                    <a:pt x="343331" y="304"/>
                  </a:lnTo>
                  <a:lnTo>
                    <a:pt x="330987" y="0"/>
                  </a:lnTo>
                  <a:lnTo>
                    <a:pt x="319862" y="330"/>
                  </a:lnTo>
                  <a:lnTo>
                    <a:pt x="278409" y="17907"/>
                  </a:lnTo>
                  <a:lnTo>
                    <a:pt x="264236" y="57353"/>
                  </a:lnTo>
                  <a:lnTo>
                    <a:pt x="263931" y="70192"/>
                  </a:lnTo>
                  <a:lnTo>
                    <a:pt x="263931" y="86956"/>
                  </a:lnTo>
                  <a:lnTo>
                    <a:pt x="231838" y="86956"/>
                  </a:lnTo>
                  <a:lnTo>
                    <a:pt x="231838" y="132778"/>
                  </a:lnTo>
                  <a:lnTo>
                    <a:pt x="263931" y="132778"/>
                  </a:lnTo>
                  <a:lnTo>
                    <a:pt x="263931" y="305181"/>
                  </a:lnTo>
                  <a:lnTo>
                    <a:pt x="321843" y="305181"/>
                  </a:lnTo>
                  <a:lnTo>
                    <a:pt x="321843" y="132778"/>
                  </a:lnTo>
                  <a:lnTo>
                    <a:pt x="364617" y="132778"/>
                  </a:lnTo>
                  <a:lnTo>
                    <a:pt x="364617" y="86956"/>
                  </a:lnTo>
                  <a:lnTo>
                    <a:pt x="321843" y="86956"/>
                  </a:lnTo>
                  <a:lnTo>
                    <a:pt x="321843" y="61048"/>
                  </a:lnTo>
                  <a:lnTo>
                    <a:pt x="323367" y="53428"/>
                  </a:lnTo>
                  <a:lnTo>
                    <a:pt x="326415" y="48856"/>
                  </a:lnTo>
                  <a:lnTo>
                    <a:pt x="330987" y="45808"/>
                  </a:lnTo>
                  <a:lnTo>
                    <a:pt x="337083" y="44284"/>
                  </a:lnTo>
                  <a:lnTo>
                    <a:pt x="351574" y="44335"/>
                  </a:lnTo>
                  <a:lnTo>
                    <a:pt x="358470" y="44665"/>
                  </a:lnTo>
                  <a:lnTo>
                    <a:pt x="365353" y="45567"/>
                  </a:lnTo>
                  <a:lnTo>
                    <a:pt x="372237" y="47332"/>
                  </a:lnTo>
                  <a:lnTo>
                    <a:pt x="379857" y="6096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3130475" y="520989"/>
              <a:ext cx="180358" cy="200613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7"/>
          <a:stretch>
            <a:fillRect/>
          </a:stretch>
        </p:blipFill>
        <p:spPr>
          <a:xfrm>
            <a:off x="3351175" y="520989"/>
            <a:ext cx="312223" cy="200613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3705168" y="457704"/>
            <a:ext cx="317743" cy="263899"/>
            <a:chOff x="3705168" y="457704"/>
            <a:chExt cx="317743" cy="263899"/>
          </a:xfrm>
        </p:grpSpPr>
        <p:pic>
          <p:nvPicPr>
            <p:cNvPr id="18" name="object 18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3705168" y="520989"/>
              <a:ext cx="174979" cy="1965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909732" y="457704"/>
              <a:ext cx="113179" cy="263899"/>
            </a:xfrm>
            <a:custGeom>
              <a:avLst/>
              <a:gdLst/>
              <a:ahLst/>
              <a:cxnLst/>
              <a:rect l="l" t="t" r="r" b="b"/>
              <a:pathLst>
                <a:path w="128270" h="299084">
                  <a:moveTo>
                    <a:pt x="82391" y="299084"/>
                  </a:moveTo>
                  <a:lnTo>
                    <a:pt x="39719" y="285369"/>
                  </a:lnTo>
                  <a:lnTo>
                    <a:pt x="36671" y="280796"/>
                  </a:lnTo>
                  <a:lnTo>
                    <a:pt x="32099" y="274701"/>
                  </a:lnTo>
                  <a:lnTo>
                    <a:pt x="29051" y="267081"/>
                  </a:lnTo>
                  <a:lnTo>
                    <a:pt x="26646" y="251840"/>
                  </a:lnTo>
                  <a:lnTo>
                    <a:pt x="26193" y="242982"/>
                  </a:lnTo>
                  <a:lnTo>
                    <a:pt x="26003" y="216693"/>
                  </a:lnTo>
                  <a:lnTo>
                    <a:pt x="26003" y="122110"/>
                  </a:lnTo>
                  <a:lnTo>
                    <a:pt x="0" y="122110"/>
                  </a:lnTo>
                  <a:lnTo>
                    <a:pt x="0" y="76295"/>
                  </a:lnTo>
                  <a:lnTo>
                    <a:pt x="26003" y="76295"/>
                  </a:lnTo>
                  <a:lnTo>
                    <a:pt x="26003" y="33623"/>
                  </a:lnTo>
                  <a:lnTo>
                    <a:pt x="83915" y="0"/>
                  </a:lnTo>
                  <a:lnTo>
                    <a:pt x="83915" y="76295"/>
                  </a:lnTo>
                  <a:lnTo>
                    <a:pt x="123539" y="76295"/>
                  </a:lnTo>
                  <a:lnTo>
                    <a:pt x="123539" y="122110"/>
                  </a:lnTo>
                  <a:lnTo>
                    <a:pt x="83915" y="122110"/>
                  </a:lnTo>
                  <a:lnTo>
                    <a:pt x="83939" y="222003"/>
                  </a:lnTo>
                  <a:lnTo>
                    <a:pt x="84105" y="230981"/>
                  </a:lnTo>
                  <a:lnTo>
                    <a:pt x="84558" y="237386"/>
                  </a:lnTo>
                  <a:lnTo>
                    <a:pt x="85439" y="241077"/>
                  </a:lnTo>
                  <a:lnTo>
                    <a:pt x="85439" y="244125"/>
                  </a:lnTo>
                  <a:lnTo>
                    <a:pt x="86963" y="247173"/>
                  </a:lnTo>
                  <a:lnTo>
                    <a:pt x="96107" y="251745"/>
                  </a:lnTo>
                  <a:lnTo>
                    <a:pt x="105251" y="251745"/>
                  </a:lnTo>
                  <a:lnTo>
                    <a:pt x="112871" y="250221"/>
                  </a:lnTo>
                  <a:lnTo>
                    <a:pt x="123539" y="245649"/>
                  </a:lnTo>
                  <a:lnTo>
                    <a:pt x="128111" y="289941"/>
                  </a:lnTo>
                  <a:lnTo>
                    <a:pt x="117538" y="293941"/>
                  </a:lnTo>
                  <a:lnTo>
                    <a:pt x="106394" y="296798"/>
                  </a:lnTo>
                  <a:lnTo>
                    <a:pt x="94678" y="298513"/>
                  </a:lnTo>
                  <a:lnTo>
                    <a:pt x="82391" y="29908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4131855" y="457715"/>
            <a:ext cx="931299" cy="338418"/>
            <a:chOff x="4131855" y="457715"/>
            <a:chExt cx="931299" cy="338418"/>
          </a:xfrm>
        </p:grpSpPr>
        <p:sp>
          <p:nvSpPr>
            <p:cNvPr id="21" name="object 21"/>
            <p:cNvSpPr/>
            <p:nvPr/>
          </p:nvSpPr>
          <p:spPr>
            <a:xfrm>
              <a:off x="4131855" y="457715"/>
              <a:ext cx="523875" cy="338418"/>
            </a:xfrm>
            <a:custGeom>
              <a:avLst/>
              <a:gdLst/>
              <a:ahLst/>
              <a:cxnLst/>
              <a:rect l="l" t="t" r="r" b="b"/>
              <a:pathLst>
                <a:path w="593725" h="383540">
                  <a:moveTo>
                    <a:pt x="128117" y="289941"/>
                  </a:moveTo>
                  <a:lnTo>
                    <a:pt x="123545" y="245643"/>
                  </a:lnTo>
                  <a:lnTo>
                    <a:pt x="112877" y="250215"/>
                  </a:lnTo>
                  <a:lnTo>
                    <a:pt x="105257" y="251739"/>
                  </a:lnTo>
                  <a:lnTo>
                    <a:pt x="96113" y="251739"/>
                  </a:lnTo>
                  <a:lnTo>
                    <a:pt x="86969" y="247167"/>
                  </a:lnTo>
                  <a:lnTo>
                    <a:pt x="85445" y="244119"/>
                  </a:lnTo>
                  <a:lnTo>
                    <a:pt x="85445" y="241071"/>
                  </a:lnTo>
                  <a:lnTo>
                    <a:pt x="84556" y="237375"/>
                  </a:lnTo>
                  <a:lnTo>
                    <a:pt x="84112" y="230974"/>
                  </a:lnTo>
                  <a:lnTo>
                    <a:pt x="83934" y="221996"/>
                  </a:lnTo>
                  <a:lnTo>
                    <a:pt x="83921" y="122110"/>
                  </a:lnTo>
                  <a:lnTo>
                    <a:pt x="123545" y="122110"/>
                  </a:lnTo>
                  <a:lnTo>
                    <a:pt x="123545" y="76288"/>
                  </a:lnTo>
                  <a:lnTo>
                    <a:pt x="83921" y="76288"/>
                  </a:lnTo>
                  <a:lnTo>
                    <a:pt x="83921" y="0"/>
                  </a:lnTo>
                  <a:lnTo>
                    <a:pt x="26009" y="33616"/>
                  </a:lnTo>
                  <a:lnTo>
                    <a:pt x="26009" y="76288"/>
                  </a:lnTo>
                  <a:lnTo>
                    <a:pt x="0" y="76288"/>
                  </a:lnTo>
                  <a:lnTo>
                    <a:pt x="0" y="122110"/>
                  </a:lnTo>
                  <a:lnTo>
                    <a:pt x="26009" y="122110"/>
                  </a:lnTo>
                  <a:lnTo>
                    <a:pt x="26009" y="216687"/>
                  </a:lnTo>
                  <a:lnTo>
                    <a:pt x="26200" y="242976"/>
                  </a:lnTo>
                  <a:lnTo>
                    <a:pt x="26644" y="251841"/>
                  </a:lnTo>
                  <a:lnTo>
                    <a:pt x="29057" y="267081"/>
                  </a:lnTo>
                  <a:lnTo>
                    <a:pt x="32105" y="274701"/>
                  </a:lnTo>
                  <a:lnTo>
                    <a:pt x="36677" y="280784"/>
                  </a:lnTo>
                  <a:lnTo>
                    <a:pt x="39725" y="285369"/>
                  </a:lnTo>
                  <a:lnTo>
                    <a:pt x="82397" y="299072"/>
                  </a:lnTo>
                  <a:lnTo>
                    <a:pt x="94678" y="298513"/>
                  </a:lnTo>
                  <a:lnTo>
                    <a:pt x="106400" y="296799"/>
                  </a:lnTo>
                  <a:lnTo>
                    <a:pt x="117538" y="293941"/>
                  </a:lnTo>
                  <a:lnTo>
                    <a:pt x="128117" y="289941"/>
                  </a:lnTo>
                  <a:close/>
                </a:path>
                <a:path w="593725" h="383540">
                  <a:moveTo>
                    <a:pt x="359956" y="76288"/>
                  </a:moveTo>
                  <a:lnTo>
                    <a:pt x="300418" y="76288"/>
                  </a:lnTo>
                  <a:lnTo>
                    <a:pt x="248602" y="230403"/>
                  </a:lnTo>
                  <a:lnTo>
                    <a:pt x="196697" y="76288"/>
                  </a:lnTo>
                  <a:lnTo>
                    <a:pt x="135737" y="76288"/>
                  </a:lnTo>
                  <a:lnTo>
                    <a:pt x="218033" y="294513"/>
                  </a:lnTo>
                  <a:lnTo>
                    <a:pt x="215455" y="303339"/>
                  </a:lnTo>
                  <a:lnTo>
                    <a:pt x="191363" y="333946"/>
                  </a:lnTo>
                  <a:lnTo>
                    <a:pt x="173837" y="337172"/>
                  </a:lnTo>
                  <a:lnTo>
                    <a:pt x="166217" y="337172"/>
                  </a:lnTo>
                  <a:lnTo>
                    <a:pt x="158597" y="335661"/>
                  </a:lnTo>
                  <a:lnTo>
                    <a:pt x="149453" y="334137"/>
                  </a:lnTo>
                  <a:lnTo>
                    <a:pt x="155549" y="378421"/>
                  </a:lnTo>
                  <a:lnTo>
                    <a:pt x="187553" y="382993"/>
                  </a:lnTo>
                  <a:lnTo>
                    <a:pt x="195503" y="382714"/>
                  </a:lnTo>
                  <a:lnTo>
                    <a:pt x="203174" y="381850"/>
                  </a:lnTo>
                  <a:lnTo>
                    <a:pt x="210261" y="380428"/>
                  </a:lnTo>
                  <a:lnTo>
                    <a:pt x="216509" y="378421"/>
                  </a:lnTo>
                  <a:lnTo>
                    <a:pt x="225653" y="376897"/>
                  </a:lnTo>
                  <a:lnTo>
                    <a:pt x="233362" y="373849"/>
                  </a:lnTo>
                  <a:lnTo>
                    <a:pt x="239458" y="369277"/>
                  </a:lnTo>
                  <a:lnTo>
                    <a:pt x="244030" y="364705"/>
                  </a:lnTo>
                  <a:lnTo>
                    <a:pt x="250126" y="360133"/>
                  </a:lnTo>
                  <a:lnTo>
                    <a:pt x="254698" y="352513"/>
                  </a:lnTo>
                  <a:lnTo>
                    <a:pt x="258127" y="347332"/>
                  </a:lnTo>
                  <a:lnTo>
                    <a:pt x="261556" y="340842"/>
                  </a:lnTo>
                  <a:lnTo>
                    <a:pt x="264985" y="332930"/>
                  </a:lnTo>
                  <a:lnTo>
                    <a:pt x="282130" y="285369"/>
                  </a:lnTo>
                  <a:lnTo>
                    <a:pt x="359956" y="76288"/>
                  </a:lnTo>
                  <a:close/>
                </a:path>
                <a:path w="593725" h="383540">
                  <a:moveTo>
                    <a:pt x="593305" y="184683"/>
                  </a:moveTo>
                  <a:lnTo>
                    <a:pt x="586447" y="136398"/>
                  </a:lnTo>
                  <a:lnTo>
                    <a:pt x="565873" y="100774"/>
                  </a:lnTo>
                  <a:lnTo>
                    <a:pt x="533781" y="77698"/>
                  </a:lnTo>
                  <a:lnTo>
                    <a:pt x="533781" y="184683"/>
                  </a:lnTo>
                  <a:lnTo>
                    <a:pt x="532942" y="201803"/>
                  </a:lnTo>
                  <a:lnTo>
                    <a:pt x="514210" y="244906"/>
                  </a:lnTo>
                  <a:lnTo>
                    <a:pt x="488061" y="253263"/>
                  </a:lnTo>
                  <a:lnTo>
                    <a:pt x="478078" y="252145"/>
                  </a:lnTo>
                  <a:lnTo>
                    <a:pt x="446074" y="226212"/>
                  </a:lnTo>
                  <a:lnTo>
                    <a:pt x="437667" y="181635"/>
                  </a:lnTo>
                  <a:lnTo>
                    <a:pt x="438531" y="166674"/>
                  </a:lnTo>
                  <a:lnTo>
                    <a:pt x="458889" y="125895"/>
                  </a:lnTo>
                  <a:lnTo>
                    <a:pt x="486537" y="117538"/>
                  </a:lnTo>
                  <a:lnTo>
                    <a:pt x="496277" y="118440"/>
                  </a:lnTo>
                  <a:lnTo>
                    <a:pt x="526059" y="143446"/>
                  </a:lnTo>
                  <a:lnTo>
                    <a:pt x="533781" y="184683"/>
                  </a:lnTo>
                  <a:lnTo>
                    <a:pt x="533781" y="77698"/>
                  </a:lnTo>
                  <a:lnTo>
                    <a:pt x="520357" y="73456"/>
                  </a:lnTo>
                  <a:lnTo>
                    <a:pt x="501777" y="71716"/>
                  </a:lnTo>
                  <a:lnTo>
                    <a:pt x="491515" y="72313"/>
                  </a:lnTo>
                  <a:lnTo>
                    <a:pt x="454202" y="87515"/>
                  </a:lnTo>
                  <a:lnTo>
                    <a:pt x="434619" y="108394"/>
                  </a:lnTo>
                  <a:lnTo>
                    <a:pt x="434619" y="76288"/>
                  </a:lnTo>
                  <a:lnTo>
                    <a:pt x="381279" y="76288"/>
                  </a:lnTo>
                  <a:lnTo>
                    <a:pt x="381279" y="376897"/>
                  </a:lnTo>
                  <a:lnTo>
                    <a:pt x="437667" y="376897"/>
                  </a:lnTo>
                  <a:lnTo>
                    <a:pt x="437667" y="267081"/>
                  </a:lnTo>
                  <a:lnTo>
                    <a:pt x="446366" y="275386"/>
                  </a:lnTo>
                  <a:lnTo>
                    <a:pt x="484632" y="296989"/>
                  </a:lnTo>
                  <a:lnTo>
                    <a:pt x="501777" y="299085"/>
                  </a:lnTo>
                  <a:lnTo>
                    <a:pt x="520357" y="297103"/>
                  </a:lnTo>
                  <a:lnTo>
                    <a:pt x="565873" y="268605"/>
                  </a:lnTo>
                  <a:lnTo>
                    <a:pt x="576973" y="253263"/>
                  </a:lnTo>
                  <a:lnTo>
                    <a:pt x="577875" y="252018"/>
                  </a:lnTo>
                  <a:lnTo>
                    <a:pt x="586447" y="232321"/>
                  </a:lnTo>
                  <a:lnTo>
                    <a:pt x="591591" y="209778"/>
                  </a:lnTo>
                  <a:lnTo>
                    <a:pt x="593305" y="184683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4679576" y="520989"/>
              <a:ext cx="179014" cy="20061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4882795" y="520989"/>
              <a:ext cx="180358" cy="200613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5208550" y="448291"/>
            <a:ext cx="344526" cy="273311"/>
            <a:chOff x="5208550" y="448291"/>
            <a:chExt cx="344526" cy="273311"/>
          </a:xfrm>
        </p:grpSpPr>
        <p:pic>
          <p:nvPicPr>
            <p:cNvPr id="25" name="object 25"/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5208550" y="520989"/>
              <a:ext cx="197839" cy="200613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5422527" y="448291"/>
              <a:ext cx="130549" cy="269501"/>
            </a:xfrm>
            <a:custGeom>
              <a:avLst/>
              <a:gdLst/>
              <a:ahLst/>
              <a:cxnLst/>
              <a:rect l="l" t="t" r="r" b="b"/>
              <a:pathLst>
                <a:path w="147954" h="305434">
                  <a:moveTo>
                    <a:pt x="90011" y="305180"/>
                  </a:moveTo>
                  <a:lnTo>
                    <a:pt x="32004" y="305180"/>
                  </a:lnTo>
                  <a:lnTo>
                    <a:pt x="32004" y="132778"/>
                  </a:lnTo>
                  <a:lnTo>
                    <a:pt x="0" y="132778"/>
                  </a:lnTo>
                  <a:lnTo>
                    <a:pt x="0" y="86963"/>
                  </a:lnTo>
                  <a:lnTo>
                    <a:pt x="32004" y="86963"/>
                  </a:lnTo>
                  <a:lnTo>
                    <a:pt x="32004" y="70199"/>
                  </a:lnTo>
                  <a:lnTo>
                    <a:pt x="38100" y="30575"/>
                  </a:lnTo>
                  <a:lnTo>
                    <a:pt x="68079" y="3857"/>
                  </a:lnTo>
                  <a:lnTo>
                    <a:pt x="99155" y="0"/>
                  </a:lnTo>
                  <a:lnTo>
                    <a:pt x="111490" y="309"/>
                  </a:lnTo>
                  <a:lnTo>
                    <a:pt x="123539" y="1333"/>
                  </a:lnTo>
                  <a:lnTo>
                    <a:pt x="135588" y="3214"/>
                  </a:lnTo>
                  <a:lnTo>
                    <a:pt x="147923" y="6095"/>
                  </a:lnTo>
                  <a:lnTo>
                    <a:pt x="140303" y="47339"/>
                  </a:lnTo>
                  <a:lnTo>
                    <a:pt x="133445" y="45577"/>
                  </a:lnTo>
                  <a:lnTo>
                    <a:pt x="126587" y="44672"/>
                  </a:lnTo>
                  <a:lnTo>
                    <a:pt x="119729" y="44338"/>
                  </a:lnTo>
                  <a:lnTo>
                    <a:pt x="105251" y="44291"/>
                  </a:lnTo>
                  <a:lnTo>
                    <a:pt x="99155" y="45815"/>
                  </a:lnTo>
                  <a:lnTo>
                    <a:pt x="91535" y="53435"/>
                  </a:lnTo>
                  <a:lnTo>
                    <a:pt x="90011" y="61055"/>
                  </a:lnTo>
                  <a:lnTo>
                    <a:pt x="90011" y="86963"/>
                  </a:lnTo>
                  <a:lnTo>
                    <a:pt x="132683" y="86963"/>
                  </a:lnTo>
                  <a:lnTo>
                    <a:pt x="132683" y="132778"/>
                  </a:lnTo>
                  <a:lnTo>
                    <a:pt x="90011" y="132778"/>
                  </a:lnTo>
                  <a:lnTo>
                    <a:pt x="90011" y="30518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5668859" y="520989"/>
            <a:ext cx="908433" cy="200613"/>
            <a:chOff x="5668859" y="520989"/>
            <a:chExt cx="908433" cy="200613"/>
          </a:xfrm>
        </p:grpSpPr>
        <p:sp>
          <p:nvSpPr>
            <p:cNvPr id="28" name="object 28"/>
            <p:cNvSpPr/>
            <p:nvPr/>
          </p:nvSpPr>
          <p:spPr>
            <a:xfrm>
              <a:off x="5668859" y="520989"/>
              <a:ext cx="282949" cy="196663"/>
            </a:xfrm>
            <a:custGeom>
              <a:avLst/>
              <a:gdLst/>
              <a:ahLst/>
              <a:cxnLst/>
              <a:rect l="l" t="t" r="r" b="b"/>
              <a:pathLst>
                <a:path w="320675" h="222884">
                  <a:moveTo>
                    <a:pt x="320325" y="222789"/>
                  </a:moveTo>
                  <a:lnTo>
                    <a:pt x="262318" y="222789"/>
                  </a:lnTo>
                  <a:lnTo>
                    <a:pt x="262318" y="97631"/>
                  </a:lnTo>
                  <a:lnTo>
                    <a:pt x="262008" y="83058"/>
                  </a:lnTo>
                  <a:lnTo>
                    <a:pt x="246316" y="47529"/>
                  </a:lnTo>
                  <a:lnTo>
                    <a:pt x="231838" y="44291"/>
                  </a:lnTo>
                  <a:lnTo>
                    <a:pt x="224218" y="44291"/>
                  </a:lnTo>
                  <a:lnTo>
                    <a:pt x="193643" y="73247"/>
                  </a:lnTo>
                  <a:lnTo>
                    <a:pt x="189071" y="117538"/>
                  </a:lnTo>
                  <a:lnTo>
                    <a:pt x="189071" y="222789"/>
                  </a:lnTo>
                  <a:lnTo>
                    <a:pt x="131159" y="222789"/>
                  </a:lnTo>
                  <a:lnTo>
                    <a:pt x="131111" y="89154"/>
                  </a:lnTo>
                  <a:lnTo>
                    <a:pt x="130778" y="77438"/>
                  </a:lnTo>
                  <a:lnTo>
                    <a:pt x="129873" y="68580"/>
                  </a:lnTo>
                  <a:lnTo>
                    <a:pt x="128111" y="62579"/>
                  </a:lnTo>
                  <a:lnTo>
                    <a:pt x="126587" y="56483"/>
                  </a:lnTo>
                  <a:lnTo>
                    <a:pt x="123539" y="51911"/>
                  </a:lnTo>
                  <a:lnTo>
                    <a:pt x="114395" y="45815"/>
                  </a:lnTo>
                  <a:lnTo>
                    <a:pt x="109823" y="44291"/>
                  </a:lnTo>
                  <a:lnTo>
                    <a:pt x="102203" y="44291"/>
                  </a:lnTo>
                  <a:lnTo>
                    <a:pt x="95592" y="44624"/>
                  </a:lnTo>
                  <a:lnTo>
                    <a:pt x="89392" y="45815"/>
                  </a:lnTo>
                  <a:lnTo>
                    <a:pt x="83477" y="48148"/>
                  </a:lnTo>
                  <a:lnTo>
                    <a:pt x="77724" y="51911"/>
                  </a:lnTo>
                  <a:lnTo>
                    <a:pt x="70104" y="56483"/>
                  </a:lnTo>
                  <a:lnTo>
                    <a:pt x="58197" y="101981"/>
                  </a:lnTo>
                  <a:lnTo>
                    <a:pt x="57912" y="116014"/>
                  </a:lnTo>
                  <a:lnTo>
                    <a:pt x="57912" y="222789"/>
                  </a:lnTo>
                  <a:lnTo>
                    <a:pt x="0" y="222789"/>
                  </a:lnTo>
                  <a:lnTo>
                    <a:pt x="0" y="4572"/>
                  </a:lnTo>
                  <a:lnTo>
                    <a:pt x="53339" y="4572"/>
                  </a:lnTo>
                  <a:lnTo>
                    <a:pt x="53339" y="35147"/>
                  </a:lnTo>
                  <a:lnTo>
                    <a:pt x="67904" y="19971"/>
                  </a:lnTo>
                  <a:lnTo>
                    <a:pt x="84058" y="8965"/>
                  </a:lnTo>
                  <a:lnTo>
                    <a:pt x="101640" y="2263"/>
                  </a:lnTo>
                  <a:lnTo>
                    <a:pt x="120491" y="0"/>
                  </a:lnTo>
                  <a:lnTo>
                    <a:pt x="131135" y="571"/>
                  </a:lnTo>
                  <a:lnTo>
                    <a:pt x="171164" y="19252"/>
                  </a:lnTo>
                  <a:lnTo>
                    <a:pt x="182975" y="35147"/>
                  </a:lnTo>
                  <a:lnTo>
                    <a:pt x="190110" y="26543"/>
                  </a:lnTo>
                  <a:lnTo>
                    <a:pt x="221813" y="5143"/>
                  </a:lnTo>
                  <a:lnTo>
                    <a:pt x="248602" y="0"/>
                  </a:lnTo>
                  <a:lnTo>
                    <a:pt x="260604" y="571"/>
                  </a:lnTo>
                  <a:lnTo>
                    <a:pt x="297218" y="15183"/>
                  </a:lnTo>
                  <a:lnTo>
                    <a:pt x="318992" y="56483"/>
                  </a:lnTo>
                  <a:lnTo>
                    <a:pt x="320325" y="83915"/>
                  </a:lnTo>
                  <a:lnTo>
                    <a:pt x="320325" y="22278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2"/>
            <a:stretch>
              <a:fillRect/>
            </a:stretch>
          </p:blipFill>
          <p:spPr>
            <a:xfrm>
              <a:off x="5989152" y="520989"/>
              <a:ext cx="179014" cy="20061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3"/>
            <a:stretch>
              <a:fillRect/>
            </a:stretch>
          </p:blipFill>
          <p:spPr>
            <a:xfrm>
              <a:off x="6191026" y="520989"/>
              <a:ext cx="179014" cy="200613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4"/>
            <a:stretch>
              <a:fillRect/>
            </a:stretch>
          </p:blipFill>
          <p:spPr>
            <a:xfrm>
              <a:off x="6398278" y="520989"/>
              <a:ext cx="179014" cy="200613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6715954" y="520989"/>
            <a:ext cx="1457588" cy="201151"/>
            <a:chOff x="6715955" y="520989"/>
            <a:chExt cx="1457588" cy="201151"/>
          </a:xfrm>
        </p:grpSpPr>
        <p:sp>
          <p:nvSpPr>
            <p:cNvPr id="33" name="object 33"/>
            <p:cNvSpPr/>
            <p:nvPr/>
          </p:nvSpPr>
          <p:spPr>
            <a:xfrm>
              <a:off x="6715955" y="520994"/>
              <a:ext cx="1242732" cy="201146"/>
            </a:xfrm>
            <a:custGeom>
              <a:avLst/>
              <a:gdLst/>
              <a:ahLst/>
              <a:cxnLst/>
              <a:rect l="l" t="t" r="r" b="b"/>
              <a:pathLst>
                <a:path w="1408429" h="227965">
                  <a:moveTo>
                    <a:pt x="320332" y="83921"/>
                  </a:moveTo>
                  <a:lnTo>
                    <a:pt x="314236" y="38201"/>
                  </a:lnTo>
                  <a:lnTo>
                    <a:pt x="281178" y="5143"/>
                  </a:lnTo>
                  <a:lnTo>
                    <a:pt x="248602" y="0"/>
                  </a:lnTo>
                  <a:lnTo>
                    <a:pt x="239699" y="571"/>
                  </a:lnTo>
                  <a:lnTo>
                    <a:pt x="197739" y="19253"/>
                  </a:lnTo>
                  <a:lnTo>
                    <a:pt x="182981" y="35153"/>
                  </a:lnTo>
                  <a:lnTo>
                    <a:pt x="177863" y="26543"/>
                  </a:lnTo>
                  <a:lnTo>
                    <a:pt x="141262" y="2286"/>
                  </a:lnTo>
                  <a:lnTo>
                    <a:pt x="122021" y="0"/>
                  </a:lnTo>
                  <a:lnTo>
                    <a:pt x="103149" y="2260"/>
                  </a:lnTo>
                  <a:lnTo>
                    <a:pt x="85394" y="8966"/>
                  </a:lnTo>
                  <a:lnTo>
                    <a:pt x="68795" y="19977"/>
                  </a:lnTo>
                  <a:lnTo>
                    <a:pt x="53340" y="35153"/>
                  </a:lnTo>
                  <a:lnTo>
                    <a:pt x="53340" y="4572"/>
                  </a:lnTo>
                  <a:lnTo>
                    <a:pt x="0" y="4572"/>
                  </a:lnTo>
                  <a:lnTo>
                    <a:pt x="0" y="222796"/>
                  </a:lnTo>
                  <a:lnTo>
                    <a:pt x="57912" y="222796"/>
                  </a:lnTo>
                  <a:lnTo>
                    <a:pt x="57912" y="116014"/>
                  </a:lnTo>
                  <a:lnTo>
                    <a:pt x="58204" y="101981"/>
                  </a:lnTo>
                  <a:lnTo>
                    <a:pt x="65532" y="62585"/>
                  </a:lnTo>
                  <a:lnTo>
                    <a:pt x="102209" y="44297"/>
                  </a:lnTo>
                  <a:lnTo>
                    <a:pt x="109829" y="44297"/>
                  </a:lnTo>
                  <a:lnTo>
                    <a:pt x="115925" y="45821"/>
                  </a:lnTo>
                  <a:lnTo>
                    <a:pt x="118973" y="48869"/>
                  </a:lnTo>
                  <a:lnTo>
                    <a:pt x="123545" y="51917"/>
                  </a:lnTo>
                  <a:lnTo>
                    <a:pt x="132422" y="89154"/>
                  </a:lnTo>
                  <a:lnTo>
                    <a:pt x="132689" y="103733"/>
                  </a:lnTo>
                  <a:lnTo>
                    <a:pt x="132689" y="222796"/>
                  </a:lnTo>
                  <a:lnTo>
                    <a:pt x="189077" y="222796"/>
                  </a:lnTo>
                  <a:lnTo>
                    <a:pt x="189077" y="117538"/>
                  </a:lnTo>
                  <a:lnTo>
                    <a:pt x="189382" y="103505"/>
                  </a:lnTo>
                  <a:lnTo>
                    <a:pt x="200977" y="60871"/>
                  </a:lnTo>
                  <a:lnTo>
                    <a:pt x="210502" y="51917"/>
                  </a:lnTo>
                  <a:lnTo>
                    <a:pt x="216598" y="45821"/>
                  </a:lnTo>
                  <a:lnTo>
                    <a:pt x="224218" y="44297"/>
                  </a:lnTo>
                  <a:lnTo>
                    <a:pt x="231838" y="44297"/>
                  </a:lnTo>
                  <a:lnTo>
                    <a:pt x="261175" y="71348"/>
                  </a:lnTo>
                  <a:lnTo>
                    <a:pt x="262318" y="97637"/>
                  </a:lnTo>
                  <a:lnTo>
                    <a:pt x="262318" y="222796"/>
                  </a:lnTo>
                  <a:lnTo>
                    <a:pt x="320332" y="222796"/>
                  </a:lnTo>
                  <a:lnTo>
                    <a:pt x="320332" y="83921"/>
                  </a:lnTo>
                  <a:close/>
                </a:path>
                <a:path w="1408429" h="227965">
                  <a:moveTo>
                    <a:pt x="588746" y="112966"/>
                  </a:moveTo>
                  <a:lnTo>
                    <a:pt x="580936" y="68491"/>
                  </a:lnTo>
                  <a:lnTo>
                    <a:pt x="558266" y="32092"/>
                  </a:lnTo>
                  <a:lnTo>
                    <a:pt x="529310" y="11976"/>
                  </a:lnTo>
                  <a:lnTo>
                    <a:pt x="529310" y="112966"/>
                  </a:lnTo>
                  <a:lnTo>
                    <a:pt x="528434" y="128752"/>
                  </a:lnTo>
                  <a:lnTo>
                    <a:pt x="506374" y="170383"/>
                  </a:lnTo>
                  <a:lnTo>
                    <a:pt x="477393" y="180022"/>
                  </a:lnTo>
                  <a:lnTo>
                    <a:pt x="466305" y="178904"/>
                  </a:lnTo>
                  <a:lnTo>
                    <a:pt x="432422" y="153466"/>
                  </a:lnTo>
                  <a:lnTo>
                    <a:pt x="424053" y="112966"/>
                  </a:lnTo>
                  <a:lnTo>
                    <a:pt x="424942" y="98005"/>
                  </a:lnTo>
                  <a:lnTo>
                    <a:pt x="446963" y="56337"/>
                  </a:lnTo>
                  <a:lnTo>
                    <a:pt x="477393" y="47332"/>
                  </a:lnTo>
                  <a:lnTo>
                    <a:pt x="487616" y="48247"/>
                  </a:lnTo>
                  <a:lnTo>
                    <a:pt x="520954" y="73863"/>
                  </a:lnTo>
                  <a:lnTo>
                    <a:pt x="529310" y="112966"/>
                  </a:lnTo>
                  <a:lnTo>
                    <a:pt x="529310" y="11976"/>
                  </a:lnTo>
                  <a:lnTo>
                    <a:pt x="521639" y="8013"/>
                  </a:lnTo>
                  <a:lnTo>
                    <a:pt x="499897" y="2006"/>
                  </a:lnTo>
                  <a:lnTo>
                    <a:pt x="475869" y="0"/>
                  </a:lnTo>
                  <a:lnTo>
                    <a:pt x="461060" y="850"/>
                  </a:lnTo>
                  <a:lnTo>
                    <a:pt x="419481" y="13716"/>
                  </a:lnTo>
                  <a:lnTo>
                    <a:pt x="385965" y="42087"/>
                  </a:lnTo>
                  <a:lnTo>
                    <a:pt x="367957" y="82397"/>
                  </a:lnTo>
                  <a:lnTo>
                    <a:pt x="364528" y="109918"/>
                  </a:lnTo>
                  <a:lnTo>
                    <a:pt x="365379" y="128485"/>
                  </a:lnTo>
                  <a:lnTo>
                    <a:pt x="378244" y="173926"/>
                  </a:lnTo>
                  <a:lnTo>
                    <a:pt x="407212" y="206171"/>
                  </a:lnTo>
                  <a:lnTo>
                    <a:pt x="447865" y="223926"/>
                  </a:lnTo>
                  <a:lnTo>
                    <a:pt x="477393" y="227355"/>
                  </a:lnTo>
                  <a:lnTo>
                    <a:pt x="500303" y="225361"/>
                  </a:lnTo>
                  <a:lnTo>
                    <a:pt x="539838" y="209359"/>
                  </a:lnTo>
                  <a:lnTo>
                    <a:pt x="568782" y="180022"/>
                  </a:lnTo>
                  <a:lnTo>
                    <a:pt x="586740" y="136753"/>
                  </a:lnTo>
                  <a:lnTo>
                    <a:pt x="588746" y="112966"/>
                  </a:lnTo>
                  <a:close/>
                </a:path>
                <a:path w="1408429" h="227965">
                  <a:moveTo>
                    <a:pt x="831253" y="4572"/>
                  </a:moveTo>
                  <a:lnTo>
                    <a:pt x="771817" y="4572"/>
                  </a:lnTo>
                  <a:lnTo>
                    <a:pt x="730669" y="116014"/>
                  </a:lnTo>
                  <a:lnTo>
                    <a:pt x="727621" y="122110"/>
                  </a:lnTo>
                  <a:lnTo>
                    <a:pt x="724471" y="134302"/>
                  </a:lnTo>
                  <a:lnTo>
                    <a:pt x="722947" y="137350"/>
                  </a:lnTo>
                  <a:lnTo>
                    <a:pt x="721423" y="143446"/>
                  </a:lnTo>
                  <a:lnTo>
                    <a:pt x="718375" y="152590"/>
                  </a:lnTo>
                  <a:lnTo>
                    <a:pt x="706183" y="116014"/>
                  </a:lnTo>
                  <a:lnTo>
                    <a:pt x="665035" y="4572"/>
                  </a:lnTo>
                  <a:lnTo>
                    <a:pt x="605510" y="4572"/>
                  </a:lnTo>
                  <a:lnTo>
                    <a:pt x="692467" y="222783"/>
                  </a:lnTo>
                  <a:lnTo>
                    <a:pt x="744385" y="222783"/>
                  </a:lnTo>
                  <a:lnTo>
                    <a:pt x="831253" y="4572"/>
                  </a:lnTo>
                  <a:close/>
                </a:path>
                <a:path w="1408429" h="227965">
                  <a:moveTo>
                    <a:pt x="1044803" y="129730"/>
                  </a:moveTo>
                  <a:lnTo>
                    <a:pt x="1037945" y="72301"/>
                  </a:lnTo>
                  <a:lnTo>
                    <a:pt x="1025486" y="44297"/>
                  </a:lnTo>
                  <a:lnTo>
                    <a:pt x="1017371" y="32105"/>
                  </a:lnTo>
                  <a:lnTo>
                    <a:pt x="1002245" y="18046"/>
                  </a:lnTo>
                  <a:lnTo>
                    <a:pt x="986891" y="9410"/>
                  </a:lnTo>
                  <a:lnTo>
                    <a:pt x="986891" y="94589"/>
                  </a:lnTo>
                  <a:lnTo>
                    <a:pt x="901458" y="94589"/>
                  </a:lnTo>
                  <a:lnTo>
                    <a:pt x="913650" y="58013"/>
                  </a:lnTo>
                  <a:lnTo>
                    <a:pt x="944219" y="44297"/>
                  </a:lnTo>
                  <a:lnTo>
                    <a:pt x="952842" y="45123"/>
                  </a:lnTo>
                  <a:lnTo>
                    <a:pt x="983653" y="72682"/>
                  </a:lnTo>
                  <a:lnTo>
                    <a:pt x="986891" y="94589"/>
                  </a:lnTo>
                  <a:lnTo>
                    <a:pt x="986891" y="9410"/>
                  </a:lnTo>
                  <a:lnTo>
                    <a:pt x="984415" y="8013"/>
                  </a:lnTo>
                  <a:lnTo>
                    <a:pt x="964006" y="2006"/>
                  </a:lnTo>
                  <a:lnTo>
                    <a:pt x="941171" y="0"/>
                  </a:lnTo>
                  <a:lnTo>
                    <a:pt x="920280" y="1981"/>
                  </a:lnTo>
                  <a:lnTo>
                    <a:pt x="884288" y="17399"/>
                  </a:lnTo>
                  <a:lnTo>
                    <a:pt x="857211" y="47129"/>
                  </a:lnTo>
                  <a:lnTo>
                    <a:pt x="842441" y="89979"/>
                  </a:lnTo>
                  <a:lnTo>
                    <a:pt x="840498" y="116014"/>
                  </a:lnTo>
                  <a:lnTo>
                    <a:pt x="841895" y="137109"/>
                  </a:lnTo>
                  <a:lnTo>
                    <a:pt x="852703" y="174777"/>
                  </a:lnTo>
                  <a:lnTo>
                    <a:pt x="877519" y="206794"/>
                  </a:lnTo>
                  <a:lnTo>
                    <a:pt x="920381" y="225082"/>
                  </a:lnTo>
                  <a:lnTo>
                    <a:pt x="947267" y="227368"/>
                  </a:lnTo>
                  <a:lnTo>
                    <a:pt x="963841" y="226237"/>
                  </a:lnTo>
                  <a:lnTo>
                    <a:pt x="1006703" y="210604"/>
                  </a:lnTo>
                  <a:lnTo>
                    <a:pt x="1035202" y="177507"/>
                  </a:lnTo>
                  <a:lnTo>
                    <a:pt x="1041755" y="163258"/>
                  </a:lnTo>
                  <a:lnTo>
                    <a:pt x="983843" y="152590"/>
                  </a:lnTo>
                  <a:lnTo>
                    <a:pt x="981278" y="160896"/>
                  </a:lnTo>
                  <a:lnTo>
                    <a:pt x="978128" y="167640"/>
                  </a:lnTo>
                  <a:lnTo>
                    <a:pt x="974420" y="172948"/>
                  </a:lnTo>
                  <a:lnTo>
                    <a:pt x="970127" y="176974"/>
                  </a:lnTo>
                  <a:lnTo>
                    <a:pt x="964031" y="181546"/>
                  </a:lnTo>
                  <a:lnTo>
                    <a:pt x="956411" y="184594"/>
                  </a:lnTo>
                  <a:lnTo>
                    <a:pt x="947267" y="184594"/>
                  </a:lnTo>
                  <a:lnTo>
                    <a:pt x="907643" y="161874"/>
                  </a:lnTo>
                  <a:lnTo>
                    <a:pt x="899934" y="129730"/>
                  </a:lnTo>
                  <a:lnTo>
                    <a:pt x="1044803" y="129730"/>
                  </a:lnTo>
                  <a:close/>
                </a:path>
                <a:path w="1408429" h="227965">
                  <a:moveTo>
                    <a:pt x="1407896" y="83921"/>
                  </a:moveTo>
                  <a:lnTo>
                    <a:pt x="1401800" y="38201"/>
                  </a:lnTo>
                  <a:lnTo>
                    <a:pt x="1368793" y="5143"/>
                  </a:lnTo>
                  <a:lnTo>
                    <a:pt x="1336179" y="0"/>
                  </a:lnTo>
                  <a:lnTo>
                    <a:pt x="1327048" y="571"/>
                  </a:lnTo>
                  <a:lnTo>
                    <a:pt x="1285316" y="19253"/>
                  </a:lnTo>
                  <a:lnTo>
                    <a:pt x="1270647" y="35153"/>
                  </a:lnTo>
                  <a:lnTo>
                    <a:pt x="1264869" y="26543"/>
                  </a:lnTo>
                  <a:lnTo>
                    <a:pt x="1228636" y="2286"/>
                  </a:lnTo>
                  <a:lnTo>
                    <a:pt x="1208062" y="0"/>
                  </a:lnTo>
                  <a:lnTo>
                    <a:pt x="1189228" y="2260"/>
                  </a:lnTo>
                  <a:lnTo>
                    <a:pt x="1171663" y="8966"/>
                  </a:lnTo>
                  <a:lnTo>
                    <a:pt x="1155509" y="19977"/>
                  </a:lnTo>
                  <a:lnTo>
                    <a:pt x="1140917" y="35153"/>
                  </a:lnTo>
                  <a:lnTo>
                    <a:pt x="1140917" y="4572"/>
                  </a:lnTo>
                  <a:lnTo>
                    <a:pt x="1087577" y="4572"/>
                  </a:lnTo>
                  <a:lnTo>
                    <a:pt x="1087577" y="222796"/>
                  </a:lnTo>
                  <a:lnTo>
                    <a:pt x="1145489" y="222796"/>
                  </a:lnTo>
                  <a:lnTo>
                    <a:pt x="1145489" y="116014"/>
                  </a:lnTo>
                  <a:lnTo>
                    <a:pt x="1145768" y="101981"/>
                  </a:lnTo>
                  <a:lnTo>
                    <a:pt x="1153198" y="62585"/>
                  </a:lnTo>
                  <a:lnTo>
                    <a:pt x="1165390" y="51917"/>
                  </a:lnTo>
                  <a:lnTo>
                    <a:pt x="1171130" y="48145"/>
                  </a:lnTo>
                  <a:lnTo>
                    <a:pt x="1177010" y="45821"/>
                  </a:lnTo>
                  <a:lnTo>
                    <a:pt x="1183182" y="44627"/>
                  </a:lnTo>
                  <a:lnTo>
                    <a:pt x="1189774" y="44297"/>
                  </a:lnTo>
                  <a:lnTo>
                    <a:pt x="1197394" y="44297"/>
                  </a:lnTo>
                  <a:lnTo>
                    <a:pt x="1201966" y="45821"/>
                  </a:lnTo>
                  <a:lnTo>
                    <a:pt x="1211110" y="51917"/>
                  </a:lnTo>
                  <a:lnTo>
                    <a:pt x="1214158" y="56489"/>
                  </a:lnTo>
                  <a:lnTo>
                    <a:pt x="1215682" y="62585"/>
                  </a:lnTo>
                  <a:lnTo>
                    <a:pt x="1217447" y="68580"/>
                  </a:lnTo>
                  <a:lnTo>
                    <a:pt x="1218349" y="77444"/>
                  </a:lnTo>
                  <a:lnTo>
                    <a:pt x="1218679" y="89154"/>
                  </a:lnTo>
                  <a:lnTo>
                    <a:pt x="1218730" y="222796"/>
                  </a:lnTo>
                  <a:lnTo>
                    <a:pt x="1276743" y="222796"/>
                  </a:lnTo>
                  <a:lnTo>
                    <a:pt x="1276743" y="117538"/>
                  </a:lnTo>
                  <a:lnTo>
                    <a:pt x="1277023" y="103505"/>
                  </a:lnTo>
                  <a:lnTo>
                    <a:pt x="1287792" y="60871"/>
                  </a:lnTo>
                  <a:lnTo>
                    <a:pt x="1311795" y="44297"/>
                  </a:lnTo>
                  <a:lnTo>
                    <a:pt x="1319415" y="44297"/>
                  </a:lnTo>
                  <a:lnTo>
                    <a:pt x="1348562" y="71348"/>
                  </a:lnTo>
                  <a:lnTo>
                    <a:pt x="1349895" y="97637"/>
                  </a:lnTo>
                  <a:lnTo>
                    <a:pt x="1349895" y="222796"/>
                  </a:lnTo>
                  <a:lnTo>
                    <a:pt x="1407896" y="222796"/>
                  </a:lnTo>
                  <a:lnTo>
                    <a:pt x="1407896" y="8392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5"/>
            <a:stretch>
              <a:fillRect/>
            </a:stretch>
          </p:blipFill>
          <p:spPr>
            <a:xfrm>
              <a:off x="7994529" y="520989"/>
              <a:ext cx="179014" cy="200613"/>
            </a:xfrm>
            <a:prstGeom prst="rect">
              <a:avLst/>
            </a:prstGeom>
          </p:spPr>
        </p:pic>
      </p:grpSp>
      <p:grpSp>
        <p:nvGrpSpPr>
          <p:cNvPr id="35" name="object 35"/>
          <p:cNvGrpSpPr/>
          <p:nvPr/>
        </p:nvGrpSpPr>
        <p:grpSpPr>
          <a:xfrm>
            <a:off x="8215312" y="449636"/>
            <a:ext cx="531763" cy="272303"/>
            <a:chOff x="8215312" y="449636"/>
            <a:chExt cx="531763" cy="272303"/>
          </a:xfrm>
        </p:grpSpPr>
        <p:pic>
          <p:nvPicPr>
            <p:cNvPr id="36" name="object 36"/>
            <p:cNvPicPr/>
            <p:nvPr/>
          </p:nvPicPr>
          <p:blipFill>
            <a:blip r:embed="rId16"/>
            <a:stretch>
              <a:fillRect/>
            </a:stretch>
          </p:blipFill>
          <p:spPr>
            <a:xfrm>
              <a:off x="8215312" y="520989"/>
              <a:ext cx="174896" cy="196579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8419864" y="449636"/>
              <a:ext cx="327212" cy="272303"/>
            </a:xfrm>
            <a:custGeom>
              <a:avLst/>
              <a:gdLst/>
              <a:ahLst/>
              <a:cxnLst/>
              <a:rect l="l" t="t" r="r" b="b"/>
              <a:pathLst>
                <a:path w="370840" h="308609">
                  <a:moveTo>
                    <a:pt x="128117" y="299097"/>
                  </a:moveTo>
                  <a:lnTo>
                    <a:pt x="123545" y="254800"/>
                  </a:lnTo>
                  <a:lnTo>
                    <a:pt x="112877" y="259372"/>
                  </a:lnTo>
                  <a:lnTo>
                    <a:pt x="105257" y="260896"/>
                  </a:lnTo>
                  <a:lnTo>
                    <a:pt x="96113" y="260896"/>
                  </a:lnTo>
                  <a:lnTo>
                    <a:pt x="86969" y="256324"/>
                  </a:lnTo>
                  <a:lnTo>
                    <a:pt x="85445" y="253276"/>
                  </a:lnTo>
                  <a:lnTo>
                    <a:pt x="85445" y="250228"/>
                  </a:lnTo>
                  <a:lnTo>
                    <a:pt x="84569" y="246532"/>
                  </a:lnTo>
                  <a:lnTo>
                    <a:pt x="84112" y="240131"/>
                  </a:lnTo>
                  <a:lnTo>
                    <a:pt x="83947" y="231152"/>
                  </a:lnTo>
                  <a:lnTo>
                    <a:pt x="83921" y="131267"/>
                  </a:lnTo>
                  <a:lnTo>
                    <a:pt x="123545" y="131267"/>
                  </a:lnTo>
                  <a:lnTo>
                    <a:pt x="123545" y="85445"/>
                  </a:lnTo>
                  <a:lnTo>
                    <a:pt x="83921" y="85445"/>
                  </a:lnTo>
                  <a:lnTo>
                    <a:pt x="83921" y="9156"/>
                  </a:lnTo>
                  <a:lnTo>
                    <a:pt x="25908" y="42773"/>
                  </a:lnTo>
                  <a:lnTo>
                    <a:pt x="25908" y="85445"/>
                  </a:lnTo>
                  <a:lnTo>
                    <a:pt x="0" y="85445"/>
                  </a:lnTo>
                  <a:lnTo>
                    <a:pt x="0" y="131267"/>
                  </a:lnTo>
                  <a:lnTo>
                    <a:pt x="25908" y="131267"/>
                  </a:lnTo>
                  <a:lnTo>
                    <a:pt x="25908" y="225844"/>
                  </a:lnTo>
                  <a:lnTo>
                    <a:pt x="26149" y="240423"/>
                  </a:lnTo>
                  <a:lnTo>
                    <a:pt x="27432" y="266992"/>
                  </a:lnTo>
                  <a:lnTo>
                    <a:pt x="28956" y="276237"/>
                  </a:lnTo>
                  <a:lnTo>
                    <a:pt x="32004" y="283857"/>
                  </a:lnTo>
                  <a:lnTo>
                    <a:pt x="36576" y="289941"/>
                  </a:lnTo>
                  <a:lnTo>
                    <a:pt x="39624" y="294525"/>
                  </a:lnTo>
                  <a:lnTo>
                    <a:pt x="82397" y="308229"/>
                  </a:lnTo>
                  <a:lnTo>
                    <a:pt x="94678" y="307670"/>
                  </a:lnTo>
                  <a:lnTo>
                    <a:pt x="106400" y="305955"/>
                  </a:lnTo>
                  <a:lnTo>
                    <a:pt x="117538" y="303098"/>
                  </a:lnTo>
                  <a:lnTo>
                    <a:pt x="128117" y="299097"/>
                  </a:lnTo>
                  <a:close/>
                </a:path>
                <a:path w="370840" h="308609">
                  <a:moveTo>
                    <a:pt x="292900" y="245656"/>
                  </a:moveTo>
                  <a:lnTo>
                    <a:pt x="234899" y="245656"/>
                  </a:lnTo>
                  <a:lnTo>
                    <a:pt x="234899" y="303657"/>
                  </a:lnTo>
                  <a:lnTo>
                    <a:pt x="292900" y="303657"/>
                  </a:lnTo>
                  <a:lnTo>
                    <a:pt x="292900" y="245656"/>
                  </a:lnTo>
                  <a:close/>
                </a:path>
                <a:path w="370840" h="308609">
                  <a:moveTo>
                    <a:pt x="370624" y="85445"/>
                  </a:moveTo>
                  <a:lnTo>
                    <a:pt x="357187" y="44297"/>
                  </a:lnTo>
                  <a:lnTo>
                    <a:pt x="325640" y="14833"/>
                  </a:lnTo>
                  <a:lnTo>
                    <a:pt x="286118" y="1701"/>
                  </a:lnTo>
                  <a:lnTo>
                    <a:pt x="262331" y="0"/>
                  </a:lnTo>
                  <a:lnTo>
                    <a:pt x="239699" y="1701"/>
                  </a:lnTo>
                  <a:lnTo>
                    <a:pt x="201891" y="14833"/>
                  </a:lnTo>
                  <a:lnTo>
                    <a:pt x="163372" y="54394"/>
                  </a:lnTo>
                  <a:lnTo>
                    <a:pt x="155549" y="88493"/>
                  </a:lnTo>
                  <a:lnTo>
                    <a:pt x="207467" y="94589"/>
                  </a:lnTo>
                  <a:lnTo>
                    <a:pt x="211201" y="82638"/>
                  </a:lnTo>
                  <a:lnTo>
                    <a:pt x="215658" y="72110"/>
                  </a:lnTo>
                  <a:lnTo>
                    <a:pt x="244614" y="46964"/>
                  </a:lnTo>
                  <a:lnTo>
                    <a:pt x="265379" y="44297"/>
                  </a:lnTo>
                  <a:lnTo>
                    <a:pt x="275348" y="44919"/>
                  </a:lnTo>
                  <a:lnTo>
                    <a:pt x="310807" y="69062"/>
                  </a:lnTo>
                  <a:lnTo>
                    <a:pt x="314236" y="83921"/>
                  </a:lnTo>
                  <a:lnTo>
                    <a:pt x="314236" y="93065"/>
                  </a:lnTo>
                  <a:lnTo>
                    <a:pt x="287502" y="124231"/>
                  </a:lnTo>
                  <a:lnTo>
                    <a:pt x="276047" y="132778"/>
                  </a:lnTo>
                  <a:lnTo>
                    <a:pt x="264591" y="143027"/>
                  </a:lnTo>
                  <a:lnTo>
                    <a:pt x="239395" y="179476"/>
                  </a:lnTo>
                  <a:lnTo>
                    <a:pt x="234899" y="212128"/>
                  </a:lnTo>
                  <a:lnTo>
                    <a:pt x="234899" y="225844"/>
                  </a:lnTo>
                  <a:lnTo>
                    <a:pt x="286715" y="225844"/>
                  </a:lnTo>
                  <a:lnTo>
                    <a:pt x="286994" y="215036"/>
                  </a:lnTo>
                  <a:lnTo>
                    <a:pt x="287858" y="205651"/>
                  </a:lnTo>
                  <a:lnTo>
                    <a:pt x="314236" y="167830"/>
                  </a:lnTo>
                  <a:lnTo>
                    <a:pt x="329958" y="154482"/>
                  </a:lnTo>
                  <a:lnTo>
                    <a:pt x="342811" y="142113"/>
                  </a:lnTo>
                  <a:lnTo>
                    <a:pt x="367576" y="104927"/>
                  </a:lnTo>
                  <a:lnTo>
                    <a:pt x="369811" y="95465"/>
                  </a:lnTo>
                  <a:lnTo>
                    <a:pt x="370624" y="85445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sp>
        <p:nvSpPr>
          <p:cNvPr id="38" name="object 38"/>
          <p:cNvSpPr/>
          <p:nvPr/>
        </p:nvSpPr>
        <p:spPr>
          <a:xfrm>
            <a:off x="251459" y="1344706"/>
            <a:ext cx="100853" cy="100853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300" y="114300"/>
                </a:moveTo>
                <a:lnTo>
                  <a:pt x="0" y="114300"/>
                </a:lnTo>
                <a:lnTo>
                  <a:pt x="0" y="0"/>
                </a:lnTo>
                <a:lnTo>
                  <a:pt x="114300" y="0"/>
                </a:lnTo>
                <a:lnTo>
                  <a:pt x="114300" y="114300"/>
                </a:lnTo>
                <a:close/>
              </a:path>
            </a:pathLst>
          </a:custGeom>
          <a:solidFill>
            <a:srgbClr val="568962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grpSp>
        <p:nvGrpSpPr>
          <p:cNvPr id="39" name="object 39"/>
          <p:cNvGrpSpPr/>
          <p:nvPr/>
        </p:nvGrpSpPr>
        <p:grpSpPr>
          <a:xfrm>
            <a:off x="1802074" y="1283017"/>
            <a:ext cx="227423" cy="242298"/>
            <a:chOff x="1802074" y="1283017"/>
            <a:chExt cx="227423" cy="242298"/>
          </a:xfrm>
        </p:grpSpPr>
        <p:sp>
          <p:nvSpPr>
            <p:cNvPr id="40" name="object 40"/>
            <p:cNvSpPr/>
            <p:nvPr/>
          </p:nvSpPr>
          <p:spPr>
            <a:xfrm>
              <a:off x="1802074" y="1283017"/>
              <a:ext cx="85165" cy="239806"/>
            </a:xfrm>
            <a:custGeom>
              <a:avLst/>
              <a:gdLst/>
              <a:ahLst/>
              <a:cxnLst/>
              <a:rect l="l" t="t" r="r" b="b"/>
              <a:pathLst>
                <a:path w="96519" h="271780">
                  <a:moveTo>
                    <a:pt x="53340" y="44196"/>
                  </a:moveTo>
                  <a:lnTo>
                    <a:pt x="41148" y="44196"/>
                  </a:lnTo>
                  <a:lnTo>
                    <a:pt x="36576" y="41148"/>
                  </a:lnTo>
                  <a:lnTo>
                    <a:pt x="32004" y="36576"/>
                  </a:lnTo>
                  <a:lnTo>
                    <a:pt x="27432" y="33528"/>
                  </a:lnTo>
                  <a:lnTo>
                    <a:pt x="25908" y="27432"/>
                  </a:lnTo>
                  <a:lnTo>
                    <a:pt x="25908" y="15240"/>
                  </a:lnTo>
                  <a:lnTo>
                    <a:pt x="27432" y="10668"/>
                  </a:lnTo>
                  <a:lnTo>
                    <a:pt x="32004" y="6096"/>
                  </a:lnTo>
                  <a:lnTo>
                    <a:pt x="41148" y="0"/>
                  </a:lnTo>
                  <a:lnTo>
                    <a:pt x="53340" y="0"/>
                  </a:lnTo>
                  <a:lnTo>
                    <a:pt x="57912" y="1524"/>
                  </a:lnTo>
                  <a:lnTo>
                    <a:pt x="67056" y="10668"/>
                  </a:lnTo>
                  <a:lnTo>
                    <a:pt x="68580" y="15240"/>
                  </a:lnTo>
                  <a:lnTo>
                    <a:pt x="68580" y="27432"/>
                  </a:lnTo>
                  <a:lnTo>
                    <a:pt x="67056" y="33528"/>
                  </a:lnTo>
                  <a:lnTo>
                    <a:pt x="62484" y="36576"/>
                  </a:lnTo>
                  <a:lnTo>
                    <a:pt x="57912" y="41148"/>
                  </a:lnTo>
                  <a:lnTo>
                    <a:pt x="53340" y="44196"/>
                  </a:lnTo>
                  <a:close/>
                </a:path>
                <a:path w="96519" h="271780">
                  <a:moveTo>
                    <a:pt x="76200" y="257841"/>
                  </a:moveTo>
                  <a:lnTo>
                    <a:pt x="22860" y="257841"/>
                  </a:lnTo>
                  <a:lnTo>
                    <a:pt x="25908" y="256317"/>
                  </a:lnTo>
                  <a:lnTo>
                    <a:pt x="28956" y="253269"/>
                  </a:lnTo>
                  <a:lnTo>
                    <a:pt x="30480" y="247173"/>
                  </a:lnTo>
                  <a:lnTo>
                    <a:pt x="30556" y="235324"/>
                  </a:lnTo>
                  <a:lnTo>
                    <a:pt x="31361" y="222972"/>
                  </a:lnTo>
                  <a:lnTo>
                    <a:pt x="31813" y="207466"/>
                  </a:lnTo>
                  <a:lnTo>
                    <a:pt x="31856" y="202882"/>
                  </a:lnTo>
                  <a:lnTo>
                    <a:pt x="31980" y="155337"/>
                  </a:lnTo>
                  <a:lnTo>
                    <a:pt x="31813" y="143017"/>
                  </a:lnTo>
                  <a:lnTo>
                    <a:pt x="31361" y="132412"/>
                  </a:lnTo>
                  <a:lnTo>
                    <a:pt x="30480" y="123539"/>
                  </a:lnTo>
                  <a:lnTo>
                    <a:pt x="30480" y="118967"/>
                  </a:lnTo>
                  <a:lnTo>
                    <a:pt x="28956" y="115919"/>
                  </a:lnTo>
                  <a:lnTo>
                    <a:pt x="25908" y="112871"/>
                  </a:lnTo>
                  <a:lnTo>
                    <a:pt x="0" y="112871"/>
                  </a:lnTo>
                  <a:lnTo>
                    <a:pt x="0" y="100679"/>
                  </a:lnTo>
                  <a:lnTo>
                    <a:pt x="39552" y="93154"/>
                  </a:lnTo>
                  <a:lnTo>
                    <a:pt x="62484" y="85439"/>
                  </a:lnTo>
                  <a:lnTo>
                    <a:pt x="67056" y="88487"/>
                  </a:lnTo>
                  <a:lnTo>
                    <a:pt x="66793" y="95964"/>
                  </a:lnTo>
                  <a:lnTo>
                    <a:pt x="65770" y="110990"/>
                  </a:lnTo>
                  <a:lnTo>
                    <a:pt x="65532" y="118967"/>
                  </a:lnTo>
                  <a:lnTo>
                    <a:pt x="64650" y="145620"/>
                  </a:lnTo>
                  <a:lnTo>
                    <a:pt x="64190" y="169354"/>
                  </a:lnTo>
                  <a:lnTo>
                    <a:pt x="64031" y="187426"/>
                  </a:lnTo>
                  <a:lnTo>
                    <a:pt x="64031" y="214255"/>
                  </a:lnTo>
                  <a:lnTo>
                    <a:pt x="64198" y="225218"/>
                  </a:lnTo>
                  <a:lnTo>
                    <a:pt x="64650" y="235324"/>
                  </a:lnTo>
                  <a:lnTo>
                    <a:pt x="65532" y="244125"/>
                  </a:lnTo>
                  <a:lnTo>
                    <a:pt x="67056" y="248697"/>
                  </a:lnTo>
                  <a:lnTo>
                    <a:pt x="67056" y="253269"/>
                  </a:lnTo>
                  <a:lnTo>
                    <a:pt x="70104" y="254793"/>
                  </a:lnTo>
                  <a:lnTo>
                    <a:pt x="71628" y="256317"/>
                  </a:lnTo>
                  <a:lnTo>
                    <a:pt x="76200" y="257841"/>
                  </a:lnTo>
                  <a:close/>
                </a:path>
                <a:path w="96519" h="271780">
                  <a:moveTo>
                    <a:pt x="0" y="271557"/>
                  </a:moveTo>
                  <a:lnTo>
                    <a:pt x="0" y="259365"/>
                  </a:lnTo>
                  <a:lnTo>
                    <a:pt x="16764" y="257841"/>
                  </a:lnTo>
                  <a:lnTo>
                    <a:pt x="83820" y="257841"/>
                  </a:lnTo>
                  <a:lnTo>
                    <a:pt x="96107" y="259365"/>
                  </a:lnTo>
                  <a:lnTo>
                    <a:pt x="96107" y="270033"/>
                  </a:lnTo>
                  <a:lnTo>
                    <a:pt x="45720" y="270033"/>
                  </a:lnTo>
                  <a:lnTo>
                    <a:pt x="34290" y="270057"/>
                  </a:lnTo>
                  <a:lnTo>
                    <a:pt x="22860" y="270224"/>
                  </a:lnTo>
                  <a:lnTo>
                    <a:pt x="11430" y="270676"/>
                  </a:lnTo>
                  <a:lnTo>
                    <a:pt x="0" y="271557"/>
                  </a:lnTo>
                  <a:close/>
                </a:path>
                <a:path w="96519" h="271780">
                  <a:moveTo>
                    <a:pt x="96107" y="271557"/>
                  </a:moveTo>
                  <a:lnTo>
                    <a:pt x="82621" y="270676"/>
                  </a:lnTo>
                  <a:lnTo>
                    <a:pt x="69734" y="270224"/>
                  </a:lnTo>
                  <a:lnTo>
                    <a:pt x="57437" y="270057"/>
                  </a:lnTo>
                  <a:lnTo>
                    <a:pt x="45720" y="270033"/>
                  </a:lnTo>
                  <a:lnTo>
                    <a:pt x="96107" y="270033"/>
                  </a:lnTo>
                  <a:lnTo>
                    <a:pt x="96107" y="271557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7"/>
            <a:stretch>
              <a:fillRect/>
            </a:stretch>
          </p:blipFill>
          <p:spPr>
            <a:xfrm>
              <a:off x="1905700" y="1358404"/>
              <a:ext cx="123797" cy="166911"/>
            </a:xfrm>
            <a:prstGeom prst="rect">
              <a:avLst/>
            </a:prstGeom>
          </p:spPr>
        </p:pic>
      </p:grpSp>
      <p:pic>
        <p:nvPicPr>
          <p:cNvPr id="42" name="object 42"/>
          <p:cNvPicPr/>
          <p:nvPr/>
        </p:nvPicPr>
        <p:blipFill>
          <a:blip r:embed="rId18"/>
          <a:stretch>
            <a:fillRect/>
          </a:stretch>
        </p:blipFill>
        <p:spPr>
          <a:xfrm>
            <a:off x="2234060" y="1358404"/>
            <a:ext cx="154809" cy="166911"/>
          </a:xfrm>
          <a:prstGeom prst="rect">
            <a:avLst/>
          </a:prstGeom>
        </p:spPr>
      </p:pic>
      <p:grpSp>
        <p:nvGrpSpPr>
          <p:cNvPr id="43" name="object 43"/>
          <p:cNvGrpSpPr/>
          <p:nvPr/>
        </p:nvGrpSpPr>
        <p:grpSpPr>
          <a:xfrm>
            <a:off x="2585365" y="1358404"/>
            <a:ext cx="464343" cy="166911"/>
            <a:chOff x="2585365" y="1358404"/>
            <a:chExt cx="464343" cy="166911"/>
          </a:xfrm>
        </p:grpSpPr>
        <p:sp>
          <p:nvSpPr>
            <p:cNvPr id="44" name="object 44"/>
            <p:cNvSpPr/>
            <p:nvPr/>
          </p:nvSpPr>
          <p:spPr>
            <a:xfrm>
              <a:off x="2585365" y="1358404"/>
              <a:ext cx="297516" cy="164726"/>
            </a:xfrm>
            <a:custGeom>
              <a:avLst/>
              <a:gdLst/>
              <a:ahLst/>
              <a:cxnLst/>
              <a:rect l="l" t="t" r="r" b="b"/>
              <a:pathLst>
                <a:path w="337185" h="186689">
                  <a:moveTo>
                    <a:pt x="337089" y="186118"/>
                  </a:moveTo>
                  <a:lnTo>
                    <a:pt x="327945" y="184594"/>
                  </a:lnTo>
                  <a:lnTo>
                    <a:pt x="291225" y="184618"/>
                  </a:lnTo>
                  <a:lnTo>
                    <a:pt x="284118" y="184784"/>
                  </a:lnTo>
                  <a:lnTo>
                    <a:pt x="276422" y="185237"/>
                  </a:lnTo>
                  <a:lnTo>
                    <a:pt x="268414" y="186118"/>
                  </a:lnTo>
                  <a:lnTo>
                    <a:pt x="270231" y="167458"/>
                  </a:lnTo>
                  <a:lnTo>
                    <a:pt x="271164" y="147780"/>
                  </a:lnTo>
                  <a:lnTo>
                    <a:pt x="271508" y="126673"/>
                  </a:lnTo>
                  <a:lnTo>
                    <a:pt x="271557" y="103727"/>
                  </a:lnTo>
                  <a:lnTo>
                    <a:pt x="271280" y="85757"/>
                  </a:lnTo>
                  <a:lnTo>
                    <a:pt x="265366" y="42671"/>
                  </a:lnTo>
                  <a:lnTo>
                    <a:pt x="230314" y="24383"/>
                  </a:lnTo>
                  <a:lnTo>
                    <a:pt x="222575" y="24955"/>
                  </a:lnTo>
                  <a:lnTo>
                    <a:pt x="189166" y="47243"/>
                  </a:lnTo>
                  <a:lnTo>
                    <a:pt x="184856" y="95663"/>
                  </a:lnTo>
                  <a:lnTo>
                    <a:pt x="184594" y="122015"/>
                  </a:lnTo>
                  <a:lnTo>
                    <a:pt x="184832" y="138143"/>
                  </a:lnTo>
                  <a:lnTo>
                    <a:pt x="185356" y="150102"/>
                  </a:lnTo>
                  <a:lnTo>
                    <a:pt x="186118" y="163258"/>
                  </a:lnTo>
                  <a:lnTo>
                    <a:pt x="186118" y="166306"/>
                  </a:lnTo>
                  <a:lnTo>
                    <a:pt x="190690" y="170878"/>
                  </a:lnTo>
                  <a:lnTo>
                    <a:pt x="196786" y="172402"/>
                  </a:lnTo>
                  <a:lnTo>
                    <a:pt x="205930" y="172402"/>
                  </a:lnTo>
                  <a:lnTo>
                    <a:pt x="218122" y="173926"/>
                  </a:lnTo>
                  <a:lnTo>
                    <a:pt x="218122" y="186118"/>
                  </a:lnTo>
                  <a:lnTo>
                    <a:pt x="202144" y="185237"/>
                  </a:lnTo>
                  <a:lnTo>
                    <a:pt x="188594" y="184784"/>
                  </a:lnTo>
                  <a:lnTo>
                    <a:pt x="161012" y="184618"/>
                  </a:lnTo>
                  <a:lnTo>
                    <a:pt x="149840" y="184784"/>
                  </a:lnTo>
                  <a:lnTo>
                    <a:pt x="135827" y="185237"/>
                  </a:lnTo>
                  <a:lnTo>
                    <a:pt x="118967" y="186118"/>
                  </a:lnTo>
                  <a:lnTo>
                    <a:pt x="118967" y="173926"/>
                  </a:lnTo>
                  <a:lnTo>
                    <a:pt x="144875" y="173926"/>
                  </a:lnTo>
                  <a:lnTo>
                    <a:pt x="149447" y="169354"/>
                  </a:lnTo>
                  <a:lnTo>
                    <a:pt x="150971" y="164782"/>
                  </a:lnTo>
                  <a:lnTo>
                    <a:pt x="150971" y="155638"/>
                  </a:lnTo>
                  <a:lnTo>
                    <a:pt x="151852" y="140200"/>
                  </a:lnTo>
                  <a:lnTo>
                    <a:pt x="152304" y="123932"/>
                  </a:lnTo>
                  <a:lnTo>
                    <a:pt x="152495" y="90011"/>
                  </a:lnTo>
                  <a:lnTo>
                    <a:pt x="152233" y="76280"/>
                  </a:lnTo>
                  <a:lnTo>
                    <a:pt x="141827" y="35051"/>
                  </a:lnTo>
                  <a:lnTo>
                    <a:pt x="134207" y="30479"/>
                  </a:lnTo>
                  <a:lnTo>
                    <a:pt x="128111" y="25907"/>
                  </a:lnTo>
                  <a:lnTo>
                    <a:pt x="120491" y="22859"/>
                  </a:lnTo>
                  <a:lnTo>
                    <a:pt x="111347" y="22859"/>
                  </a:lnTo>
                  <a:lnTo>
                    <a:pt x="73818" y="40766"/>
                  </a:lnTo>
                  <a:lnTo>
                    <a:pt x="65627" y="163258"/>
                  </a:lnTo>
                  <a:lnTo>
                    <a:pt x="67151" y="167830"/>
                  </a:lnTo>
                  <a:lnTo>
                    <a:pt x="70199" y="170878"/>
                  </a:lnTo>
                  <a:lnTo>
                    <a:pt x="76295" y="172402"/>
                  </a:lnTo>
                  <a:lnTo>
                    <a:pt x="85439" y="172402"/>
                  </a:lnTo>
                  <a:lnTo>
                    <a:pt x="97631" y="173926"/>
                  </a:lnTo>
                  <a:lnTo>
                    <a:pt x="97631" y="186118"/>
                  </a:lnTo>
                  <a:lnTo>
                    <a:pt x="86223" y="185237"/>
                  </a:lnTo>
                  <a:lnTo>
                    <a:pt x="74949" y="184784"/>
                  </a:lnTo>
                  <a:lnTo>
                    <a:pt x="40719" y="184618"/>
                  </a:lnTo>
                  <a:lnTo>
                    <a:pt x="27812" y="184784"/>
                  </a:lnTo>
                  <a:lnTo>
                    <a:pt x="14335" y="185237"/>
                  </a:lnTo>
                  <a:lnTo>
                    <a:pt x="0" y="186118"/>
                  </a:lnTo>
                  <a:lnTo>
                    <a:pt x="0" y="173926"/>
                  </a:lnTo>
                  <a:lnTo>
                    <a:pt x="22859" y="173926"/>
                  </a:lnTo>
                  <a:lnTo>
                    <a:pt x="28955" y="172402"/>
                  </a:lnTo>
                  <a:lnTo>
                    <a:pt x="30479" y="167830"/>
                  </a:lnTo>
                  <a:lnTo>
                    <a:pt x="31361" y="160909"/>
                  </a:lnTo>
                  <a:lnTo>
                    <a:pt x="31813" y="146827"/>
                  </a:lnTo>
                  <a:lnTo>
                    <a:pt x="32003" y="33527"/>
                  </a:lnTo>
                  <a:lnTo>
                    <a:pt x="30479" y="30479"/>
                  </a:lnTo>
                  <a:lnTo>
                    <a:pt x="27431" y="27431"/>
                  </a:lnTo>
                  <a:lnTo>
                    <a:pt x="21335" y="25907"/>
                  </a:lnTo>
                  <a:lnTo>
                    <a:pt x="0" y="25907"/>
                  </a:lnTo>
                  <a:lnTo>
                    <a:pt x="0" y="15239"/>
                  </a:lnTo>
                  <a:lnTo>
                    <a:pt x="14049" y="13573"/>
                  </a:lnTo>
                  <a:lnTo>
                    <a:pt x="26669" y="11048"/>
                  </a:lnTo>
                  <a:lnTo>
                    <a:pt x="38147" y="7953"/>
                  </a:lnTo>
                  <a:lnTo>
                    <a:pt x="62579" y="0"/>
                  </a:lnTo>
                  <a:lnTo>
                    <a:pt x="65627" y="0"/>
                  </a:lnTo>
                  <a:lnTo>
                    <a:pt x="67151" y="1523"/>
                  </a:lnTo>
                  <a:lnTo>
                    <a:pt x="67151" y="4571"/>
                  </a:lnTo>
                  <a:lnTo>
                    <a:pt x="65627" y="10667"/>
                  </a:lnTo>
                  <a:lnTo>
                    <a:pt x="65627" y="35051"/>
                  </a:lnTo>
                  <a:lnTo>
                    <a:pt x="91535" y="12191"/>
                  </a:lnTo>
                  <a:lnTo>
                    <a:pt x="96107" y="7619"/>
                  </a:lnTo>
                  <a:lnTo>
                    <a:pt x="99155" y="6095"/>
                  </a:lnTo>
                  <a:lnTo>
                    <a:pt x="103727" y="4571"/>
                  </a:lnTo>
                  <a:lnTo>
                    <a:pt x="111347" y="1523"/>
                  </a:lnTo>
                  <a:lnTo>
                    <a:pt x="117443" y="0"/>
                  </a:lnTo>
                  <a:lnTo>
                    <a:pt x="123539" y="0"/>
                  </a:lnTo>
                  <a:lnTo>
                    <a:pt x="134159" y="547"/>
                  </a:lnTo>
                  <a:lnTo>
                    <a:pt x="171438" y="19240"/>
                  </a:lnTo>
                  <a:lnTo>
                    <a:pt x="183070" y="36575"/>
                  </a:lnTo>
                  <a:lnTo>
                    <a:pt x="207454" y="13715"/>
                  </a:lnTo>
                  <a:lnTo>
                    <a:pt x="212026" y="9143"/>
                  </a:lnTo>
                  <a:lnTo>
                    <a:pt x="216598" y="7619"/>
                  </a:lnTo>
                  <a:lnTo>
                    <a:pt x="222694" y="4571"/>
                  </a:lnTo>
                  <a:lnTo>
                    <a:pt x="231838" y="1523"/>
                  </a:lnTo>
                  <a:lnTo>
                    <a:pt x="239458" y="0"/>
                  </a:lnTo>
                  <a:lnTo>
                    <a:pt x="247078" y="0"/>
                  </a:lnTo>
                  <a:lnTo>
                    <a:pt x="284202" y="13096"/>
                  </a:lnTo>
                  <a:lnTo>
                    <a:pt x="304776" y="54070"/>
                  </a:lnTo>
                  <a:lnTo>
                    <a:pt x="305085" y="64103"/>
                  </a:lnTo>
                  <a:lnTo>
                    <a:pt x="305085" y="138779"/>
                  </a:lnTo>
                  <a:lnTo>
                    <a:pt x="305347" y="150240"/>
                  </a:lnTo>
                  <a:lnTo>
                    <a:pt x="314229" y="173926"/>
                  </a:lnTo>
                  <a:lnTo>
                    <a:pt x="337089" y="173926"/>
                  </a:lnTo>
                  <a:lnTo>
                    <a:pt x="337089" y="186118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9"/>
            <a:stretch>
              <a:fillRect/>
            </a:stretch>
          </p:blipFill>
          <p:spPr>
            <a:xfrm>
              <a:off x="2894900" y="1358404"/>
              <a:ext cx="154809" cy="166911"/>
            </a:xfrm>
            <a:prstGeom prst="rect">
              <a:avLst/>
            </a:prstGeom>
          </p:spPr>
        </p:pic>
      </p:grpSp>
      <p:grpSp>
        <p:nvGrpSpPr>
          <p:cNvPr id="46" name="object 46"/>
          <p:cNvGrpSpPr/>
          <p:nvPr/>
        </p:nvGrpSpPr>
        <p:grpSpPr>
          <a:xfrm>
            <a:off x="3069879" y="1358404"/>
            <a:ext cx="267848" cy="166911"/>
            <a:chOff x="3069879" y="1358404"/>
            <a:chExt cx="267848" cy="166911"/>
          </a:xfrm>
        </p:grpSpPr>
        <p:pic>
          <p:nvPicPr>
            <p:cNvPr id="47" name="object 47"/>
            <p:cNvPicPr/>
            <p:nvPr/>
          </p:nvPicPr>
          <p:blipFill>
            <a:blip r:embed="rId20"/>
            <a:stretch>
              <a:fillRect/>
            </a:stretch>
          </p:blipFill>
          <p:spPr>
            <a:xfrm>
              <a:off x="3215275" y="1358404"/>
              <a:ext cx="122452" cy="166911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1"/>
            <a:stretch>
              <a:fillRect/>
            </a:stretch>
          </p:blipFill>
          <p:spPr>
            <a:xfrm>
              <a:off x="3069879" y="1358404"/>
              <a:ext cx="122452" cy="166911"/>
            </a:xfrm>
            <a:prstGeom prst="rect">
              <a:avLst/>
            </a:prstGeom>
          </p:spPr>
        </p:pic>
      </p:grpSp>
      <p:grpSp>
        <p:nvGrpSpPr>
          <p:cNvPr id="49" name="object 49"/>
          <p:cNvGrpSpPr/>
          <p:nvPr/>
        </p:nvGrpSpPr>
        <p:grpSpPr>
          <a:xfrm>
            <a:off x="3543636" y="1269570"/>
            <a:ext cx="293762" cy="255746"/>
            <a:chOff x="3543636" y="1269570"/>
            <a:chExt cx="293762" cy="255746"/>
          </a:xfrm>
        </p:grpSpPr>
        <p:pic>
          <p:nvPicPr>
            <p:cNvPr id="50" name="object 50"/>
            <p:cNvPicPr/>
            <p:nvPr/>
          </p:nvPicPr>
          <p:blipFill>
            <a:blip r:embed="rId22"/>
            <a:stretch>
              <a:fillRect/>
            </a:stretch>
          </p:blipFill>
          <p:spPr>
            <a:xfrm>
              <a:off x="3543636" y="1358404"/>
              <a:ext cx="165566" cy="166911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3725340" y="1269570"/>
              <a:ext cx="112059" cy="253253"/>
            </a:xfrm>
            <a:custGeom>
              <a:avLst/>
              <a:gdLst/>
              <a:ahLst/>
              <a:cxnLst/>
              <a:rect l="l" t="t" r="r" b="b"/>
              <a:pathLst>
                <a:path w="127000" h="287019">
                  <a:moveTo>
                    <a:pt x="105251" y="286797"/>
                  </a:moveTo>
                  <a:lnTo>
                    <a:pt x="91273" y="285916"/>
                  </a:lnTo>
                  <a:lnTo>
                    <a:pt x="79152" y="285464"/>
                  </a:lnTo>
                  <a:lnTo>
                    <a:pt x="61055" y="285273"/>
                  </a:lnTo>
                  <a:lnTo>
                    <a:pt x="0" y="286797"/>
                  </a:lnTo>
                  <a:lnTo>
                    <a:pt x="0" y="274605"/>
                  </a:lnTo>
                  <a:lnTo>
                    <a:pt x="22860" y="274605"/>
                  </a:lnTo>
                  <a:lnTo>
                    <a:pt x="28956" y="273081"/>
                  </a:lnTo>
                  <a:lnTo>
                    <a:pt x="33480" y="232448"/>
                  </a:lnTo>
                  <a:lnTo>
                    <a:pt x="33528" y="134207"/>
                  </a:lnTo>
                  <a:lnTo>
                    <a:pt x="6096" y="135731"/>
                  </a:lnTo>
                  <a:lnTo>
                    <a:pt x="6096" y="128111"/>
                  </a:lnTo>
                  <a:lnTo>
                    <a:pt x="33528" y="114395"/>
                  </a:lnTo>
                  <a:lnTo>
                    <a:pt x="33528" y="90011"/>
                  </a:lnTo>
                  <a:lnTo>
                    <a:pt x="33837" y="81121"/>
                  </a:lnTo>
                  <a:lnTo>
                    <a:pt x="52308" y="39719"/>
                  </a:lnTo>
                  <a:lnTo>
                    <a:pt x="85248" y="8858"/>
                  </a:lnTo>
                  <a:lnTo>
                    <a:pt x="102203" y="0"/>
                  </a:lnTo>
                  <a:lnTo>
                    <a:pt x="120491" y="0"/>
                  </a:lnTo>
                  <a:lnTo>
                    <a:pt x="126587" y="1523"/>
                  </a:lnTo>
                  <a:lnTo>
                    <a:pt x="126587" y="33527"/>
                  </a:lnTo>
                  <a:lnTo>
                    <a:pt x="122015" y="36575"/>
                  </a:lnTo>
                  <a:lnTo>
                    <a:pt x="116038" y="31694"/>
                  </a:lnTo>
                  <a:lnTo>
                    <a:pt x="109632" y="28384"/>
                  </a:lnTo>
                  <a:lnTo>
                    <a:pt x="102941" y="26503"/>
                  </a:lnTo>
                  <a:lnTo>
                    <a:pt x="96107" y="25907"/>
                  </a:lnTo>
                  <a:lnTo>
                    <a:pt x="85439" y="25907"/>
                  </a:lnTo>
                  <a:lnTo>
                    <a:pt x="66174" y="71120"/>
                  </a:lnTo>
                  <a:lnTo>
                    <a:pt x="65627" y="90011"/>
                  </a:lnTo>
                  <a:lnTo>
                    <a:pt x="65627" y="115919"/>
                  </a:lnTo>
                  <a:lnTo>
                    <a:pt x="94392" y="115728"/>
                  </a:lnTo>
                  <a:lnTo>
                    <a:pt x="106560" y="115276"/>
                  </a:lnTo>
                  <a:lnTo>
                    <a:pt x="117443" y="114395"/>
                  </a:lnTo>
                  <a:lnTo>
                    <a:pt x="118967" y="115919"/>
                  </a:lnTo>
                  <a:lnTo>
                    <a:pt x="115919" y="134207"/>
                  </a:lnTo>
                  <a:lnTo>
                    <a:pt x="65627" y="134207"/>
                  </a:lnTo>
                  <a:lnTo>
                    <a:pt x="65627" y="208978"/>
                  </a:lnTo>
                  <a:lnTo>
                    <a:pt x="66770" y="250745"/>
                  </a:lnTo>
                  <a:lnTo>
                    <a:pt x="77819" y="274605"/>
                  </a:lnTo>
                  <a:lnTo>
                    <a:pt x="105251" y="274605"/>
                  </a:lnTo>
                  <a:lnTo>
                    <a:pt x="105251" y="286797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52" name="object 52"/>
          <p:cNvGrpSpPr/>
          <p:nvPr/>
        </p:nvGrpSpPr>
        <p:grpSpPr>
          <a:xfrm>
            <a:off x="4022771" y="1269570"/>
            <a:ext cx="665377" cy="256054"/>
            <a:chOff x="4022772" y="1269570"/>
            <a:chExt cx="665377" cy="256054"/>
          </a:xfrm>
        </p:grpSpPr>
        <p:pic>
          <p:nvPicPr>
            <p:cNvPr id="53" name="object 53"/>
            <p:cNvPicPr/>
            <p:nvPr/>
          </p:nvPicPr>
          <p:blipFill>
            <a:blip r:embed="rId23"/>
            <a:stretch>
              <a:fillRect/>
            </a:stretch>
          </p:blipFill>
          <p:spPr>
            <a:xfrm>
              <a:off x="4166823" y="1358404"/>
              <a:ext cx="165483" cy="166911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4"/>
            <a:stretch>
              <a:fillRect/>
            </a:stretch>
          </p:blipFill>
          <p:spPr>
            <a:xfrm>
              <a:off x="4022772" y="1358405"/>
              <a:ext cx="125225" cy="164222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25"/>
            <a:stretch>
              <a:fillRect/>
            </a:stretch>
          </p:blipFill>
          <p:spPr>
            <a:xfrm>
              <a:off x="4351216" y="1358405"/>
              <a:ext cx="134554" cy="166911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4503251" y="1269570"/>
              <a:ext cx="184897" cy="256054"/>
            </a:xfrm>
            <a:custGeom>
              <a:avLst/>
              <a:gdLst/>
              <a:ahLst/>
              <a:cxnLst/>
              <a:rect l="l" t="t" r="r" b="b"/>
              <a:pathLst>
                <a:path w="209550" h="290194">
                  <a:moveTo>
                    <a:pt x="172402" y="289845"/>
                  </a:moveTo>
                  <a:lnTo>
                    <a:pt x="164923" y="283248"/>
                  </a:lnTo>
                  <a:lnTo>
                    <a:pt x="153721" y="272498"/>
                  </a:lnTo>
                  <a:lnTo>
                    <a:pt x="104679" y="223694"/>
                  </a:lnTo>
                  <a:lnTo>
                    <a:pt x="91535" y="210883"/>
                  </a:lnTo>
                  <a:lnTo>
                    <a:pt x="79533" y="199786"/>
                  </a:lnTo>
                  <a:lnTo>
                    <a:pt x="68675" y="190690"/>
                  </a:lnTo>
                  <a:lnTo>
                    <a:pt x="67151" y="190690"/>
                  </a:lnTo>
                  <a:lnTo>
                    <a:pt x="67198" y="236537"/>
                  </a:lnTo>
                  <a:lnTo>
                    <a:pt x="77819" y="274605"/>
                  </a:lnTo>
                  <a:lnTo>
                    <a:pt x="100679" y="274605"/>
                  </a:lnTo>
                  <a:lnTo>
                    <a:pt x="100679" y="286797"/>
                  </a:lnTo>
                  <a:lnTo>
                    <a:pt x="90011" y="286797"/>
                  </a:lnTo>
                  <a:lnTo>
                    <a:pt x="77438" y="285916"/>
                  </a:lnTo>
                  <a:lnTo>
                    <a:pt x="67151" y="285464"/>
                  </a:lnTo>
                  <a:lnTo>
                    <a:pt x="53435" y="285273"/>
                  </a:lnTo>
                  <a:lnTo>
                    <a:pt x="3048" y="286797"/>
                  </a:lnTo>
                  <a:lnTo>
                    <a:pt x="3048" y="274605"/>
                  </a:lnTo>
                  <a:lnTo>
                    <a:pt x="24479" y="274605"/>
                  </a:lnTo>
                  <a:lnTo>
                    <a:pt x="30575" y="273081"/>
                  </a:lnTo>
                  <a:lnTo>
                    <a:pt x="35147" y="215074"/>
                  </a:lnTo>
                  <a:lnTo>
                    <a:pt x="35147" y="100679"/>
                  </a:lnTo>
                  <a:lnTo>
                    <a:pt x="34194" y="51065"/>
                  </a:lnTo>
                  <a:lnTo>
                    <a:pt x="26003" y="24384"/>
                  </a:lnTo>
                  <a:lnTo>
                    <a:pt x="0" y="24384"/>
                  </a:lnTo>
                  <a:lnTo>
                    <a:pt x="0" y="13715"/>
                  </a:lnTo>
                  <a:lnTo>
                    <a:pt x="45815" y="6096"/>
                  </a:lnTo>
                  <a:lnTo>
                    <a:pt x="65627" y="0"/>
                  </a:lnTo>
                  <a:lnTo>
                    <a:pt x="67151" y="0"/>
                  </a:lnTo>
                  <a:lnTo>
                    <a:pt x="68675" y="1523"/>
                  </a:lnTo>
                  <a:lnTo>
                    <a:pt x="68675" y="3047"/>
                  </a:lnTo>
                  <a:lnTo>
                    <a:pt x="67151" y="22859"/>
                  </a:lnTo>
                  <a:lnTo>
                    <a:pt x="67151" y="180022"/>
                  </a:lnTo>
                  <a:lnTo>
                    <a:pt x="68675" y="181546"/>
                  </a:lnTo>
                  <a:lnTo>
                    <a:pt x="77295" y="174948"/>
                  </a:lnTo>
                  <a:lnTo>
                    <a:pt x="92249" y="162861"/>
                  </a:lnTo>
                  <a:lnTo>
                    <a:pt x="99155" y="157067"/>
                  </a:lnTo>
                  <a:lnTo>
                    <a:pt x="103465" y="153662"/>
                  </a:lnTo>
                  <a:lnTo>
                    <a:pt x="128111" y="131159"/>
                  </a:lnTo>
                  <a:lnTo>
                    <a:pt x="155638" y="105251"/>
                  </a:lnTo>
                  <a:lnTo>
                    <a:pt x="193738" y="105251"/>
                  </a:lnTo>
                  <a:lnTo>
                    <a:pt x="193738" y="115919"/>
                  </a:lnTo>
                  <a:lnTo>
                    <a:pt x="183070" y="115919"/>
                  </a:lnTo>
                  <a:lnTo>
                    <a:pt x="176974" y="117443"/>
                  </a:lnTo>
                  <a:lnTo>
                    <a:pt x="141910" y="141839"/>
                  </a:lnTo>
                  <a:lnTo>
                    <a:pt x="100679" y="175450"/>
                  </a:lnTo>
                  <a:lnTo>
                    <a:pt x="138907" y="214241"/>
                  </a:lnTo>
                  <a:lnTo>
                    <a:pt x="175831" y="247126"/>
                  </a:lnTo>
                  <a:lnTo>
                    <a:pt x="190690" y="260889"/>
                  </a:lnTo>
                  <a:lnTo>
                    <a:pt x="193738" y="263937"/>
                  </a:lnTo>
                  <a:lnTo>
                    <a:pt x="199834" y="266985"/>
                  </a:lnTo>
                  <a:lnTo>
                    <a:pt x="201358" y="266985"/>
                  </a:lnTo>
                  <a:lnTo>
                    <a:pt x="204406" y="268509"/>
                  </a:lnTo>
                  <a:lnTo>
                    <a:pt x="208978" y="268509"/>
                  </a:lnTo>
                  <a:lnTo>
                    <a:pt x="208978" y="277653"/>
                  </a:lnTo>
                  <a:lnTo>
                    <a:pt x="200691" y="281058"/>
                  </a:lnTo>
                  <a:lnTo>
                    <a:pt x="191833" y="284321"/>
                  </a:lnTo>
                  <a:lnTo>
                    <a:pt x="182403" y="287297"/>
                  </a:lnTo>
                  <a:lnTo>
                    <a:pt x="172402" y="289845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57" name="object 57"/>
          <p:cNvGrpSpPr/>
          <p:nvPr/>
        </p:nvGrpSpPr>
        <p:grpSpPr>
          <a:xfrm>
            <a:off x="4878760" y="1269570"/>
            <a:ext cx="565562" cy="256054"/>
            <a:chOff x="4878760" y="1269570"/>
            <a:chExt cx="565562" cy="256054"/>
          </a:xfrm>
        </p:grpSpPr>
        <p:pic>
          <p:nvPicPr>
            <p:cNvPr id="58" name="object 58"/>
            <p:cNvPicPr/>
            <p:nvPr/>
          </p:nvPicPr>
          <p:blipFill>
            <a:blip r:embed="rId26"/>
            <a:stretch>
              <a:fillRect/>
            </a:stretch>
          </p:blipFill>
          <p:spPr>
            <a:xfrm>
              <a:off x="4878760" y="1358404"/>
              <a:ext cx="364751" cy="166911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5258303" y="1269570"/>
              <a:ext cx="186018" cy="256054"/>
            </a:xfrm>
            <a:custGeom>
              <a:avLst/>
              <a:gdLst/>
              <a:ahLst/>
              <a:cxnLst/>
              <a:rect l="l" t="t" r="r" b="b"/>
              <a:pathLst>
                <a:path w="210820" h="290194">
                  <a:moveTo>
                    <a:pt x="180022" y="112871"/>
                  </a:moveTo>
                  <a:lnTo>
                    <a:pt x="146494" y="112871"/>
                  </a:lnTo>
                  <a:lnTo>
                    <a:pt x="146494" y="30480"/>
                  </a:lnTo>
                  <a:lnTo>
                    <a:pt x="144970" y="27432"/>
                  </a:lnTo>
                  <a:lnTo>
                    <a:pt x="143446" y="25908"/>
                  </a:lnTo>
                  <a:lnTo>
                    <a:pt x="138874" y="24384"/>
                  </a:lnTo>
                  <a:lnTo>
                    <a:pt x="115919" y="24384"/>
                  </a:lnTo>
                  <a:lnTo>
                    <a:pt x="115919" y="13716"/>
                  </a:lnTo>
                  <a:lnTo>
                    <a:pt x="132833" y="12001"/>
                  </a:lnTo>
                  <a:lnTo>
                    <a:pt x="149149" y="9144"/>
                  </a:lnTo>
                  <a:lnTo>
                    <a:pt x="164876" y="5143"/>
                  </a:lnTo>
                  <a:lnTo>
                    <a:pt x="180022" y="0"/>
                  </a:lnTo>
                  <a:lnTo>
                    <a:pt x="183070" y="1524"/>
                  </a:lnTo>
                  <a:lnTo>
                    <a:pt x="182175" y="12001"/>
                  </a:lnTo>
                  <a:lnTo>
                    <a:pt x="181342" y="27432"/>
                  </a:lnTo>
                  <a:lnTo>
                    <a:pt x="180927" y="35599"/>
                  </a:lnTo>
                  <a:lnTo>
                    <a:pt x="180022" y="48768"/>
                  </a:lnTo>
                  <a:lnTo>
                    <a:pt x="180022" y="112871"/>
                  </a:lnTo>
                  <a:close/>
                </a:path>
                <a:path w="210820" h="290194">
                  <a:moveTo>
                    <a:pt x="76295" y="289845"/>
                  </a:moveTo>
                  <a:lnTo>
                    <a:pt x="34035" y="276344"/>
                  </a:lnTo>
                  <a:lnTo>
                    <a:pt x="5715" y="237410"/>
                  </a:lnTo>
                  <a:lnTo>
                    <a:pt x="0" y="201358"/>
                  </a:lnTo>
                  <a:lnTo>
                    <a:pt x="571" y="188450"/>
                  </a:lnTo>
                  <a:lnTo>
                    <a:pt x="13741" y="148518"/>
                  </a:lnTo>
                  <a:lnTo>
                    <a:pt x="43910" y="121634"/>
                  </a:lnTo>
                  <a:lnTo>
                    <a:pt x="83724" y="102965"/>
                  </a:lnTo>
                  <a:lnTo>
                    <a:pt x="100679" y="100679"/>
                  </a:lnTo>
                  <a:lnTo>
                    <a:pt x="108299" y="100679"/>
                  </a:lnTo>
                  <a:lnTo>
                    <a:pt x="131254" y="105251"/>
                  </a:lnTo>
                  <a:lnTo>
                    <a:pt x="138874" y="108299"/>
                  </a:lnTo>
                  <a:lnTo>
                    <a:pt x="146494" y="112871"/>
                  </a:lnTo>
                  <a:lnTo>
                    <a:pt x="180022" y="112871"/>
                  </a:lnTo>
                  <a:lnTo>
                    <a:pt x="180022" y="117443"/>
                  </a:lnTo>
                  <a:lnTo>
                    <a:pt x="90011" y="117443"/>
                  </a:lnTo>
                  <a:lnTo>
                    <a:pt x="78009" y="118586"/>
                  </a:lnTo>
                  <a:lnTo>
                    <a:pt x="42624" y="146009"/>
                  </a:lnTo>
                  <a:lnTo>
                    <a:pt x="33623" y="189166"/>
                  </a:lnTo>
                  <a:lnTo>
                    <a:pt x="34766" y="206336"/>
                  </a:lnTo>
                  <a:lnTo>
                    <a:pt x="51911" y="245649"/>
                  </a:lnTo>
                  <a:lnTo>
                    <a:pt x="94583" y="265461"/>
                  </a:lnTo>
                  <a:lnTo>
                    <a:pt x="127507" y="265461"/>
                  </a:lnTo>
                  <a:lnTo>
                    <a:pt x="117267" y="274439"/>
                  </a:lnTo>
                  <a:lnTo>
                    <a:pt x="105251" y="285273"/>
                  </a:lnTo>
                  <a:lnTo>
                    <a:pt x="97512" y="287274"/>
                  </a:lnTo>
                  <a:lnTo>
                    <a:pt x="90201" y="288702"/>
                  </a:lnTo>
                  <a:lnTo>
                    <a:pt x="83177" y="289560"/>
                  </a:lnTo>
                  <a:lnTo>
                    <a:pt x="76295" y="289845"/>
                  </a:lnTo>
                  <a:close/>
                </a:path>
                <a:path w="210820" h="290194">
                  <a:moveTo>
                    <a:pt x="127507" y="265461"/>
                  </a:moveTo>
                  <a:lnTo>
                    <a:pt x="94583" y="265461"/>
                  </a:lnTo>
                  <a:lnTo>
                    <a:pt x="101655" y="265128"/>
                  </a:lnTo>
                  <a:lnTo>
                    <a:pt x="108870" y="263937"/>
                  </a:lnTo>
                  <a:lnTo>
                    <a:pt x="141922" y="234886"/>
                  </a:lnTo>
                  <a:lnTo>
                    <a:pt x="146494" y="192214"/>
                  </a:lnTo>
                  <a:lnTo>
                    <a:pt x="146494" y="146399"/>
                  </a:lnTo>
                  <a:lnTo>
                    <a:pt x="140478" y="139207"/>
                  </a:lnTo>
                  <a:lnTo>
                    <a:pt x="133873" y="133445"/>
                  </a:lnTo>
                  <a:lnTo>
                    <a:pt x="126697" y="128825"/>
                  </a:lnTo>
                  <a:lnTo>
                    <a:pt x="118967" y="125063"/>
                  </a:lnTo>
                  <a:lnTo>
                    <a:pt x="112085" y="121300"/>
                  </a:lnTo>
                  <a:lnTo>
                    <a:pt x="105060" y="118967"/>
                  </a:lnTo>
                  <a:lnTo>
                    <a:pt x="97750" y="117776"/>
                  </a:lnTo>
                  <a:lnTo>
                    <a:pt x="90011" y="117443"/>
                  </a:lnTo>
                  <a:lnTo>
                    <a:pt x="180022" y="117443"/>
                  </a:lnTo>
                  <a:lnTo>
                    <a:pt x="180131" y="250221"/>
                  </a:lnTo>
                  <a:lnTo>
                    <a:pt x="146494" y="250221"/>
                  </a:lnTo>
                  <a:lnTo>
                    <a:pt x="137907" y="256770"/>
                  </a:lnTo>
                  <a:lnTo>
                    <a:pt x="128158" y="264890"/>
                  </a:lnTo>
                  <a:lnTo>
                    <a:pt x="127507" y="265461"/>
                  </a:lnTo>
                  <a:close/>
                </a:path>
                <a:path w="210820" h="290194">
                  <a:moveTo>
                    <a:pt x="144970" y="286797"/>
                  </a:moveTo>
                  <a:lnTo>
                    <a:pt x="145851" y="279368"/>
                  </a:lnTo>
                  <a:lnTo>
                    <a:pt x="146263" y="271557"/>
                  </a:lnTo>
                  <a:lnTo>
                    <a:pt x="146369" y="266985"/>
                  </a:lnTo>
                  <a:lnTo>
                    <a:pt x="146494" y="250221"/>
                  </a:lnTo>
                  <a:lnTo>
                    <a:pt x="180131" y="250221"/>
                  </a:lnTo>
                  <a:lnTo>
                    <a:pt x="210502" y="274605"/>
                  </a:lnTo>
                  <a:lnTo>
                    <a:pt x="210502" y="285273"/>
                  </a:lnTo>
                  <a:lnTo>
                    <a:pt x="158686" y="285273"/>
                  </a:lnTo>
                  <a:lnTo>
                    <a:pt x="144970" y="286797"/>
                  </a:lnTo>
                  <a:close/>
                </a:path>
                <a:path w="210820" h="290194">
                  <a:moveTo>
                    <a:pt x="210502" y="286797"/>
                  </a:moveTo>
                  <a:lnTo>
                    <a:pt x="199358" y="285916"/>
                  </a:lnTo>
                  <a:lnTo>
                    <a:pt x="188785" y="285464"/>
                  </a:lnTo>
                  <a:lnTo>
                    <a:pt x="178784" y="285297"/>
                  </a:lnTo>
                  <a:lnTo>
                    <a:pt x="169354" y="285273"/>
                  </a:lnTo>
                  <a:lnTo>
                    <a:pt x="210502" y="285273"/>
                  </a:lnTo>
                  <a:lnTo>
                    <a:pt x="210502" y="286797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60" name="object 60"/>
          <p:cNvGrpSpPr/>
          <p:nvPr/>
        </p:nvGrpSpPr>
        <p:grpSpPr>
          <a:xfrm>
            <a:off x="4115640" y="1642474"/>
            <a:ext cx="880194" cy="256054"/>
            <a:chOff x="4115639" y="1642474"/>
            <a:chExt cx="880194" cy="256054"/>
          </a:xfrm>
        </p:grpSpPr>
        <p:sp>
          <p:nvSpPr>
            <p:cNvPr id="61" name="object 61"/>
            <p:cNvSpPr/>
            <p:nvPr/>
          </p:nvSpPr>
          <p:spPr>
            <a:xfrm>
              <a:off x="4115639" y="1642474"/>
              <a:ext cx="187138" cy="256054"/>
            </a:xfrm>
            <a:custGeom>
              <a:avLst/>
              <a:gdLst/>
              <a:ahLst/>
              <a:cxnLst/>
              <a:rect l="l" t="t" r="r" b="b"/>
              <a:pathLst>
                <a:path w="212089" h="290194">
                  <a:moveTo>
                    <a:pt x="184132" y="108299"/>
                  </a:moveTo>
                  <a:lnTo>
                    <a:pt x="135731" y="108299"/>
                  </a:lnTo>
                  <a:lnTo>
                    <a:pt x="135707" y="61309"/>
                  </a:lnTo>
                  <a:lnTo>
                    <a:pt x="135540" y="50875"/>
                  </a:lnTo>
                  <a:lnTo>
                    <a:pt x="135088" y="43602"/>
                  </a:lnTo>
                  <a:lnTo>
                    <a:pt x="134207" y="39624"/>
                  </a:lnTo>
                  <a:lnTo>
                    <a:pt x="134207" y="36576"/>
                  </a:lnTo>
                  <a:lnTo>
                    <a:pt x="131159" y="33528"/>
                  </a:lnTo>
                  <a:lnTo>
                    <a:pt x="127968" y="33289"/>
                  </a:lnTo>
                  <a:lnTo>
                    <a:pt x="122777" y="32766"/>
                  </a:lnTo>
                  <a:lnTo>
                    <a:pt x="115300" y="32242"/>
                  </a:lnTo>
                  <a:lnTo>
                    <a:pt x="105251" y="32004"/>
                  </a:lnTo>
                  <a:lnTo>
                    <a:pt x="105251" y="18288"/>
                  </a:lnTo>
                  <a:lnTo>
                    <a:pt x="127030" y="15430"/>
                  </a:lnTo>
                  <a:lnTo>
                    <a:pt x="146827" y="11430"/>
                  </a:lnTo>
                  <a:lnTo>
                    <a:pt x="164910" y="6286"/>
                  </a:lnTo>
                  <a:lnTo>
                    <a:pt x="181546" y="0"/>
                  </a:lnTo>
                  <a:lnTo>
                    <a:pt x="186118" y="4572"/>
                  </a:lnTo>
                  <a:lnTo>
                    <a:pt x="184675" y="43602"/>
                  </a:lnTo>
                  <a:lnTo>
                    <a:pt x="184594" y="62484"/>
                  </a:lnTo>
                  <a:lnTo>
                    <a:pt x="184132" y="108299"/>
                  </a:lnTo>
                  <a:close/>
                </a:path>
                <a:path w="212089" h="290194">
                  <a:moveTo>
                    <a:pt x="86963" y="289845"/>
                  </a:moveTo>
                  <a:lnTo>
                    <a:pt x="73247" y="289845"/>
                  </a:lnTo>
                  <a:lnTo>
                    <a:pt x="58053" y="288417"/>
                  </a:lnTo>
                  <a:lnTo>
                    <a:pt x="19812" y="266985"/>
                  </a:lnTo>
                  <a:lnTo>
                    <a:pt x="1166" y="222971"/>
                  </a:lnTo>
                  <a:lnTo>
                    <a:pt x="0" y="204406"/>
                  </a:lnTo>
                  <a:lnTo>
                    <a:pt x="47" y="194643"/>
                  </a:lnTo>
                  <a:lnTo>
                    <a:pt x="7810" y="155436"/>
                  </a:lnTo>
                  <a:lnTo>
                    <a:pt x="36671" y="125063"/>
                  </a:lnTo>
                  <a:lnTo>
                    <a:pt x="71723" y="103727"/>
                  </a:lnTo>
                  <a:lnTo>
                    <a:pt x="86963" y="100679"/>
                  </a:lnTo>
                  <a:lnTo>
                    <a:pt x="108299" y="100679"/>
                  </a:lnTo>
                  <a:lnTo>
                    <a:pt x="115919" y="102203"/>
                  </a:lnTo>
                  <a:lnTo>
                    <a:pt x="128111" y="105251"/>
                  </a:lnTo>
                  <a:lnTo>
                    <a:pt x="135731" y="108299"/>
                  </a:lnTo>
                  <a:lnTo>
                    <a:pt x="184132" y="108299"/>
                  </a:lnTo>
                  <a:lnTo>
                    <a:pt x="183978" y="123539"/>
                  </a:lnTo>
                  <a:lnTo>
                    <a:pt x="90011" y="123539"/>
                  </a:lnTo>
                  <a:lnTo>
                    <a:pt x="80533" y="124396"/>
                  </a:lnTo>
                  <a:lnTo>
                    <a:pt x="51339" y="156924"/>
                  </a:lnTo>
                  <a:lnTo>
                    <a:pt x="48922" y="185737"/>
                  </a:lnTo>
                  <a:lnTo>
                    <a:pt x="49696" y="200621"/>
                  </a:lnTo>
                  <a:lnTo>
                    <a:pt x="68222" y="243625"/>
                  </a:lnTo>
                  <a:lnTo>
                    <a:pt x="94583" y="253269"/>
                  </a:lnTo>
                  <a:lnTo>
                    <a:pt x="135731" y="253269"/>
                  </a:lnTo>
                  <a:lnTo>
                    <a:pt x="128016" y="258722"/>
                  </a:lnTo>
                  <a:lnTo>
                    <a:pt x="118586" y="266033"/>
                  </a:lnTo>
                  <a:lnTo>
                    <a:pt x="107442" y="275343"/>
                  </a:lnTo>
                  <a:lnTo>
                    <a:pt x="94583" y="286797"/>
                  </a:lnTo>
                  <a:lnTo>
                    <a:pt x="86963" y="289845"/>
                  </a:lnTo>
                  <a:close/>
                </a:path>
                <a:path w="212089" h="290194">
                  <a:moveTo>
                    <a:pt x="135731" y="286797"/>
                  </a:moveTo>
                  <a:lnTo>
                    <a:pt x="132683" y="283749"/>
                  </a:lnTo>
                  <a:lnTo>
                    <a:pt x="133802" y="274915"/>
                  </a:lnTo>
                  <a:lnTo>
                    <a:pt x="134755" y="266985"/>
                  </a:lnTo>
                  <a:lnTo>
                    <a:pt x="135469" y="259532"/>
                  </a:lnTo>
                  <a:lnTo>
                    <a:pt x="135731" y="253269"/>
                  </a:lnTo>
                  <a:lnTo>
                    <a:pt x="94583" y="253269"/>
                  </a:lnTo>
                  <a:lnTo>
                    <a:pt x="101417" y="252722"/>
                  </a:lnTo>
                  <a:lnTo>
                    <a:pt x="134207" y="230314"/>
                  </a:lnTo>
                  <a:lnTo>
                    <a:pt x="135731" y="149447"/>
                  </a:lnTo>
                  <a:lnTo>
                    <a:pt x="131135" y="143136"/>
                  </a:lnTo>
                  <a:lnTo>
                    <a:pt x="96631" y="124063"/>
                  </a:lnTo>
                  <a:lnTo>
                    <a:pt x="90011" y="123539"/>
                  </a:lnTo>
                  <a:lnTo>
                    <a:pt x="183978" y="123539"/>
                  </a:lnTo>
                  <a:lnTo>
                    <a:pt x="183162" y="204406"/>
                  </a:lnTo>
                  <a:lnTo>
                    <a:pt x="183261" y="244494"/>
                  </a:lnTo>
                  <a:lnTo>
                    <a:pt x="183681" y="253269"/>
                  </a:lnTo>
                  <a:lnTo>
                    <a:pt x="183792" y="254421"/>
                  </a:lnTo>
                  <a:lnTo>
                    <a:pt x="184490" y="258722"/>
                  </a:lnTo>
                  <a:lnTo>
                    <a:pt x="184594" y="263937"/>
                  </a:lnTo>
                  <a:lnTo>
                    <a:pt x="187642" y="266985"/>
                  </a:lnTo>
                  <a:lnTo>
                    <a:pt x="190690" y="268509"/>
                  </a:lnTo>
                  <a:lnTo>
                    <a:pt x="198310" y="270033"/>
                  </a:lnTo>
                  <a:lnTo>
                    <a:pt x="212026" y="270033"/>
                  </a:lnTo>
                  <a:lnTo>
                    <a:pt x="212026" y="285273"/>
                  </a:lnTo>
                  <a:lnTo>
                    <a:pt x="166306" y="285273"/>
                  </a:lnTo>
                  <a:lnTo>
                    <a:pt x="158327" y="285297"/>
                  </a:lnTo>
                  <a:lnTo>
                    <a:pt x="150483" y="285464"/>
                  </a:lnTo>
                  <a:lnTo>
                    <a:pt x="142906" y="285916"/>
                  </a:lnTo>
                  <a:lnTo>
                    <a:pt x="135731" y="286797"/>
                  </a:lnTo>
                  <a:close/>
                </a:path>
                <a:path w="212089" h="290194">
                  <a:moveTo>
                    <a:pt x="212026" y="286797"/>
                  </a:moveTo>
                  <a:lnTo>
                    <a:pt x="199739" y="285916"/>
                  </a:lnTo>
                  <a:lnTo>
                    <a:pt x="188023" y="285464"/>
                  </a:lnTo>
                  <a:lnTo>
                    <a:pt x="176879" y="285297"/>
                  </a:lnTo>
                  <a:lnTo>
                    <a:pt x="166306" y="285273"/>
                  </a:lnTo>
                  <a:lnTo>
                    <a:pt x="212026" y="285273"/>
                  </a:lnTo>
                  <a:lnTo>
                    <a:pt x="212026" y="286797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27"/>
            <a:stretch>
              <a:fillRect/>
            </a:stretch>
          </p:blipFill>
          <p:spPr>
            <a:xfrm>
              <a:off x="4321548" y="1731308"/>
              <a:ext cx="165566" cy="166911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4501907" y="1729963"/>
              <a:ext cx="281828" cy="165847"/>
            </a:xfrm>
            <a:custGeom>
              <a:avLst/>
              <a:gdLst/>
              <a:ahLst/>
              <a:cxnLst/>
              <a:rect l="l" t="t" r="r" b="b"/>
              <a:pathLst>
                <a:path w="319404" h="187960">
                  <a:moveTo>
                    <a:pt x="241077" y="187642"/>
                  </a:moveTo>
                  <a:lnTo>
                    <a:pt x="208978" y="187642"/>
                  </a:lnTo>
                  <a:lnTo>
                    <a:pt x="197881" y="159600"/>
                  </a:lnTo>
                  <a:lnTo>
                    <a:pt x="185356" y="130254"/>
                  </a:lnTo>
                  <a:lnTo>
                    <a:pt x="157162" y="67151"/>
                  </a:lnTo>
                  <a:lnTo>
                    <a:pt x="140859" y="99694"/>
                  </a:lnTo>
                  <a:lnTo>
                    <a:pt x="126253" y="130825"/>
                  </a:lnTo>
                  <a:lnTo>
                    <a:pt x="113362" y="160243"/>
                  </a:lnTo>
                  <a:lnTo>
                    <a:pt x="102203" y="187642"/>
                  </a:lnTo>
                  <a:lnTo>
                    <a:pt x="71723" y="187642"/>
                  </a:lnTo>
                  <a:lnTo>
                    <a:pt x="61055" y="146637"/>
                  </a:lnTo>
                  <a:lnTo>
                    <a:pt x="54149" y="121339"/>
                  </a:lnTo>
                  <a:lnTo>
                    <a:pt x="45815" y="93059"/>
                  </a:lnTo>
                  <a:lnTo>
                    <a:pt x="38433" y="66755"/>
                  </a:lnTo>
                  <a:lnTo>
                    <a:pt x="26003" y="28956"/>
                  </a:lnTo>
                  <a:lnTo>
                    <a:pt x="22859" y="24384"/>
                  </a:lnTo>
                  <a:lnTo>
                    <a:pt x="21336" y="24384"/>
                  </a:lnTo>
                  <a:lnTo>
                    <a:pt x="19812" y="22860"/>
                  </a:lnTo>
                  <a:lnTo>
                    <a:pt x="12192" y="21336"/>
                  </a:lnTo>
                  <a:lnTo>
                    <a:pt x="0" y="21336"/>
                  </a:lnTo>
                  <a:lnTo>
                    <a:pt x="0" y="4572"/>
                  </a:lnTo>
                  <a:lnTo>
                    <a:pt x="12540" y="5453"/>
                  </a:lnTo>
                  <a:lnTo>
                    <a:pt x="27098" y="5905"/>
                  </a:lnTo>
                  <a:lnTo>
                    <a:pt x="73366" y="6072"/>
                  </a:lnTo>
                  <a:lnTo>
                    <a:pt x="85248" y="5905"/>
                  </a:lnTo>
                  <a:lnTo>
                    <a:pt x="96845" y="5453"/>
                  </a:lnTo>
                  <a:lnTo>
                    <a:pt x="108299" y="4572"/>
                  </a:lnTo>
                  <a:lnTo>
                    <a:pt x="108299" y="21336"/>
                  </a:lnTo>
                  <a:lnTo>
                    <a:pt x="83915" y="21336"/>
                  </a:lnTo>
                  <a:lnTo>
                    <a:pt x="80867" y="24384"/>
                  </a:lnTo>
                  <a:lnTo>
                    <a:pt x="80867" y="28956"/>
                  </a:lnTo>
                  <a:lnTo>
                    <a:pt x="105251" y="126587"/>
                  </a:lnTo>
                  <a:lnTo>
                    <a:pt x="149733" y="28932"/>
                  </a:lnTo>
                  <a:lnTo>
                    <a:pt x="154876" y="17335"/>
                  </a:lnTo>
                  <a:lnTo>
                    <a:pt x="158877" y="7739"/>
                  </a:lnTo>
                  <a:lnTo>
                    <a:pt x="161734" y="0"/>
                  </a:lnTo>
                  <a:lnTo>
                    <a:pt x="183070" y="0"/>
                  </a:lnTo>
                  <a:lnTo>
                    <a:pt x="190761" y="21493"/>
                  </a:lnTo>
                  <a:lnTo>
                    <a:pt x="202311" y="49577"/>
                  </a:lnTo>
                  <a:lnTo>
                    <a:pt x="217574" y="84519"/>
                  </a:lnTo>
                  <a:lnTo>
                    <a:pt x="236410" y="126587"/>
                  </a:lnTo>
                  <a:lnTo>
                    <a:pt x="253269" y="74771"/>
                  </a:lnTo>
                  <a:lnTo>
                    <a:pt x="259270" y="57285"/>
                  </a:lnTo>
                  <a:lnTo>
                    <a:pt x="263556" y="43826"/>
                  </a:lnTo>
                  <a:lnTo>
                    <a:pt x="266128" y="34386"/>
                  </a:lnTo>
                  <a:lnTo>
                    <a:pt x="266985" y="28956"/>
                  </a:lnTo>
                  <a:lnTo>
                    <a:pt x="266985" y="25908"/>
                  </a:lnTo>
                  <a:lnTo>
                    <a:pt x="265461" y="24384"/>
                  </a:lnTo>
                  <a:lnTo>
                    <a:pt x="262413" y="22860"/>
                  </a:lnTo>
                  <a:lnTo>
                    <a:pt x="260889" y="22860"/>
                  </a:lnTo>
                  <a:lnTo>
                    <a:pt x="253269" y="21336"/>
                  </a:lnTo>
                  <a:lnTo>
                    <a:pt x="239553" y="21336"/>
                  </a:lnTo>
                  <a:lnTo>
                    <a:pt x="239553" y="4572"/>
                  </a:lnTo>
                  <a:lnTo>
                    <a:pt x="252412" y="5453"/>
                  </a:lnTo>
                  <a:lnTo>
                    <a:pt x="263556" y="5905"/>
                  </a:lnTo>
                  <a:lnTo>
                    <a:pt x="289869" y="6072"/>
                  </a:lnTo>
                  <a:lnTo>
                    <a:pt x="299180" y="5905"/>
                  </a:lnTo>
                  <a:lnTo>
                    <a:pt x="308776" y="5453"/>
                  </a:lnTo>
                  <a:lnTo>
                    <a:pt x="318801" y="4572"/>
                  </a:lnTo>
                  <a:lnTo>
                    <a:pt x="318801" y="21336"/>
                  </a:lnTo>
                  <a:lnTo>
                    <a:pt x="302037" y="21336"/>
                  </a:lnTo>
                  <a:lnTo>
                    <a:pt x="297465" y="25908"/>
                  </a:lnTo>
                  <a:lnTo>
                    <a:pt x="279439" y="70398"/>
                  </a:lnTo>
                  <a:lnTo>
                    <a:pt x="248173" y="163910"/>
                  </a:lnTo>
                  <a:lnTo>
                    <a:pt x="241077" y="187642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28"/>
            <a:stretch>
              <a:fillRect/>
            </a:stretch>
          </p:blipFill>
          <p:spPr>
            <a:xfrm>
              <a:off x="4799338" y="1731308"/>
              <a:ext cx="196495" cy="164222"/>
            </a:xfrm>
            <a:prstGeom prst="rect">
              <a:avLst/>
            </a:prstGeom>
          </p:spPr>
        </p:pic>
      </p:grpSp>
      <p:pic>
        <p:nvPicPr>
          <p:cNvPr id="65" name="object 65"/>
          <p:cNvPicPr/>
          <p:nvPr/>
        </p:nvPicPr>
        <p:blipFill>
          <a:blip r:embed="rId29"/>
          <a:stretch>
            <a:fillRect/>
          </a:stretch>
        </p:blipFill>
        <p:spPr>
          <a:xfrm>
            <a:off x="5285282" y="1731309"/>
            <a:ext cx="153380" cy="166911"/>
          </a:xfrm>
          <a:prstGeom prst="rect">
            <a:avLst/>
          </a:prstGeom>
        </p:spPr>
      </p:pic>
      <p:pic>
        <p:nvPicPr>
          <p:cNvPr id="66" name="object 66"/>
          <p:cNvPicPr/>
          <p:nvPr/>
        </p:nvPicPr>
        <p:blipFill>
          <a:blip r:embed="rId30"/>
          <a:stretch>
            <a:fillRect/>
          </a:stretch>
        </p:blipFill>
        <p:spPr>
          <a:xfrm>
            <a:off x="556708" y="1269570"/>
            <a:ext cx="3747359" cy="1830901"/>
          </a:xfrm>
          <a:prstGeom prst="rect">
            <a:avLst/>
          </a:prstGeom>
        </p:spPr>
      </p:pic>
      <p:grpSp>
        <p:nvGrpSpPr>
          <p:cNvPr id="67" name="object 67"/>
          <p:cNvGrpSpPr/>
          <p:nvPr/>
        </p:nvGrpSpPr>
        <p:grpSpPr>
          <a:xfrm>
            <a:off x="4366008" y="2023445"/>
            <a:ext cx="244904" cy="249023"/>
            <a:chOff x="4366008" y="2023445"/>
            <a:chExt cx="244904" cy="249023"/>
          </a:xfrm>
        </p:grpSpPr>
        <p:sp>
          <p:nvSpPr>
            <p:cNvPr id="68" name="object 68"/>
            <p:cNvSpPr/>
            <p:nvPr/>
          </p:nvSpPr>
          <p:spPr>
            <a:xfrm>
              <a:off x="4366008" y="2023445"/>
              <a:ext cx="95810" cy="245409"/>
            </a:xfrm>
            <a:custGeom>
              <a:avLst/>
              <a:gdLst/>
              <a:ahLst/>
              <a:cxnLst/>
              <a:rect l="l" t="t" r="r" b="b"/>
              <a:pathLst>
                <a:path w="108585" h="278130">
                  <a:moveTo>
                    <a:pt x="60960" y="59531"/>
                  </a:moveTo>
                  <a:lnTo>
                    <a:pt x="45720" y="59531"/>
                  </a:lnTo>
                  <a:lnTo>
                    <a:pt x="38100" y="56483"/>
                  </a:lnTo>
                  <a:lnTo>
                    <a:pt x="32004" y="50387"/>
                  </a:lnTo>
                  <a:lnTo>
                    <a:pt x="25908" y="45720"/>
                  </a:lnTo>
                  <a:lnTo>
                    <a:pt x="22860" y="38100"/>
                  </a:lnTo>
                  <a:lnTo>
                    <a:pt x="22860" y="21336"/>
                  </a:lnTo>
                  <a:lnTo>
                    <a:pt x="25908" y="15240"/>
                  </a:lnTo>
                  <a:lnTo>
                    <a:pt x="38100" y="3048"/>
                  </a:lnTo>
                  <a:lnTo>
                    <a:pt x="45720" y="0"/>
                  </a:lnTo>
                  <a:lnTo>
                    <a:pt x="60960" y="0"/>
                  </a:lnTo>
                  <a:lnTo>
                    <a:pt x="68580" y="3048"/>
                  </a:lnTo>
                  <a:lnTo>
                    <a:pt x="74771" y="9144"/>
                  </a:lnTo>
                  <a:lnTo>
                    <a:pt x="80867" y="13716"/>
                  </a:lnTo>
                  <a:lnTo>
                    <a:pt x="83915" y="21336"/>
                  </a:lnTo>
                  <a:lnTo>
                    <a:pt x="83915" y="38100"/>
                  </a:lnTo>
                  <a:lnTo>
                    <a:pt x="80867" y="45720"/>
                  </a:lnTo>
                  <a:lnTo>
                    <a:pt x="74771" y="50387"/>
                  </a:lnTo>
                  <a:lnTo>
                    <a:pt x="68580" y="56483"/>
                  </a:lnTo>
                  <a:lnTo>
                    <a:pt x="60960" y="59531"/>
                  </a:lnTo>
                  <a:close/>
                </a:path>
                <a:path w="108585" h="278130">
                  <a:moveTo>
                    <a:pt x="0" y="277653"/>
                  </a:moveTo>
                  <a:lnTo>
                    <a:pt x="0" y="262413"/>
                  </a:lnTo>
                  <a:lnTo>
                    <a:pt x="13716" y="260889"/>
                  </a:lnTo>
                  <a:lnTo>
                    <a:pt x="22860" y="260889"/>
                  </a:lnTo>
                  <a:lnTo>
                    <a:pt x="24384" y="259365"/>
                  </a:lnTo>
                  <a:lnTo>
                    <a:pt x="27432" y="257841"/>
                  </a:lnTo>
                  <a:lnTo>
                    <a:pt x="28956" y="254793"/>
                  </a:lnTo>
                  <a:lnTo>
                    <a:pt x="28956" y="248697"/>
                  </a:lnTo>
                  <a:lnTo>
                    <a:pt x="29837" y="241004"/>
                  </a:lnTo>
                  <a:lnTo>
                    <a:pt x="30289" y="229445"/>
                  </a:lnTo>
                  <a:lnTo>
                    <a:pt x="30392" y="219987"/>
                  </a:lnTo>
                  <a:lnTo>
                    <a:pt x="30480" y="161734"/>
                  </a:lnTo>
                  <a:lnTo>
                    <a:pt x="28979" y="140731"/>
                  </a:lnTo>
                  <a:lnTo>
                    <a:pt x="28956" y="128111"/>
                  </a:lnTo>
                  <a:lnTo>
                    <a:pt x="25908" y="125063"/>
                  </a:lnTo>
                  <a:lnTo>
                    <a:pt x="21336" y="123539"/>
                  </a:lnTo>
                  <a:lnTo>
                    <a:pt x="13716" y="123539"/>
                  </a:lnTo>
                  <a:lnTo>
                    <a:pt x="0" y="122015"/>
                  </a:lnTo>
                  <a:lnTo>
                    <a:pt x="0" y="108299"/>
                  </a:lnTo>
                  <a:lnTo>
                    <a:pt x="21980" y="105679"/>
                  </a:lnTo>
                  <a:lnTo>
                    <a:pt x="42112" y="102203"/>
                  </a:lnTo>
                  <a:lnTo>
                    <a:pt x="60261" y="97583"/>
                  </a:lnTo>
                  <a:lnTo>
                    <a:pt x="76295" y="91535"/>
                  </a:lnTo>
                  <a:lnTo>
                    <a:pt x="80867" y="96107"/>
                  </a:lnTo>
                  <a:lnTo>
                    <a:pt x="79748" y="116410"/>
                  </a:lnTo>
                  <a:lnTo>
                    <a:pt x="78771" y="140731"/>
                  </a:lnTo>
                  <a:lnTo>
                    <a:pt x="78081" y="169053"/>
                  </a:lnTo>
                  <a:lnTo>
                    <a:pt x="77819" y="201358"/>
                  </a:lnTo>
                  <a:lnTo>
                    <a:pt x="78057" y="219987"/>
                  </a:lnTo>
                  <a:lnTo>
                    <a:pt x="78581" y="234588"/>
                  </a:lnTo>
                  <a:lnTo>
                    <a:pt x="79105" y="245172"/>
                  </a:lnTo>
                  <a:lnTo>
                    <a:pt x="79343" y="251745"/>
                  </a:lnTo>
                  <a:lnTo>
                    <a:pt x="80867" y="254793"/>
                  </a:lnTo>
                  <a:lnTo>
                    <a:pt x="80867" y="257841"/>
                  </a:lnTo>
                  <a:lnTo>
                    <a:pt x="83915" y="259365"/>
                  </a:lnTo>
                  <a:lnTo>
                    <a:pt x="85439" y="259365"/>
                  </a:lnTo>
                  <a:lnTo>
                    <a:pt x="93059" y="260889"/>
                  </a:lnTo>
                  <a:lnTo>
                    <a:pt x="108299" y="262413"/>
                  </a:lnTo>
                  <a:lnTo>
                    <a:pt x="108299" y="276129"/>
                  </a:lnTo>
                  <a:lnTo>
                    <a:pt x="54864" y="276129"/>
                  </a:lnTo>
                  <a:lnTo>
                    <a:pt x="47148" y="276367"/>
                  </a:lnTo>
                  <a:lnTo>
                    <a:pt x="35433" y="276891"/>
                  </a:lnTo>
                  <a:lnTo>
                    <a:pt x="19716" y="277415"/>
                  </a:lnTo>
                  <a:lnTo>
                    <a:pt x="0" y="277653"/>
                  </a:lnTo>
                  <a:close/>
                </a:path>
                <a:path w="108585" h="278130">
                  <a:moveTo>
                    <a:pt x="108299" y="277653"/>
                  </a:moveTo>
                  <a:lnTo>
                    <a:pt x="92020" y="277415"/>
                  </a:lnTo>
                  <a:lnTo>
                    <a:pt x="65142" y="276367"/>
                  </a:lnTo>
                  <a:lnTo>
                    <a:pt x="54864" y="276129"/>
                  </a:lnTo>
                  <a:lnTo>
                    <a:pt x="108299" y="276129"/>
                  </a:lnTo>
                  <a:lnTo>
                    <a:pt x="108299" y="277653"/>
                  </a:lnTo>
                  <a:close/>
                </a:path>
              </a:pathLst>
            </a:custGeom>
            <a:solidFill>
              <a:srgbClr val="66FF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31"/>
            <a:stretch>
              <a:fillRect/>
            </a:stretch>
          </p:blipFill>
          <p:spPr>
            <a:xfrm>
              <a:off x="4484426" y="2104212"/>
              <a:ext cx="126486" cy="168256"/>
            </a:xfrm>
            <a:prstGeom prst="rect">
              <a:avLst/>
            </a:prstGeom>
          </p:spPr>
        </p:pic>
      </p:grpSp>
      <p:grpSp>
        <p:nvGrpSpPr>
          <p:cNvPr id="70" name="object 70"/>
          <p:cNvGrpSpPr/>
          <p:nvPr/>
        </p:nvGrpSpPr>
        <p:grpSpPr>
          <a:xfrm>
            <a:off x="4842453" y="2016723"/>
            <a:ext cx="612345" cy="255745"/>
            <a:chOff x="4842453" y="2016723"/>
            <a:chExt cx="612345" cy="255745"/>
          </a:xfrm>
        </p:grpSpPr>
        <p:pic>
          <p:nvPicPr>
            <p:cNvPr id="71" name="object 71"/>
            <p:cNvPicPr/>
            <p:nvPr/>
          </p:nvPicPr>
          <p:blipFill>
            <a:blip r:embed="rId32"/>
            <a:stretch>
              <a:fillRect/>
            </a:stretch>
          </p:blipFill>
          <p:spPr>
            <a:xfrm>
              <a:off x="4842453" y="2048995"/>
              <a:ext cx="111694" cy="223473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4962216" y="2016723"/>
              <a:ext cx="196663" cy="252132"/>
            </a:xfrm>
            <a:custGeom>
              <a:avLst/>
              <a:gdLst/>
              <a:ahLst/>
              <a:cxnLst/>
              <a:rect l="l" t="t" r="r" b="b"/>
              <a:pathLst>
                <a:path w="222885" h="285750">
                  <a:moveTo>
                    <a:pt x="222694" y="285273"/>
                  </a:moveTo>
                  <a:lnTo>
                    <a:pt x="211550" y="285035"/>
                  </a:lnTo>
                  <a:lnTo>
                    <a:pt x="190976" y="283987"/>
                  </a:lnTo>
                  <a:lnTo>
                    <a:pt x="181546" y="283749"/>
                  </a:lnTo>
                  <a:lnTo>
                    <a:pt x="172401" y="283987"/>
                  </a:lnTo>
                  <a:lnTo>
                    <a:pt x="154074" y="285035"/>
                  </a:lnTo>
                  <a:lnTo>
                    <a:pt x="144875" y="285273"/>
                  </a:lnTo>
                  <a:lnTo>
                    <a:pt x="143351" y="282225"/>
                  </a:lnTo>
                  <a:lnTo>
                    <a:pt x="145494" y="245637"/>
                  </a:lnTo>
                  <a:lnTo>
                    <a:pt x="146217" y="227321"/>
                  </a:lnTo>
                  <a:lnTo>
                    <a:pt x="146193" y="187237"/>
                  </a:lnTo>
                  <a:lnTo>
                    <a:pt x="141827" y="148018"/>
                  </a:lnTo>
                  <a:lnTo>
                    <a:pt x="112871" y="134207"/>
                  </a:lnTo>
                  <a:lnTo>
                    <a:pt x="105251" y="134207"/>
                  </a:lnTo>
                  <a:lnTo>
                    <a:pt x="77247" y="163068"/>
                  </a:lnTo>
                  <a:lnTo>
                    <a:pt x="76295" y="181546"/>
                  </a:lnTo>
                  <a:lnTo>
                    <a:pt x="76295" y="253269"/>
                  </a:lnTo>
                  <a:lnTo>
                    <a:pt x="77819" y="260889"/>
                  </a:lnTo>
                  <a:lnTo>
                    <a:pt x="79343" y="263937"/>
                  </a:lnTo>
                  <a:lnTo>
                    <a:pt x="79343" y="265461"/>
                  </a:lnTo>
                  <a:lnTo>
                    <a:pt x="80867" y="265461"/>
                  </a:lnTo>
                  <a:lnTo>
                    <a:pt x="83915" y="268509"/>
                  </a:lnTo>
                  <a:lnTo>
                    <a:pt x="93059" y="268509"/>
                  </a:lnTo>
                  <a:lnTo>
                    <a:pt x="106775" y="270033"/>
                  </a:lnTo>
                  <a:lnTo>
                    <a:pt x="106775" y="285273"/>
                  </a:lnTo>
                  <a:lnTo>
                    <a:pt x="95345" y="285035"/>
                  </a:lnTo>
                  <a:lnTo>
                    <a:pt x="72485" y="283987"/>
                  </a:lnTo>
                  <a:lnTo>
                    <a:pt x="61055" y="283749"/>
                  </a:lnTo>
                  <a:lnTo>
                    <a:pt x="44188" y="283987"/>
                  </a:lnTo>
                  <a:lnTo>
                    <a:pt x="13384" y="285035"/>
                  </a:lnTo>
                  <a:lnTo>
                    <a:pt x="0" y="285273"/>
                  </a:lnTo>
                  <a:lnTo>
                    <a:pt x="0" y="270033"/>
                  </a:lnTo>
                  <a:lnTo>
                    <a:pt x="13716" y="268509"/>
                  </a:lnTo>
                  <a:lnTo>
                    <a:pt x="21336" y="268509"/>
                  </a:lnTo>
                  <a:lnTo>
                    <a:pt x="24384" y="265461"/>
                  </a:lnTo>
                  <a:lnTo>
                    <a:pt x="25908" y="265461"/>
                  </a:lnTo>
                  <a:lnTo>
                    <a:pt x="25908" y="263937"/>
                  </a:lnTo>
                  <a:lnTo>
                    <a:pt x="26789" y="259961"/>
                  </a:lnTo>
                  <a:lnTo>
                    <a:pt x="27241" y="252698"/>
                  </a:lnTo>
                  <a:lnTo>
                    <a:pt x="27432" y="228885"/>
                  </a:lnTo>
                  <a:lnTo>
                    <a:pt x="28956" y="157162"/>
                  </a:lnTo>
                  <a:lnTo>
                    <a:pt x="28717" y="130223"/>
                  </a:lnTo>
                  <a:lnTo>
                    <a:pt x="27670" y="79273"/>
                  </a:lnTo>
                  <a:lnTo>
                    <a:pt x="27432" y="44196"/>
                  </a:lnTo>
                  <a:lnTo>
                    <a:pt x="25908" y="36576"/>
                  </a:lnTo>
                  <a:lnTo>
                    <a:pt x="24384" y="35052"/>
                  </a:lnTo>
                  <a:lnTo>
                    <a:pt x="21336" y="33528"/>
                  </a:lnTo>
                  <a:lnTo>
                    <a:pt x="13716" y="32004"/>
                  </a:lnTo>
                  <a:lnTo>
                    <a:pt x="0" y="32004"/>
                  </a:lnTo>
                  <a:lnTo>
                    <a:pt x="0" y="18288"/>
                  </a:lnTo>
                  <a:lnTo>
                    <a:pt x="43560" y="11191"/>
                  </a:lnTo>
                  <a:lnTo>
                    <a:pt x="74771" y="0"/>
                  </a:lnTo>
                  <a:lnTo>
                    <a:pt x="77819" y="0"/>
                  </a:lnTo>
                  <a:lnTo>
                    <a:pt x="79343" y="1524"/>
                  </a:lnTo>
                  <a:lnTo>
                    <a:pt x="79343" y="6096"/>
                  </a:lnTo>
                  <a:lnTo>
                    <a:pt x="77819" y="9144"/>
                  </a:lnTo>
                  <a:lnTo>
                    <a:pt x="77819" y="19812"/>
                  </a:lnTo>
                  <a:lnTo>
                    <a:pt x="76295" y="80867"/>
                  </a:lnTo>
                  <a:lnTo>
                    <a:pt x="76295" y="132683"/>
                  </a:lnTo>
                  <a:lnTo>
                    <a:pt x="102203" y="111347"/>
                  </a:lnTo>
                  <a:lnTo>
                    <a:pt x="106775" y="106775"/>
                  </a:lnTo>
                  <a:lnTo>
                    <a:pt x="111347" y="103727"/>
                  </a:lnTo>
                  <a:lnTo>
                    <a:pt x="114395" y="103727"/>
                  </a:lnTo>
                  <a:lnTo>
                    <a:pt x="120491" y="100679"/>
                  </a:lnTo>
                  <a:lnTo>
                    <a:pt x="128111" y="99155"/>
                  </a:lnTo>
                  <a:lnTo>
                    <a:pt x="137255" y="99155"/>
                  </a:lnTo>
                  <a:lnTo>
                    <a:pt x="151288" y="100036"/>
                  </a:lnTo>
                  <a:lnTo>
                    <a:pt x="188428" y="122649"/>
                  </a:lnTo>
                  <a:lnTo>
                    <a:pt x="196786" y="161734"/>
                  </a:lnTo>
                  <a:lnTo>
                    <a:pt x="195262" y="238029"/>
                  </a:lnTo>
                  <a:lnTo>
                    <a:pt x="195262" y="259365"/>
                  </a:lnTo>
                  <a:lnTo>
                    <a:pt x="196786" y="262413"/>
                  </a:lnTo>
                  <a:lnTo>
                    <a:pt x="196786" y="263937"/>
                  </a:lnTo>
                  <a:lnTo>
                    <a:pt x="198310" y="265461"/>
                  </a:lnTo>
                  <a:lnTo>
                    <a:pt x="204406" y="268509"/>
                  </a:lnTo>
                  <a:lnTo>
                    <a:pt x="210502" y="268509"/>
                  </a:lnTo>
                  <a:lnTo>
                    <a:pt x="222694" y="270033"/>
                  </a:lnTo>
                  <a:lnTo>
                    <a:pt x="222694" y="285273"/>
                  </a:lnTo>
                  <a:close/>
                </a:path>
              </a:pathLst>
            </a:custGeom>
            <a:solidFill>
              <a:srgbClr val="66FF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33"/>
            <a:stretch>
              <a:fillRect/>
            </a:stretch>
          </p:blipFill>
          <p:spPr>
            <a:xfrm>
              <a:off x="5176193" y="2048995"/>
              <a:ext cx="278606" cy="223473"/>
            </a:xfrm>
            <a:prstGeom prst="rect">
              <a:avLst/>
            </a:prstGeom>
          </p:spPr>
        </p:pic>
      </p:grpSp>
      <p:grpSp>
        <p:nvGrpSpPr>
          <p:cNvPr id="74" name="object 74"/>
          <p:cNvGrpSpPr/>
          <p:nvPr/>
        </p:nvGrpSpPr>
        <p:grpSpPr>
          <a:xfrm>
            <a:off x="4440051" y="2477116"/>
            <a:ext cx="997268" cy="168340"/>
            <a:chOff x="4440051" y="2477116"/>
            <a:chExt cx="997268" cy="168340"/>
          </a:xfrm>
        </p:grpSpPr>
        <p:sp>
          <p:nvSpPr>
            <p:cNvPr id="75" name="object 75"/>
            <p:cNvSpPr/>
            <p:nvPr/>
          </p:nvSpPr>
          <p:spPr>
            <a:xfrm>
              <a:off x="4440051" y="2477116"/>
              <a:ext cx="293594" cy="165847"/>
            </a:xfrm>
            <a:custGeom>
              <a:avLst/>
              <a:gdLst/>
              <a:ahLst/>
              <a:cxnLst/>
              <a:rect l="l" t="t" r="r" b="b"/>
              <a:pathLst>
                <a:path w="332739" h="187960">
                  <a:moveTo>
                    <a:pt x="332517" y="187642"/>
                  </a:moveTo>
                  <a:lnTo>
                    <a:pt x="320477" y="186761"/>
                  </a:lnTo>
                  <a:lnTo>
                    <a:pt x="309419" y="186309"/>
                  </a:lnTo>
                  <a:lnTo>
                    <a:pt x="281487" y="186142"/>
                  </a:lnTo>
                  <a:lnTo>
                    <a:pt x="272795" y="186309"/>
                  </a:lnTo>
                  <a:lnTo>
                    <a:pt x="263818" y="186761"/>
                  </a:lnTo>
                  <a:lnTo>
                    <a:pt x="254698" y="187642"/>
                  </a:lnTo>
                  <a:lnTo>
                    <a:pt x="251650" y="183070"/>
                  </a:lnTo>
                  <a:lnTo>
                    <a:pt x="254531" y="162733"/>
                  </a:lnTo>
                  <a:lnTo>
                    <a:pt x="256412" y="142672"/>
                  </a:lnTo>
                  <a:lnTo>
                    <a:pt x="257436" y="122594"/>
                  </a:lnTo>
                  <a:lnTo>
                    <a:pt x="257746" y="102203"/>
                  </a:lnTo>
                  <a:lnTo>
                    <a:pt x="257198" y="81367"/>
                  </a:lnTo>
                  <a:lnTo>
                    <a:pt x="245864" y="39409"/>
                  </a:lnTo>
                  <a:lnTo>
                    <a:pt x="224218" y="33623"/>
                  </a:lnTo>
                  <a:lnTo>
                    <a:pt x="216598" y="33623"/>
                  </a:lnTo>
                  <a:lnTo>
                    <a:pt x="210502" y="35147"/>
                  </a:lnTo>
                  <a:lnTo>
                    <a:pt x="204406" y="39719"/>
                  </a:lnTo>
                  <a:lnTo>
                    <a:pt x="198215" y="42767"/>
                  </a:lnTo>
                  <a:lnTo>
                    <a:pt x="193643" y="47339"/>
                  </a:lnTo>
                  <a:lnTo>
                    <a:pt x="191238" y="57173"/>
                  </a:lnTo>
                  <a:lnTo>
                    <a:pt x="190785" y="63912"/>
                  </a:lnTo>
                  <a:lnTo>
                    <a:pt x="190595" y="86963"/>
                  </a:lnTo>
                  <a:lnTo>
                    <a:pt x="190595" y="155638"/>
                  </a:lnTo>
                  <a:lnTo>
                    <a:pt x="192119" y="161734"/>
                  </a:lnTo>
                  <a:lnTo>
                    <a:pt x="192119" y="166306"/>
                  </a:lnTo>
                  <a:lnTo>
                    <a:pt x="195167" y="167830"/>
                  </a:lnTo>
                  <a:lnTo>
                    <a:pt x="196691" y="169354"/>
                  </a:lnTo>
                  <a:lnTo>
                    <a:pt x="204406" y="170878"/>
                  </a:lnTo>
                  <a:lnTo>
                    <a:pt x="219646" y="170878"/>
                  </a:lnTo>
                  <a:lnTo>
                    <a:pt x="219646" y="187642"/>
                  </a:lnTo>
                  <a:lnTo>
                    <a:pt x="207058" y="186761"/>
                  </a:lnTo>
                  <a:lnTo>
                    <a:pt x="194452" y="186309"/>
                  </a:lnTo>
                  <a:lnTo>
                    <a:pt x="154924" y="186142"/>
                  </a:lnTo>
                  <a:lnTo>
                    <a:pt x="141446" y="186309"/>
                  </a:lnTo>
                  <a:lnTo>
                    <a:pt x="128539" y="186761"/>
                  </a:lnTo>
                  <a:lnTo>
                    <a:pt x="115919" y="187642"/>
                  </a:lnTo>
                  <a:lnTo>
                    <a:pt x="115919" y="170878"/>
                  </a:lnTo>
                  <a:lnTo>
                    <a:pt x="128111" y="170878"/>
                  </a:lnTo>
                  <a:lnTo>
                    <a:pt x="135731" y="169354"/>
                  </a:lnTo>
                  <a:lnTo>
                    <a:pt x="141827" y="117538"/>
                  </a:lnTo>
                  <a:lnTo>
                    <a:pt x="141565" y="95766"/>
                  </a:lnTo>
                  <a:lnTo>
                    <a:pt x="140874" y="78593"/>
                  </a:lnTo>
                  <a:lnTo>
                    <a:pt x="139898" y="66009"/>
                  </a:lnTo>
                  <a:lnTo>
                    <a:pt x="138779" y="58007"/>
                  </a:lnTo>
                  <a:lnTo>
                    <a:pt x="138779" y="48863"/>
                  </a:lnTo>
                  <a:lnTo>
                    <a:pt x="135731" y="42767"/>
                  </a:lnTo>
                  <a:lnTo>
                    <a:pt x="129635" y="39719"/>
                  </a:lnTo>
                  <a:lnTo>
                    <a:pt x="125063" y="35147"/>
                  </a:lnTo>
                  <a:lnTo>
                    <a:pt x="118967" y="33623"/>
                  </a:lnTo>
                  <a:lnTo>
                    <a:pt x="103727" y="33623"/>
                  </a:lnTo>
                  <a:lnTo>
                    <a:pt x="97631" y="35147"/>
                  </a:lnTo>
                  <a:lnTo>
                    <a:pt x="92964" y="38195"/>
                  </a:lnTo>
                  <a:lnTo>
                    <a:pt x="86868" y="39719"/>
                  </a:lnTo>
                  <a:lnTo>
                    <a:pt x="82296" y="44291"/>
                  </a:lnTo>
                  <a:lnTo>
                    <a:pt x="77724" y="53435"/>
                  </a:lnTo>
                  <a:lnTo>
                    <a:pt x="76200" y="58007"/>
                  </a:lnTo>
                  <a:lnTo>
                    <a:pt x="76223" y="138160"/>
                  </a:lnTo>
                  <a:lnTo>
                    <a:pt x="76390" y="149542"/>
                  </a:lnTo>
                  <a:lnTo>
                    <a:pt x="76842" y="157495"/>
                  </a:lnTo>
                  <a:lnTo>
                    <a:pt x="77724" y="161734"/>
                  </a:lnTo>
                  <a:lnTo>
                    <a:pt x="77724" y="164782"/>
                  </a:lnTo>
                  <a:lnTo>
                    <a:pt x="82296" y="169354"/>
                  </a:lnTo>
                  <a:lnTo>
                    <a:pt x="89916" y="170878"/>
                  </a:lnTo>
                  <a:lnTo>
                    <a:pt x="102203" y="170878"/>
                  </a:lnTo>
                  <a:lnTo>
                    <a:pt x="102203" y="187642"/>
                  </a:lnTo>
                  <a:lnTo>
                    <a:pt x="90432" y="186761"/>
                  </a:lnTo>
                  <a:lnTo>
                    <a:pt x="78116" y="186309"/>
                  </a:lnTo>
                  <a:lnTo>
                    <a:pt x="45005" y="186142"/>
                  </a:lnTo>
                  <a:lnTo>
                    <a:pt x="33909" y="186309"/>
                  </a:lnTo>
                  <a:lnTo>
                    <a:pt x="18811" y="186761"/>
                  </a:lnTo>
                  <a:lnTo>
                    <a:pt x="0" y="187642"/>
                  </a:lnTo>
                  <a:lnTo>
                    <a:pt x="0" y="170878"/>
                  </a:lnTo>
                  <a:lnTo>
                    <a:pt x="12192" y="170878"/>
                  </a:lnTo>
                  <a:lnTo>
                    <a:pt x="19812" y="169354"/>
                  </a:lnTo>
                  <a:lnTo>
                    <a:pt x="22859" y="169354"/>
                  </a:lnTo>
                  <a:lnTo>
                    <a:pt x="24384" y="167830"/>
                  </a:lnTo>
                  <a:lnTo>
                    <a:pt x="25908" y="164782"/>
                  </a:lnTo>
                  <a:lnTo>
                    <a:pt x="25908" y="161734"/>
                  </a:lnTo>
                  <a:lnTo>
                    <a:pt x="26789" y="155471"/>
                  </a:lnTo>
                  <a:lnTo>
                    <a:pt x="27241" y="145923"/>
                  </a:lnTo>
                  <a:lnTo>
                    <a:pt x="27432" y="117538"/>
                  </a:lnTo>
                  <a:lnTo>
                    <a:pt x="27241" y="60686"/>
                  </a:lnTo>
                  <a:lnTo>
                    <a:pt x="26789" y="45007"/>
                  </a:lnTo>
                  <a:lnTo>
                    <a:pt x="25908" y="38195"/>
                  </a:lnTo>
                  <a:lnTo>
                    <a:pt x="24384" y="33623"/>
                  </a:lnTo>
                  <a:lnTo>
                    <a:pt x="19812" y="32099"/>
                  </a:lnTo>
                  <a:lnTo>
                    <a:pt x="0" y="32099"/>
                  </a:lnTo>
                  <a:lnTo>
                    <a:pt x="0" y="16764"/>
                  </a:lnTo>
                  <a:lnTo>
                    <a:pt x="39624" y="10668"/>
                  </a:lnTo>
                  <a:lnTo>
                    <a:pt x="70104" y="1524"/>
                  </a:lnTo>
                  <a:lnTo>
                    <a:pt x="71628" y="1524"/>
                  </a:lnTo>
                  <a:lnTo>
                    <a:pt x="73152" y="0"/>
                  </a:lnTo>
                  <a:lnTo>
                    <a:pt x="76200" y="0"/>
                  </a:lnTo>
                  <a:lnTo>
                    <a:pt x="76200" y="32099"/>
                  </a:lnTo>
                  <a:lnTo>
                    <a:pt x="106775" y="7620"/>
                  </a:lnTo>
                  <a:lnTo>
                    <a:pt x="112823" y="4500"/>
                  </a:lnTo>
                  <a:lnTo>
                    <a:pt x="119729" y="2095"/>
                  </a:lnTo>
                  <a:lnTo>
                    <a:pt x="127777" y="547"/>
                  </a:lnTo>
                  <a:lnTo>
                    <a:pt x="137255" y="0"/>
                  </a:lnTo>
                  <a:lnTo>
                    <a:pt x="146994" y="571"/>
                  </a:lnTo>
                  <a:lnTo>
                    <a:pt x="181070" y="19061"/>
                  </a:lnTo>
                  <a:lnTo>
                    <a:pt x="189071" y="33623"/>
                  </a:lnTo>
                  <a:lnTo>
                    <a:pt x="221170" y="7620"/>
                  </a:lnTo>
                  <a:lnTo>
                    <a:pt x="226290" y="4500"/>
                  </a:lnTo>
                  <a:lnTo>
                    <a:pt x="232410" y="2095"/>
                  </a:lnTo>
                  <a:lnTo>
                    <a:pt x="239387" y="547"/>
                  </a:lnTo>
                  <a:lnTo>
                    <a:pt x="247078" y="0"/>
                  </a:lnTo>
                  <a:lnTo>
                    <a:pt x="261056" y="1095"/>
                  </a:lnTo>
                  <a:lnTo>
                    <a:pt x="298156" y="24200"/>
                  </a:lnTo>
                  <a:lnTo>
                    <a:pt x="306514" y="64103"/>
                  </a:lnTo>
                  <a:lnTo>
                    <a:pt x="304990" y="79343"/>
                  </a:lnTo>
                  <a:lnTo>
                    <a:pt x="305014" y="139231"/>
                  </a:lnTo>
                  <a:lnTo>
                    <a:pt x="305181" y="149352"/>
                  </a:lnTo>
                  <a:lnTo>
                    <a:pt x="305633" y="156900"/>
                  </a:lnTo>
                  <a:lnTo>
                    <a:pt x="306514" y="161734"/>
                  </a:lnTo>
                  <a:lnTo>
                    <a:pt x="308038" y="164782"/>
                  </a:lnTo>
                  <a:lnTo>
                    <a:pt x="308038" y="167830"/>
                  </a:lnTo>
                  <a:lnTo>
                    <a:pt x="311181" y="167830"/>
                  </a:lnTo>
                  <a:lnTo>
                    <a:pt x="312705" y="169354"/>
                  </a:lnTo>
                  <a:lnTo>
                    <a:pt x="320325" y="170878"/>
                  </a:lnTo>
                  <a:lnTo>
                    <a:pt x="332517" y="170878"/>
                  </a:lnTo>
                  <a:lnTo>
                    <a:pt x="332517" y="187642"/>
                  </a:lnTo>
                  <a:close/>
                </a:path>
              </a:pathLst>
            </a:custGeom>
            <a:solidFill>
              <a:srgbClr val="66FF33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34"/>
            <a:stretch>
              <a:fillRect/>
            </a:stretch>
          </p:blipFill>
          <p:spPr>
            <a:xfrm>
              <a:off x="4750930" y="2477116"/>
              <a:ext cx="367441" cy="168340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35"/>
            <a:stretch>
              <a:fillRect/>
            </a:stretch>
          </p:blipFill>
          <p:spPr>
            <a:xfrm>
              <a:off x="5135852" y="2477116"/>
              <a:ext cx="148085" cy="168340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36"/>
            <a:stretch>
              <a:fillRect/>
            </a:stretch>
          </p:blipFill>
          <p:spPr>
            <a:xfrm>
              <a:off x="5309488" y="2477116"/>
              <a:ext cx="127831" cy="168340"/>
            </a:xfrm>
            <a:prstGeom prst="rect">
              <a:avLst/>
            </a:prstGeom>
          </p:spPr>
        </p:pic>
      </p:grpSp>
      <p:sp>
        <p:nvSpPr>
          <p:cNvPr id="79" name="object 79"/>
          <p:cNvSpPr/>
          <p:nvPr/>
        </p:nvSpPr>
        <p:spPr>
          <a:xfrm>
            <a:off x="251459" y="3751729"/>
            <a:ext cx="100853" cy="100853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300" y="114300"/>
                </a:moveTo>
                <a:lnTo>
                  <a:pt x="0" y="114300"/>
                </a:lnTo>
                <a:lnTo>
                  <a:pt x="0" y="0"/>
                </a:lnTo>
                <a:lnTo>
                  <a:pt x="114300" y="0"/>
                </a:lnTo>
                <a:lnTo>
                  <a:pt x="114300" y="114300"/>
                </a:lnTo>
                <a:close/>
              </a:path>
            </a:pathLst>
          </a:custGeom>
          <a:solidFill>
            <a:srgbClr val="568962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grpSp>
        <p:nvGrpSpPr>
          <p:cNvPr id="80" name="object 80"/>
          <p:cNvGrpSpPr/>
          <p:nvPr/>
        </p:nvGrpSpPr>
        <p:grpSpPr>
          <a:xfrm>
            <a:off x="556708" y="3687435"/>
            <a:ext cx="942975" cy="327184"/>
            <a:chOff x="556708" y="3687435"/>
            <a:chExt cx="942975" cy="327184"/>
          </a:xfrm>
        </p:grpSpPr>
        <p:sp>
          <p:nvSpPr>
            <p:cNvPr id="81" name="object 81"/>
            <p:cNvSpPr/>
            <p:nvPr/>
          </p:nvSpPr>
          <p:spPr>
            <a:xfrm>
              <a:off x="571920" y="3687435"/>
              <a:ext cx="227479" cy="245409"/>
            </a:xfrm>
            <a:custGeom>
              <a:avLst/>
              <a:gdLst/>
              <a:ahLst/>
              <a:cxnLst/>
              <a:rect l="l" t="t" r="r" b="b"/>
              <a:pathLst>
                <a:path w="257809" h="278129">
                  <a:moveTo>
                    <a:pt x="157067" y="277653"/>
                  </a:moveTo>
                  <a:lnTo>
                    <a:pt x="110382" y="273081"/>
                  </a:lnTo>
                  <a:lnTo>
                    <a:pt x="71628" y="259365"/>
                  </a:lnTo>
                  <a:lnTo>
                    <a:pt x="28551" y="224178"/>
                  </a:lnTo>
                  <a:lnTo>
                    <a:pt x="4571" y="174688"/>
                  </a:lnTo>
                  <a:lnTo>
                    <a:pt x="0" y="135826"/>
                  </a:lnTo>
                  <a:lnTo>
                    <a:pt x="2595" y="107456"/>
                  </a:lnTo>
                  <a:lnTo>
                    <a:pt x="23788" y="58754"/>
                  </a:lnTo>
                  <a:lnTo>
                    <a:pt x="65499" y="21859"/>
                  </a:lnTo>
                  <a:lnTo>
                    <a:pt x="123762" y="2524"/>
                  </a:lnTo>
                  <a:lnTo>
                    <a:pt x="158591" y="0"/>
                  </a:lnTo>
                  <a:lnTo>
                    <a:pt x="171141" y="285"/>
                  </a:lnTo>
                  <a:lnTo>
                    <a:pt x="219789" y="7143"/>
                  </a:lnTo>
                  <a:lnTo>
                    <a:pt x="257746" y="21335"/>
                  </a:lnTo>
                  <a:lnTo>
                    <a:pt x="254698" y="27432"/>
                  </a:lnTo>
                  <a:lnTo>
                    <a:pt x="253174" y="35051"/>
                  </a:lnTo>
                  <a:lnTo>
                    <a:pt x="253174" y="41147"/>
                  </a:lnTo>
                  <a:lnTo>
                    <a:pt x="250888" y="59519"/>
                  </a:lnTo>
                  <a:lnTo>
                    <a:pt x="248602" y="82391"/>
                  </a:lnTo>
                  <a:lnTo>
                    <a:pt x="233362" y="82391"/>
                  </a:lnTo>
                  <a:lnTo>
                    <a:pt x="231838" y="59328"/>
                  </a:lnTo>
                  <a:lnTo>
                    <a:pt x="231219" y="52561"/>
                  </a:lnTo>
                  <a:lnTo>
                    <a:pt x="230314" y="48767"/>
                  </a:lnTo>
                  <a:lnTo>
                    <a:pt x="230314" y="47244"/>
                  </a:lnTo>
                  <a:lnTo>
                    <a:pt x="225742" y="44196"/>
                  </a:lnTo>
                  <a:lnTo>
                    <a:pt x="219646" y="39623"/>
                  </a:lnTo>
                  <a:lnTo>
                    <a:pt x="214739" y="35575"/>
                  </a:lnTo>
                  <a:lnTo>
                    <a:pt x="208966" y="32384"/>
                  </a:lnTo>
                  <a:lnTo>
                    <a:pt x="168568" y="23145"/>
                  </a:lnTo>
                  <a:lnTo>
                    <a:pt x="158591" y="22859"/>
                  </a:lnTo>
                  <a:lnTo>
                    <a:pt x="136872" y="24599"/>
                  </a:lnTo>
                  <a:lnTo>
                    <a:pt x="100258" y="38973"/>
                  </a:lnTo>
                  <a:lnTo>
                    <a:pt x="73580" y="67055"/>
                  </a:lnTo>
                  <a:lnTo>
                    <a:pt x="60912" y="105917"/>
                  </a:lnTo>
                  <a:lnTo>
                    <a:pt x="59436" y="129635"/>
                  </a:lnTo>
                  <a:lnTo>
                    <a:pt x="61436" y="155956"/>
                  </a:lnTo>
                  <a:lnTo>
                    <a:pt x="77438" y="201135"/>
                  </a:lnTo>
                  <a:lnTo>
                    <a:pt x="107782" y="232862"/>
                  </a:lnTo>
                  <a:lnTo>
                    <a:pt x="148969" y="248245"/>
                  </a:lnTo>
                  <a:lnTo>
                    <a:pt x="173831" y="250221"/>
                  </a:lnTo>
                  <a:lnTo>
                    <a:pt x="183871" y="249935"/>
                  </a:lnTo>
                  <a:lnTo>
                    <a:pt x="230695" y="240506"/>
                  </a:lnTo>
                  <a:lnTo>
                    <a:pt x="251650" y="231933"/>
                  </a:lnTo>
                  <a:lnTo>
                    <a:pt x="256222" y="236505"/>
                  </a:lnTo>
                  <a:lnTo>
                    <a:pt x="250126" y="248697"/>
                  </a:lnTo>
                  <a:lnTo>
                    <a:pt x="247078" y="256317"/>
                  </a:lnTo>
                  <a:lnTo>
                    <a:pt x="235910" y="261485"/>
                  </a:lnTo>
                  <a:lnTo>
                    <a:pt x="193754" y="274439"/>
                  </a:lnTo>
                  <a:lnTo>
                    <a:pt x="170237" y="277344"/>
                  </a:lnTo>
                  <a:lnTo>
                    <a:pt x="157067" y="277653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37"/>
            <a:stretch>
              <a:fillRect/>
            </a:stretch>
          </p:blipFill>
          <p:spPr>
            <a:xfrm>
              <a:off x="810101" y="3764168"/>
              <a:ext cx="127915" cy="164222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38"/>
            <a:stretch>
              <a:fillRect/>
            </a:stretch>
          </p:blipFill>
          <p:spPr>
            <a:xfrm>
              <a:off x="955497" y="3764167"/>
              <a:ext cx="148001" cy="168256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39"/>
            <a:stretch>
              <a:fillRect/>
            </a:stretch>
          </p:blipFill>
          <p:spPr>
            <a:xfrm>
              <a:off x="1127787" y="3764167"/>
              <a:ext cx="146657" cy="168256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556708" y="3764167"/>
              <a:ext cx="942975" cy="250451"/>
            </a:xfrm>
            <a:custGeom>
              <a:avLst/>
              <a:gdLst/>
              <a:ahLst/>
              <a:cxnLst/>
              <a:rect l="l" t="t" r="r" b="b"/>
              <a:pathLst>
                <a:path w="1068705" h="283845">
                  <a:moveTo>
                    <a:pt x="1068311" y="216027"/>
                  </a:moveTo>
                  <a:lnTo>
                    <a:pt x="918057" y="216027"/>
                  </a:lnTo>
                  <a:lnTo>
                    <a:pt x="917155" y="181546"/>
                  </a:lnTo>
                  <a:lnTo>
                    <a:pt x="923251" y="184594"/>
                  </a:lnTo>
                  <a:lnTo>
                    <a:pt x="929347" y="186118"/>
                  </a:lnTo>
                  <a:lnTo>
                    <a:pt x="933919" y="187642"/>
                  </a:lnTo>
                  <a:lnTo>
                    <a:pt x="946111" y="190690"/>
                  </a:lnTo>
                  <a:lnTo>
                    <a:pt x="952207" y="190690"/>
                  </a:lnTo>
                  <a:lnTo>
                    <a:pt x="980592" y="181546"/>
                  </a:lnTo>
                  <a:lnTo>
                    <a:pt x="982192" y="180530"/>
                  </a:lnTo>
                  <a:lnTo>
                    <a:pt x="989457" y="175260"/>
                  </a:lnTo>
                  <a:lnTo>
                    <a:pt x="999858" y="167436"/>
                  </a:lnTo>
                  <a:lnTo>
                    <a:pt x="1001318" y="166306"/>
                  </a:lnTo>
                  <a:lnTo>
                    <a:pt x="1013269" y="157162"/>
                  </a:lnTo>
                  <a:lnTo>
                    <a:pt x="1039533" y="129171"/>
                  </a:lnTo>
                  <a:lnTo>
                    <a:pt x="1051750" y="91541"/>
                  </a:lnTo>
                  <a:lnTo>
                    <a:pt x="1052893" y="74777"/>
                  </a:lnTo>
                  <a:lnTo>
                    <a:pt x="1051725" y="58470"/>
                  </a:lnTo>
                  <a:lnTo>
                    <a:pt x="1033081" y="19812"/>
                  </a:lnTo>
                  <a:lnTo>
                    <a:pt x="1002601" y="3073"/>
                  </a:lnTo>
                  <a:lnTo>
                    <a:pt x="1002601" y="94589"/>
                  </a:lnTo>
                  <a:lnTo>
                    <a:pt x="1001979" y="112395"/>
                  </a:lnTo>
                  <a:lnTo>
                    <a:pt x="990409" y="149542"/>
                  </a:lnTo>
                  <a:lnTo>
                    <a:pt x="958303" y="166306"/>
                  </a:lnTo>
                  <a:lnTo>
                    <a:pt x="950683" y="166306"/>
                  </a:lnTo>
                  <a:lnTo>
                    <a:pt x="943063" y="164782"/>
                  </a:lnTo>
                  <a:lnTo>
                    <a:pt x="936967" y="160210"/>
                  </a:lnTo>
                  <a:lnTo>
                    <a:pt x="931519" y="157378"/>
                  </a:lnTo>
                  <a:lnTo>
                    <a:pt x="926490" y="153543"/>
                  </a:lnTo>
                  <a:lnTo>
                    <a:pt x="921753" y="148856"/>
                  </a:lnTo>
                  <a:lnTo>
                    <a:pt x="917155" y="143446"/>
                  </a:lnTo>
                  <a:lnTo>
                    <a:pt x="917155" y="51917"/>
                  </a:lnTo>
                  <a:lnTo>
                    <a:pt x="950683" y="33528"/>
                  </a:lnTo>
                  <a:lnTo>
                    <a:pt x="958303" y="33528"/>
                  </a:lnTo>
                  <a:lnTo>
                    <a:pt x="996162" y="57721"/>
                  </a:lnTo>
                  <a:lnTo>
                    <a:pt x="1002601" y="94589"/>
                  </a:lnTo>
                  <a:lnTo>
                    <a:pt x="1002601" y="3073"/>
                  </a:lnTo>
                  <a:lnTo>
                    <a:pt x="996645" y="1384"/>
                  </a:lnTo>
                  <a:lnTo>
                    <a:pt x="981265" y="0"/>
                  </a:lnTo>
                  <a:lnTo>
                    <a:pt x="970673" y="558"/>
                  </a:lnTo>
                  <a:lnTo>
                    <a:pt x="961783" y="2095"/>
                  </a:lnTo>
                  <a:lnTo>
                    <a:pt x="954608" y="4508"/>
                  </a:lnTo>
                  <a:lnTo>
                    <a:pt x="949159" y="7620"/>
                  </a:lnTo>
                  <a:lnTo>
                    <a:pt x="917155" y="33528"/>
                  </a:lnTo>
                  <a:lnTo>
                    <a:pt x="918679" y="15240"/>
                  </a:lnTo>
                  <a:lnTo>
                    <a:pt x="918679" y="1524"/>
                  </a:lnTo>
                  <a:lnTo>
                    <a:pt x="917155" y="0"/>
                  </a:lnTo>
                  <a:lnTo>
                    <a:pt x="915631" y="0"/>
                  </a:lnTo>
                  <a:lnTo>
                    <a:pt x="895819" y="6096"/>
                  </a:lnTo>
                  <a:lnTo>
                    <a:pt x="883793" y="9245"/>
                  </a:lnTo>
                  <a:lnTo>
                    <a:pt x="870470" y="11811"/>
                  </a:lnTo>
                  <a:lnTo>
                    <a:pt x="855700" y="13817"/>
                  </a:lnTo>
                  <a:lnTo>
                    <a:pt x="839343" y="15240"/>
                  </a:lnTo>
                  <a:lnTo>
                    <a:pt x="839343" y="30480"/>
                  </a:lnTo>
                  <a:lnTo>
                    <a:pt x="862291" y="30480"/>
                  </a:lnTo>
                  <a:lnTo>
                    <a:pt x="866863" y="35052"/>
                  </a:lnTo>
                  <a:lnTo>
                    <a:pt x="866863" y="36576"/>
                  </a:lnTo>
                  <a:lnTo>
                    <a:pt x="867981" y="40627"/>
                  </a:lnTo>
                  <a:lnTo>
                    <a:pt x="868959" y="48247"/>
                  </a:lnTo>
                  <a:lnTo>
                    <a:pt x="869645" y="59588"/>
                  </a:lnTo>
                  <a:lnTo>
                    <a:pt x="869797" y="68300"/>
                  </a:lnTo>
                  <a:lnTo>
                    <a:pt x="869696" y="181546"/>
                  </a:lnTo>
                  <a:lnTo>
                    <a:pt x="869264" y="200190"/>
                  </a:lnTo>
                  <a:lnTo>
                    <a:pt x="868641" y="216027"/>
                  </a:lnTo>
                  <a:lnTo>
                    <a:pt x="0" y="216027"/>
                  </a:lnTo>
                  <a:lnTo>
                    <a:pt x="0" y="232803"/>
                  </a:lnTo>
                  <a:lnTo>
                    <a:pt x="868222" y="232803"/>
                  </a:lnTo>
                  <a:lnTo>
                    <a:pt x="868146" y="238201"/>
                  </a:lnTo>
                  <a:lnTo>
                    <a:pt x="867638" y="249605"/>
                  </a:lnTo>
                  <a:lnTo>
                    <a:pt x="867168" y="257086"/>
                  </a:lnTo>
                  <a:lnTo>
                    <a:pt x="866863" y="262420"/>
                  </a:lnTo>
                  <a:lnTo>
                    <a:pt x="863815" y="265468"/>
                  </a:lnTo>
                  <a:lnTo>
                    <a:pt x="860767" y="266992"/>
                  </a:lnTo>
                  <a:lnTo>
                    <a:pt x="853059" y="268516"/>
                  </a:lnTo>
                  <a:lnTo>
                    <a:pt x="839343" y="268516"/>
                  </a:lnTo>
                  <a:lnTo>
                    <a:pt x="839343" y="283756"/>
                  </a:lnTo>
                  <a:lnTo>
                    <a:pt x="849922" y="283514"/>
                  </a:lnTo>
                  <a:lnTo>
                    <a:pt x="879703" y="282473"/>
                  </a:lnTo>
                  <a:lnTo>
                    <a:pt x="898867" y="282232"/>
                  </a:lnTo>
                  <a:lnTo>
                    <a:pt x="910602" y="282473"/>
                  </a:lnTo>
                  <a:lnTo>
                    <a:pt x="936371" y="283514"/>
                  </a:lnTo>
                  <a:lnTo>
                    <a:pt x="950683" y="283756"/>
                  </a:lnTo>
                  <a:lnTo>
                    <a:pt x="950683" y="282232"/>
                  </a:lnTo>
                  <a:lnTo>
                    <a:pt x="950683" y="268516"/>
                  </a:lnTo>
                  <a:lnTo>
                    <a:pt x="939546" y="268249"/>
                  </a:lnTo>
                  <a:lnTo>
                    <a:pt x="918502" y="232803"/>
                  </a:lnTo>
                  <a:lnTo>
                    <a:pt x="1068311" y="232803"/>
                  </a:lnTo>
                  <a:lnTo>
                    <a:pt x="1068311" y="216027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86" name="object 86"/>
          <p:cNvGrpSpPr/>
          <p:nvPr/>
        </p:nvGrpSpPr>
        <p:grpSpPr>
          <a:xfrm>
            <a:off x="1706516" y="3688779"/>
            <a:ext cx="227423" cy="243644"/>
            <a:chOff x="1706516" y="3688779"/>
            <a:chExt cx="227423" cy="243644"/>
          </a:xfrm>
        </p:grpSpPr>
        <p:sp>
          <p:nvSpPr>
            <p:cNvPr id="87" name="object 87"/>
            <p:cNvSpPr/>
            <p:nvPr/>
          </p:nvSpPr>
          <p:spPr>
            <a:xfrm>
              <a:off x="1706516" y="3688779"/>
              <a:ext cx="86285" cy="239806"/>
            </a:xfrm>
            <a:custGeom>
              <a:avLst/>
              <a:gdLst/>
              <a:ahLst/>
              <a:cxnLst/>
              <a:rect l="l" t="t" r="r" b="b"/>
              <a:pathLst>
                <a:path w="97789" h="271779">
                  <a:moveTo>
                    <a:pt x="54864" y="44196"/>
                  </a:moveTo>
                  <a:lnTo>
                    <a:pt x="42672" y="44196"/>
                  </a:lnTo>
                  <a:lnTo>
                    <a:pt x="36576" y="41148"/>
                  </a:lnTo>
                  <a:lnTo>
                    <a:pt x="28956" y="33528"/>
                  </a:lnTo>
                  <a:lnTo>
                    <a:pt x="25908" y="28956"/>
                  </a:lnTo>
                  <a:lnTo>
                    <a:pt x="25908" y="16764"/>
                  </a:lnTo>
                  <a:lnTo>
                    <a:pt x="28956" y="10668"/>
                  </a:lnTo>
                  <a:lnTo>
                    <a:pt x="36576" y="3048"/>
                  </a:lnTo>
                  <a:lnTo>
                    <a:pt x="42672" y="0"/>
                  </a:lnTo>
                  <a:lnTo>
                    <a:pt x="54864" y="0"/>
                  </a:lnTo>
                  <a:lnTo>
                    <a:pt x="64008" y="6096"/>
                  </a:lnTo>
                  <a:lnTo>
                    <a:pt x="67056" y="10668"/>
                  </a:lnTo>
                  <a:lnTo>
                    <a:pt x="70104" y="16764"/>
                  </a:lnTo>
                  <a:lnTo>
                    <a:pt x="70104" y="27432"/>
                  </a:lnTo>
                  <a:lnTo>
                    <a:pt x="67056" y="33528"/>
                  </a:lnTo>
                  <a:lnTo>
                    <a:pt x="64008" y="38100"/>
                  </a:lnTo>
                  <a:lnTo>
                    <a:pt x="54864" y="44196"/>
                  </a:lnTo>
                  <a:close/>
                </a:path>
                <a:path w="97789" h="271779">
                  <a:moveTo>
                    <a:pt x="0" y="271557"/>
                  </a:moveTo>
                  <a:lnTo>
                    <a:pt x="0" y="260889"/>
                  </a:lnTo>
                  <a:lnTo>
                    <a:pt x="16764" y="259365"/>
                  </a:lnTo>
                  <a:lnTo>
                    <a:pt x="22860" y="257841"/>
                  </a:lnTo>
                  <a:lnTo>
                    <a:pt x="27432" y="257841"/>
                  </a:lnTo>
                  <a:lnTo>
                    <a:pt x="28956" y="254793"/>
                  </a:lnTo>
                  <a:lnTo>
                    <a:pt x="30480" y="253269"/>
                  </a:lnTo>
                  <a:lnTo>
                    <a:pt x="32004" y="247173"/>
                  </a:lnTo>
                  <a:lnTo>
                    <a:pt x="32004" y="120491"/>
                  </a:lnTo>
                  <a:lnTo>
                    <a:pt x="30480" y="117443"/>
                  </a:lnTo>
                  <a:lnTo>
                    <a:pt x="28956" y="115919"/>
                  </a:lnTo>
                  <a:lnTo>
                    <a:pt x="25908" y="114395"/>
                  </a:lnTo>
                  <a:lnTo>
                    <a:pt x="21336" y="112871"/>
                  </a:lnTo>
                  <a:lnTo>
                    <a:pt x="0" y="112871"/>
                  </a:lnTo>
                  <a:lnTo>
                    <a:pt x="0" y="102203"/>
                  </a:lnTo>
                  <a:lnTo>
                    <a:pt x="20955" y="98393"/>
                  </a:lnTo>
                  <a:lnTo>
                    <a:pt x="28717" y="96631"/>
                  </a:lnTo>
                  <a:lnTo>
                    <a:pt x="35052" y="94583"/>
                  </a:lnTo>
                  <a:lnTo>
                    <a:pt x="41076" y="93154"/>
                  </a:lnTo>
                  <a:lnTo>
                    <a:pt x="47815" y="91154"/>
                  </a:lnTo>
                  <a:lnTo>
                    <a:pt x="55411" y="88582"/>
                  </a:lnTo>
                  <a:lnTo>
                    <a:pt x="64008" y="85439"/>
                  </a:lnTo>
                  <a:lnTo>
                    <a:pt x="68580" y="88487"/>
                  </a:lnTo>
                  <a:lnTo>
                    <a:pt x="67698" y="95631"/>
                  </a:lnTo>
                  <a:lnTo>
                    <a:pt x="67246" y="103346"/>
                  </a:lnTo>
                  <a:lnTo>
                    <a:pt x="67079" y="111633"/>
                  </a:lnTo>
                  <a:lnTo>
                    <a:pt x="67056" y="120491"/>
                  </a:lnTo>
                  <a:lnTo>
                    <a:pt x="66174" y="146263"/>
                  </a:lnTo>
                  <a:lnTo>
                    <a:pt x="65722" y="168580"/>
                  </a:lnTo>
                  <a:lnTo>
                    <a:pt x="65555" y="187450"/>
                  </a:lnTo>
                  <a:lnTo>
                    <a:pt x="65555" y="214962"/>
                  </a:lnTo>
                  <a:lnTo>
                    <a:pt x="65722" y="226016"/>
                  </a:lnTo>
                  <a:lnTo>
                    <a:pt x="66174" y="236194"/>
                  </a:lnTo>
                  <a:lnTo>
                    <a:pt x="67056" y="245649"/>
                  </a:lnTo>
                  <a:lnTo>
                    <a:pt x="67056" y="250221"/>
                  </a:lnTo>
                  <a:lnTo>
                    <a:pt x="97631" y="260889"/>
                  </a:lnTo>
                  <a:lnTo>
                    <a:pt x="97631" y="270033"/>
                  </a:lnTo>
                  <a:lnTo>
                    <a:pt x="45720" y="270033"/>
                  </a:lnTo>
                  <a:lnTo>
                    <a:pt x="35147" y="270057"/>
                  </a:lnTo>
                  <a:lnTo>
                    <a:pt x="24003" y="270224"/>
                  </a:lnTo>
                  <a:lnTo>
                    <a:pt x="12287" y="270676"/>
                  </a:lnTo>
                  <a:lnTo>
                    <a:pt x="0" y="271557"/>
                  </a:lnTo>
                  <a:close/>
                </a:path>
                <a:path w="97789" h="271779">
                  <a:moveTo>
                    <a:pt x="97631" y="271557"/>
                  </a:moveTo>
                  <a:lnTo>
                    <a:pt x="83907" y="271319"/>
                  </a:lnTo>
                  <a:lnTo>
                    <a:pt x="57675" y="270271"/>
                  </a:lnTo>
                  <a:lnTo>
                    <a:pt x="45720" y="270033"/>
                  </a:lnTo>
                  <a:lnTo>
                    <a:pt x="97631" y="270033"/>
                  </a:lnTo>
                  <a:lnTo>
                    <a:pt x="97631" y="271557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88" name="object 88"/>
            <p:cNvPicPr/>
            <p:nvPr/>
          </p:nvPicPr>
          <p:blipFill>
            <a:blip r:embed="rId40"/>
            <a:stretch>
              <a:fillRect/>
            </a:stretch>
          </p:blipFill>
          <p:spPr>
            <a:xfrm>
              <a:off x="1811487" y="3764167"/>
              <a:ext cx="122452" cy="168256"/>
            </a:xfrm>
            <a:prstGeom prst="rect">
              <a:avLst/>
            </a:prstGeom>
          </p:spPr>
        </p:pic>
      </p:grpSp>
      <p:grpSp>
        <p:nvGrpSpPr>
          <p:cNvPr id="89" name="object 89"/>
          <p:cNvGrpSpPr/>
          <p:nvPr/>
        </p:nvGrpSpPr>
        <p:grpSpPr>
          <a:xfrm>
            <a:off x="2146571" y="3764168"/>
            <a:ext cx="689441" cy="254822"/>
            <a:chOff x="2146571" y="3764168"/>
            <a:chExt cx="689441" cy="254822"/>
          </a:xfrm>
        </p:grpSpPr>
        <p:pic>
          <p:nvPicPr>
            <p:cNvPr id="90" name="object 90"/>
            <p:cNvPicPr/>
            <p:nvPr/>
          </p:nvPicPr>
          <p:blipFill>
            <a:blip r:embed="rId41"/>
            <a:stretch>
              <a:fillRect/>
            </a:stretch>
          </p:blipFill>
          <p:spPr>
            <a:xfrm>
              <a:off x="2146571" y="3766857"/>
              <a:ext cx="187082" cy="161532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42"/>
            <a:stretch>
              <a:fillRect/>
            </a:stretch>
          </p:blipFill>
          <p:spPr>
            <a:xfrm>
              <a:off x="2351134" y="3764168"/>
              <a:ext cx="146741" cy="168256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43"/>
            <a:stretch>
              <a:fillRect/>
            </a:stretch>
          </p:blipFill>
          <p:spPr>
            <a:xfrm>
              <a:off x="2515357" y="3764168"/>
              <a:ext cx="126570" cy="164222"/>
            </a:xfrm>
            <a:prstGeom prst="rect">
              <a:avLst/>
            </a:prstGeom>
          </p:spPr>
        </p:pic>
        <p:sp>
          <p:nvSpPr>
            <p:cNvPr id="93" name="object 93"/>
            <p:cNvSpPr/>
            <p:nvPr/>
          </p:nvSpPr>
          <p:spPr>
            <a:xfrm>
              <a:off x="2649995" y="3766857"/>
              <a:ext cx="186018" cy="252132"/>
            </a:xfrm>
            <a:custGeom>
              <a:avLst/>
              <a:gdLst/>
              <a:ahLst/>
              <a:cxnLst/>
              <a:rect l="l" t="t" r="r" b="b"/>
              <a:pathLst>
                <a:path w="210819" h="285750">
                  <a:moveTo>
                    <a:pt x="42672" y="285273"/>
                  </a:moveTo>
                  <a:lnTo>
                    <a:pt x="35052" y="285273"/>
                  </a:lnTo>
                  <a:lnTo>
                    <a:pt x="28194" y="284726"/>
                  </a:lnTo>
                  <a:lnTo>
                    <a:pt x="21336" y="283178"/>
                  </a:lnTo>
                  <a:lnTo>
                    <a:pt x="14478" y="280773"/>
                  </a:lnTo>
                  <a:lnTo>
                    <a:pt x="7620" y="277653"/>
                  </a:lnTo>
                  <a:lnTo>
                    <a:pt x="9644" y="268509"/>
                  </a:lnTo>
                  <a:lnTo>
                    <a:pt x="11239" y="259365"/>
                  </a:lnTo>
                  <a:lnTo>
                    <a:pt x="13716" y="241077"/>
                  </a:lnTo>
                  <a:lnTo>
                    <a:pt x="18288" y="239553"/>
                  </a:lnTo>
                  <a:lnTo>
                    <a:pt x="24288" y="244673"/>
                  </a:lnTo>
                  <a:lnTo>
                    <a:pt x="30861" y="248507"/>
                  </a:lnTo>
                  <a:lnTo>
                    <a:pt x="38004" y="250912"/>
                  </a:lnTo>
                  <a:lnTo>
                    <a:pt x="45719" y="251745"/>
                  </a:lnTo>
                  <a:lnTo>
                    <a:pt x="53339" y="251745"/>
                  </a:lnTo>
                  <a:lnTo>
                    <a:pt x="83788" y="213653"/>
                  </a:lnTo>
                  <a:lnTo>
                    <a:pt x="91535" y="195262"/>
                  </a:lnTo>
                  <a:lnTo>
                    <a:pt x="25908" y="28955"/>
                  </a:lnTo>
                  <a:lnTo>
                    <a:pt x="22859" y="24383"/>
                  </a:lnTo>
                  <a:lnTo>
                    <a:pt x="21336" y="21335"/>
                  </a:lnTo>
                  <a:lnTo>
                    <a:pt x="18288" y="19811"/>
                  </a:lnTo>
                  <a:lnTo>
                    <a:pt x="16764" y="18287"/>
                  </a:lnTo>
                  <a:lnTo>
                    <a:pt x="10668" y="16763"/>
                  </a:lnTo>
                  <a:lnTo>
                    <a:pt x="0" y="16763"/>
                  </a:lnTo>
                  <a:lnTo>
                    <a:pt x="0" y="0"/>
                  </a:lnTo>
                  <a:lnTo>
                    <a:pt x="19740" y="881"/>
                  </a:lnTo>
                  <a:lnTo>
                    <a:pt x="35623" y="1333"/>
                  </a:lnTo>
                  <a:lnTo>
                    <a:pt x="65485" y="1500"/>
                  </a:lnTo>
                  <a:lnTo>
                    <a:pt x="76592" y="1333"/>
                  </a:lnTo>
                  <a:lnTo>
                    <a:pt x="89432" y="881"/>
                  </a:lnTo>
                  <a:lnTo>
                    <a:pt x="103727" y="0"/>
                  </a:lnTo>
                  <a:lnTo>
                    <a:pt x="103727" y="16763"/>
                  </a:lnTo>
                  <a:lnTo>
                    <a:pt x="91535" y="16763"/>
                  </a:lnTo>
                  <a:lnTo>
                    <a:pt x="85344" y="18287"/>
                  </a:lnTo>
                  <a:lnTo>
                    <a:pt x="82296" y="18287"/>
                  </a:lnTo>
                  <a:lnTo>
                    <a:pt x="79248" y="21335"/>
                  </a:lnTo>
                  <a:lnTo>
                    <a:pt x="79248" y="24383"/>
                  </a:lnTo>
                  <a:lnTo>
                    <a:pt x="97631" y="77819"/>
                  </a:lnTo>
                  <a:lnTo>
                    <a:pt x="118967" y="131254"/>
                  </a:lnTo>
                  <a:lnTo>
                    <a:pt x="137255" y="88487"/>
                  </a:lnTo>
                  <a:lnTo>
                    <a:pt x="147256" y="63897"/>
                  </a:lnTo>
                  <a:lnTo>
                    <a:pt x="154400" y="45005"/>
                  </a:lnTo>
                  <a:lnTo>
                    <a:pt x="158686" y="31828"/>
                  </a:lnTo>
                  <a:lnTo>
                    <a:pt x="160115" y="24383"/>
                  </a:lnTo>
                  <a:lnTo>
                    <a:pt x="160115" y="19811"/>
                  </a:lnTo>
                  <a:lnTo>
                    <a:pt x="157067" y="18287"/>
                  </a:lnTo>
                  <a:lnTo>
                    <a:pt x="155543" y="18287"/>
                  </a:lnTo>
                  <a:lnTo>
                    <a:pt x="147923" y="16763"/>
                  </a:lnTo>
                  <a:lnTo>
                    <a:pt x="137255" y="16763"/>
                  </a:lnTo>
                  <a:lnTo>
                    <a:pt x="137255" y="0"/>
                  </a:lnTo>
                  <a:lnTo>
                    <a:pt x="149447" y="1523"/>
                  </a:lnTo>
                  <a:lnTo>
                    <a:pt x="179976" y="1500"/>
                  </a:lnTo>
                  <a:lnTo>
                    <a:pt x="197255" y="881"/>
                  </a:lnTo>
                  <a:lnTo>
                    <a:pt x="210502" y="0"/>
                  </a:lnTo>
                  <a:lnTo>
                    <a:pt x="210502" y="16763"/>
                  </a:lnTo>
                  <a:lnTo>
                    <a:pt x="199834" y="16763"/>
                  </a:lnTo>
                  <a:lnTo>
                    <a:pt x="195167" y="19811"/>
                  </a:lnTo>
                  <a:lnTo>
                    <a:pt x="193643" y="19811"/>
                  </a:lnTo>
                  <a:lnTo>
                    <a:pt x="190595" y="22859"/>
                  </a:lnTo>
                  <a:lnTo>
                    <a:pt x="176236" y="54872"/>
                  </a:lnTo>
                  <a:lnTo>
                    <a:pt x="166211" y="76295"/>
                  </a:lnTo>
                  <a:lnTo>
                    <a:pt x="131159" y="158686"/>
                  </a:lnTo>
                  <a:lnTo>
                    <a:pt x="97631" y="233457"/>
                  </a:lnTo>
                  <a:lnTo>
                    <a:pt x="77724" y="266985"/>
                  </a:lnTo>
                  <a:lnTo>
                    <a:pt x="57912" y="280701"/>
                  </a:lnTo>
                  <a:lnTo>
                    <a:pt x="51816" y="283749"/>
                  </a:lnTo>
                  <a:lnTo>
                    <a:pt x="42672" y="285273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94" name="object 94"/>
          <p:cNvGrpSpPr/>
          <p:nvPr/>
        </p:nvGrpSpPr>
        <p:grpSpPr>
          <a:xfrm>
            <a:off x="3053743" y="3675333"/>
            <a:ext cx="728690" cy="257091"/>
            <a:chOff x="3053743" y="3675333"/>
            <a:chExt cx="728690" cy="257091"/>
          </a:xfrm>
        </p:grpSpPr>
        <p:pic>
          <p:nvPicPr>
            <p:cNvPr id="95" name="object 95"/>
            <p:cNvPicPr/>
            <p:nvPr/>
          </p:nvPicPr>
          <p:blipFill>
            <a:blip r:embed="rId44"/>
            <a:stretch>
              <a:fillRect/>
            </a:stretch>
          </p:blipFill>
          <p:spPr>
            <a:xfrm>
              <a:off x="3053743" y="3764168"/>
              <a:ext cx="126486" cy="168256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3203173" y="3675333"/>
              <a:ext cx="96931" cy="253253"/>
            </a:xfrm>
            <a:custGeom>
              <a:avLst/>
              <a:gdLst/>
              <a:ahLst/>
              <a:cxnLst/>
              <a:rect l="l" t="t" r="r" b="b"/>
              <a:pathLst>
                <a:path w="109854" h="287020">
                  <a:moveTo>
                    <a:pt x="109823" y="286797"/>
                  </a:moveTo>
                  <a:lnTo>
                    <a:pt x="89916" y="286797"/>
                  </a:lnTo>
                  <a:lnTo>
                    <a:pt x="81057" y="285916"/>
                  </a:lnTo>
                  <a:lnTo>
                    <a:pt x="72771" y="285464"/>
                  </a:lnTo>
                  <a:lnTo>
                    <a:pt x="57912" y="285273"/>
                  </a:lnTo>
                  <a:lnTo>
                    <a:pt x="0" y="286797"/>
                  </a:lnTo>
                  <a:lnTo>
                    <a:pt x="0" y="271557"/>
                  </a:lnTo>
                  <a:lnTo>
                    <a:pt x="15240" y="270033"/>
                  </a:lnTo>
                  <a:lnTo>
                    <a:pt x="21336" y="270033"/>
                  </a:lnTo>
                  <a:lnTo>
                    <a:pt x="25908" y="268509"/>
                  </a:lnTo>
                  <a:lnTo>
                    <a:pt x="27432" y="266985"/>
                  </a:lnTo>
                  <a:lnTo>
                    <a:pt x="28956" y="263937"/>
                  </a:lnTo>
                  <a:lnTo>
                    <a:pt x="30480" y="256317"/>
                  </a:lnTo>
                  <a:lnTo>
                    <a:pt x="30480" y="242601"/>
                  </a:lnTo>
                  <a:lnTo>
                    <a:pt x="30718" y="226258"/>
                  </a:lnTo>
                  <a:lnTo>
                    <a:pt x="31765" y="185072"/>
                  </a:lnTo>
                  <a:lnTo>
                    <a:pt x="32004" y="160210"/>
                  </a:lnTo>
                  <a:lnTo>
                    <a:pt x="32004" y="77819"/>
                  </a:lnTo>
                  <a:lnTo>
                    <a:pt x="30480" y="49160"/>
                  </a:lnTo>
                  <a:lnTo>
                    <a:pt x="29860" y="40863"/>
                  </a:lnTo>
                  <a:lnTo>
                    <a:pt x="28956" y="36575"/>
                  </a:lnTo>
                  <a:lnTo>
                    <a:pt x="28956" y="35051"/>
                  </a:lnTo>
                  <a:lnTo>
                    <a:pt x="25908" y="32003"/>
                  </a:lnTo>
                  <a:lnTo>
                    <a:pt x="23360" y="31099"/>
                  </a:lnTo>
                  <a:lnTo>
                    <a:pt x="18097" y="30479"/>
                  </a:lnTo>
                  <a:lnTo>
                    <a:pt x="0" y="28955"/>
                  </a:lnTo>
                  <a:lnTo>
                    <a:pt x="0" y="18287"/>
                  </a:lnTo>
                  <a:lnTo>
                    <a:pt x="13120" y="16883"/>
                  </a:lnTo>
                  <a:lnTo>
                    <a:pt x="24955" y="15049"/>
                  </a:lnTo>
                  <a:lnTo>
                    <a:pt x="35361" y="12930"/>
                  </a:lnTo>
                  <a:lnTo>
                    <a:pt x="44195" y="10667"/>
                  </a:lnTo>
                  <a:lnTo>
                    <a:pt x="51577" y="9001"/>
                  </a:lnTo>
                  <a:lnTo>
                    <a:pt x="59816" y="6476"/>
                  </a:lnTo>
                  <a:lnTo>
                    <a:pt x="77724" y="0"/>
                  </a:lnTo>
                  <a:lnTo>
                    <a:pt x="82296" y="4571"/>
                  </a:lnTo>
                  <a:lnTo>
                    <a:pt x="81176" y="42283"/>
                  </a:lnTo>
                  <a:lnTo>
                    <a:pt x="80200" y="86737"/>
                  </a:lnTo>
                  <a:lnTo>
                    <a:pt x="79509" y="137780"/>
                  </a:lnTo>
                  <a:lnTo>
                    <a:pt x="79271" y="207850"/>
                  </a:lnTo>
                  <a:lnTo>
                    <a:pt x="79438" y="220456"/>
                  </a:lnTo>
                  <a:lnTo>
                    <a:pt x="79890" y="233061"/>
                  </a:lnTo>
                  <a:lnTo>
                    <a:pt x="80772" y="245649"/>
                  </a:lnTo>
                  <a:lnTo>
                    <a:pt x="80772" y="262413"/>
                  </a:lnTo>
                  <a:lnTo>
                    <a:pt x="88391" y="270033"/>
                  </a:lnTo>
                  <a:lnTo>
                    <a:pt x="96012" y="270033"/>
                  </a:lnTo>
                  <a:lnTo>
                    <a:pt x="109823" y="271557"/>
                  </a:lnTo>
                  <a:lnTo>
                    <a:pt x="109823" y="286797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97" name="object 97"/>
            <p:cNvPicPr/>
            <p:nvPr/>
          </p:nvPicPr>
          <p:blipFill>
            <a:blip r:embed="rId45"/>
            <a:stretch>
              <a:fillRect/>
            </a:stretch>
          </p:blipFill>
          <p:spPr>
            <a:xfrm>
              <a:off x="3322936" y="3764168"/>
              <a:ext cx="165566" cy="168256"/>
            </a:xfrm>
            <a:prstGeom prst="rect">
              <a:avLst/>
            </a:prstGeom>
          </p:spPr>
        </p:pic>
        <p:sp>
          <p:nvSpPr>
            <p:cNvPr id="98" name="object 98"/>
            <p:cNvSpPr/>
            <p:nvPr/>
          </p:nvSpPr>
          <p:spPr>
            <a:xfrm>
              <a:off x="3500605" y="3762823"/>
              <a:ext cx="281828" cy="165847"/>
            </a:xfrm>
            <a:custGeom>
              <a:avLst/>
              <a:gdLst/>
              <a:ahLst/>
              <a:cxnLst/>
              <a:rect l="l" t="t" r="r" b="b"/>
              <a:pathLst>
                <a:path w="319404" h="187960">
                  <a:moveTo>
                    <a:pt x="240982" y="187642"/>
                  </a:moveTo>
                  <a:lnTo>
                    <a:pt x="208978" y="187642"/>
                  </a:lnTo>
                  <a:lnTo>
                    <a:pt x="197826" y="159600"/>
                  </a:lnTo>
                  <a:lnTo>
                    <a:pt x="185273" y="130254"/>
                  </a:lnTo>
                  <a:lnTo>
                    <a:pt x="157067" y="67151"/>
                  </a:lnTo>
                  <a:lnTo>
                    <a:pt x="140779" y="100336"/>
                  </a:lnTo>
                  <a:lnTo>
                    <a:pt x="126206" y="131397"/>
                  </a:lnTo>
                  <a:lnTo>
                    <a:pt x="113347" y="160457"/>
                  </a:lnTo>
                  <a:lnTo>
                    <a:pt x="102203" y="187642"/>
                  </a:lnTo>
                  <a:lnTo>
                    <a:pt x="71628" y="187642"/>
                  </a:lnTo>
                  <a:lnTo>
                    <a:pt x="45719" y="93059"/>
                  </a:lnTo>
                  <a:lnTo>
                    <a:pt x="32384" y="47291"/>
                  </a:lnTo>
                  <a:lnTo>
                    <a:pt x="22859" y="24384"/>
                  </a:lnTo>
                  <a:lnTo>
                    <a:pt x="21336" y="24384"/>
                  </a:lnTo>
                  <a:lnTo>
                    <a:pt x="19812" y="22860"/>
                  </a:lnTo>
                  <a:lnTo>
                    <a:pt x="12192" y="21336"/>
                  </a:lnTo>
                  <a:lnTo>
                    <a:pt x="0" y="21336"/>
                  </a:lnTo>
                  <a:lnTo>
                    <a:pt x="0" y="4572"/>
                  </a:lnTo>
                  <a:lnTo>
                    <a:pt x="12287" y="5453"/>
                  </a:lnTo>
                  <a:lnTo>
                    <a:pt x="26289" y="5905"/>
                  </a:lnTo>
                  <a:lnTo>
                    <a:pt x="72643" y="6072"/>
                  </a:lnTo>
                  <a:lnTo>
                    <a:pt x="85010" y="5905"/>
                  </a:lnTo>
                  <a:lnTo>
                    <a:pt x="96806" y="5453"/>
                  </a:lnTo>
                  <a:lnTo>
                    <a:pt x="108299" y="4572"/>
                  </a:lnTo>
                  <a:lnTo>
                    <a:pt x="108299" y="21336"/>
                  </a:lnTo>
                  <a:lnTo>
                    <a:pt x="88391" y="21336"/>
                  </a:lnTo>
                  <a:lnTo>
                    <a:pt x="83820" y="22860"/>
                  </a:lnTo>
                  <a:lnTo>
                    <a:pt x="82296" y="22860"/>
                  </a:lnTo>
                  <a:lnTo>
                    <a:pt x="79248" y="25908"/>
                  </a:lnTo>
                  <a:lnTo>
                    <a:pt x="79248" y="28956"/>
                  </a:lnTo>
                  <a:lnTo>
                    <a:pt x="79795" y="31553"/>
                  </a:lnTo>
                  <a:lnTo>
                    <a:pt x="83748" y="45926"/>
                  </a:lnTo>
                  <a:lnTo>
                    <a:pt x="86868" y="58007"/>
                  </a:lnTo>
                  <a:lnTo>
                    <a:pt x="105251" y="126587"/>
                  </a:lnTo>
                  <a:lnTo>
                    <a:pt x="149637" y="28932"/>
                  </a:lnTo>
                  <a:lnTo>
                    <a:pt x="161639" y="0"/>
                  </a:lnTo>
                  <a:lnTo>
                    <a:pt x="181451" y="0"/>
                  </a:lnTo>
                  <a:lnTo>
                    <a:pt x="190038" y="21493"/>
                  </a:lnTo>
                  <a:lnTo>
                    <a:pt x="202072" y="49577"/>
                  </a:lnTo>
                  <a:lnTo>
                    <a:pt x="217536" y="84519"/>
                  </a:lnTo>
                  <a:lnTo>
                    <a:pt x="236410" y="126587"/>
                  </a:lnTo>
                  <a:lnTo>
                    <a:pt x="259175" y="58611"/>
                  </a:lnTo>
                  <a:lnTo>
                    <a:pt x="263461" y="44624"/>
                  </a:lnTo>
                  <a:lnTo>
                    <a:pt x="266033" y="34638"/>
                  </a:lnTo>
                  <a:lnTo>
                    <a:pt x="266890" y="28956"/>
                  </a:lnTo>
                  <a:lnTo>
                    <a:pt x="266890" y="27432"/>
                  </a:lnTo>
                  <a:lnTo>
                    <a:pt x="265366" y="24384"/>
                  </a:lnTo>
                  <a:lnTo>
                    <a:pt x="262318" y="22860"/>
                  </a:lnTo>
                  <a:lnTo>
                    <a:pt x="260794" y="22860"/>
                  </a:lnTo>
                  <a:lnTo>
                    <a:pt x="253174" y="21336"/>
                  </a:lnTo>
                  <a:lnTo>
                    <a:pt x="239458" y="21336"/>
                  </a:lnTo>
                  <a:lnTo>
                    <a:pt x="239458" y="4572"/>
                  </a:lnTo>
                  <a:lnTo>
                    <a:pt x="251674" y="5453"/>
                  </a:lnTo>
                  <a:lnTo>
                    <a:pt x="262889" y="5905"/>
                  </a:lnTo>
                  <a:lnTo>
                    <a:pt x="289789" y="6072"/>
                  </a:lnTo>
                  <a:lnTo>
                    <a:pt x="299132" y="5905"/>
                  </a:lnTo>
                  <a:lnTo>
                    <a:pt x="308761" y="5453"/>
                  </a:lnTo>
                  <a:lnTo>
                    <a:pt x="318801" y="4572"/>
                  </a:lnTo>
                  <a:lnTo>
                    <a:pt x="318801" y="21336"/>
                  </a:lnTo>
                  <a:lnTo>
                    <a:pt x="301942" y="21336"/>
                  </a:lnTo>
                  <a:lnTo>
                    <a:pt x="297370" y="25908"/>
                  </a:lnTo>
                  <a:lnTo>
                    <a:pt x="269938" y="96107"/>
                  </a:lnTo>
                  <a:lnTo>
                    <a:pt x="254888" y="140731"/>
                  </a:lnTo>
                  <a:lnTo>
                    <a:pt x="247864" y="163910"/>
                  </a:lnTo>
                  <a:lnTo>
                    <a:pt x="240982" y="187642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pic>
        <p:nvPicPr>
          <p:cNvPr id="99" name="object 99"/>
          <p:cNvPicPr/>
          <p:nvPr/>
        </p:nvPicPr>
        <p:blipFill>
          <a:blip r:embed="rId46"/>
          <a:stretch>
            <a:fillRect/>
          </a:stretch>
        </p:blipFill>
        <p:spPr>
          <a:xfrm>
            <a:off x="4002601" y="3675333"/>
            <a:ext cx="1434717" cy="257090"/>
          </a:xfrm>
          <a:prstGeom prst="rect">
            <a:avLst/>
          </a:prstGeom>
        </p:spPr>
      </p:pic>
      <p:pic>
        <p:nvPicPr>
          <p:cNvPr id="100" name="object 100"/>
          <p:cNvPicPr/>
          <p:nvPr/>
        </p:nvPicPr>
        <p:blipFill>
          <a:blip r:embed="rId47"/>
          <a:stretch>
            <a:fillRect/>
          </a:stretch>
        </p:blipFill>
        <p:spPr>
          <a:xfrm>
            <a:off x="567886" y="4081854"/>
            <a:ext cx="1663485" cy="223474"/>
          </a:xfrm>
          <a:prstGeom prst="rect">
            <a:avLst/>
          </a:prstGeom>
        </p:spPr>
      </p:pic>
      <p:grpSp>
        <p:nvGrpSpPr>
          <p:cNvPr id="101" name="object 101"/>
          <p:cNvGrpSpPr/>
          <p:nvPr/>
        </p:nvGrpSpPr>
        <p:grpSpPr>
          <a:xfrm>
            <a:off x="2483083" y="4049582"/>
            <a:ext cx="310907" cy="255746"/>
            <a:chOff x="2483083" y="4049582"/>
            <a:chExt cx="310907" cy="255746"/>
          </a:xfrm>
        </p:grpSpPr>
        <p:pic>
          <p:nvPicPr>
            <p:cNvPr id="102" name="object 102"/>
            <p:cNvPicPr/>
            <p:nvPr/>
          </p:nvPicPr>
          <p:blipFill>
            <a:blip r:embed="rId48"/>
            <a:stretch>
              <a:fillRect/>
            </a:stretch>
          </p:blipFill>
          <p:spPr>
            <a:xfrm>
              <a:off x="2483083" y="4137072"/>
              <a:ext cx="164222" cy="168256"/>
            </a:xfrm>
            <a:prstGeom prst="rect">
              <a:avLst/>
            </a:prstGeom>
          </p:spPr>
        </p:pic>
        <p:sp>
          <p:nvSpPr>
            <p:cNvPr id="103" name="object 103"/>
            <p:cNvSpPr/>
            <p:nvPr/>
          </p:nvSpPr>
          <p:spPr>
            <a:xfrm>
              <a:off x="2663441" y="4049582"/>
              <a:ext cx="130549" cy="252132"/>
            </a:xfrm>
            <a:custGeom>
              <a:avLst/>
              <a:gdLst/>
              <a:ahLst/>
              <a:cxnLst/>
              <a:rect l="l" t="t" r="r" b="b"/>
              <a:pathLst>
                <a:path w="147955" h="285750">
                  <a:moveTo>
                    <a:pt x="118967" y="285273"/>
                  </a:moveTo>
                  <a:lnTo>
                    <a:pt x="104606" y="285035"/>
                  </a:lnTo>
                  <a:lnTo>
                    <a:pt x="77564" y="283987"/>
                  </a:lnTo>
                  <a:lnTo>
                    <a:pt x="64008" y="283749"/>
                  </a:lnTo>
                  <a:lnTo>
                    <a:pt x="50577" y="283987"/>
                  </a:lnTo>
                  <a:lnTo>
                    <a:pt x="18573" y="285035"/>
                  </a:lnTo>
                  <a:lnTo>
                    <a:pt x="0" y="285273"/>
                  </a:lnTo>
                  <a:lnTo>
                    <a:pt x="0" y="270033"/>
                  </a:lnTo>
                  <a:lnTo>
                    <a:pt x="12192" y="268509"/>
                  </a:lnTo>
                  <a:lnTo>
                    <a:pt x="19812" y="268509"/>
                  </a:lnTo>
                  <a:lnTo>
                    <a:pt x="24384" y="266985"/>
                  </a:lnTo>
                  <a:lnTo>
                    <a:pt x="28956" y="262413"/>
                  </a:lnTo>
                  <a:lnTo>
                    <a:pt x="28956" y="257841"/>
                  </a:lnTo>
                  <a:lnTo>
                    <a:pt x="30480" y="248697"/>
                  </a:lnTo>
                  <a:lnTo>
                    <a:pt x="30718" y="235252"/>
                  </a:lnTo>
                  <a:lnTo>
                    <a:pt x="31765" y="203183"/>
                  </a:lnTo>
                  <a:lnTo>
                    <a:pt x="32004" y="184594"/>
                  </a:lnTo>
                  <a:lnTo>
                    <a:pt x="30480" y="138874"/>
                  </a:lnTo>
                  <a:lnTo>
                    <a:pt x="21645" y="139112"/>
                  </a:lnTo>
                  <a:lnTo>
                    <a:pt x="6262" y="140160"/>
                  </a:lnTo>
                  <a:lnTo>
                    <a:pt x="0" y="140398"/>
                  </a:lnTo>
                  <a:lnTo>
                    <a:pt x="0" y="131159"/>
                  </a:lnTo>
                  <a:lnTo>
                    <a:pt x="18288" y="120491"/>
                  </a:lnTo>
                  <a:lnTo>
                    <a:pt x="21336" y="118967"/>
                  </a:lnTo>
                  <a:lnTo>
                    <a:pt x="22859" y="118967"/>
                  </a:lnTo>
                  <a:lnTo>
                    <a:pt x="28956" y="115919"/>
                  </a:lnTo>
                  <a:lnTo>
                    <a:pt x="28956" y="97631"/>
                  </a:lnTo>
                  <a:lnTo>
                    <a:pt x="29241" y="87939"/>
                  </a:lnTo>
                  <a:lnTo>
                    <a:pt x="50030" y="46751"/>
                  </a:lnTo>
                  <a:lnTo>
                    <a:pt x="83522" y="17145"/>
                  </a:lnTo>
                  <a:lnTo>
                    <a:pt x="125063" y="0"/>
                  </a:lnTo>
                  <a:lnTo>
                    <a:pt x="137255" y="0"/>
                  </a:lnTo>
                  <a:lnTo>
                    <a:pt x="140303" y="1524"/>
                  </a:lnTo>
                  <a:lnTo>
                    <a:pt x="144875" y="1524"/>
                  </a:lnTo>
                  <a:lnTo>
                    <a:pt x="147923" y="3048"/>
                  </a:lnTo>
                  <a:lnTo>
                    <a:pt x="143351" y="50387"/>
                  </a:lnTo>
                  <a:lnTo>
                    <a:pt x="135731" y="51911"/>
                  </a:lnTo>
                  <a:lnTo>
                    <a:pt x="129635" y="47244"/>
                  </a:lnTo>
                  <a:lnTo>
                    <a:pt x="125063" y="42672"/>
                  </a:lnTo>
                  <a:lnTo>
                    <a:pt x="118967" y="41148"/>
                  </a:lnTo>
                  <a:lnTo>
                    <a:pt x="112871" y="38100"/>
                  </a:lnTo>
                  <a:lnTo>
                    <a:pt x="108299" y="36576"/>
                  </a:lnTo>
                  <a:lnTo>
                    <a:pt x="96107" y="36576"/>
                  </a:lnTo>
                  <a:lnTo>
                    <a:pt x="90011" y="38100"/>
                  </a:lnTo>
                  <a:lnTo>
                    <a:pt x="83915" y="44196"/>
                  </a:lnTo>
                  <a:lnTo>
                    <a:pt x="80867" y="50387"/>
                  </a:lnTo>
                  <a:lnTo>
                    <a:pt x="80867" y="56483"/>
                  </a:lnTo>
                  <a:lnTo>
                    <a:pt x="79986" y="64484"/>
                  </a:lnTo>
                  <a:lnTo>
                    <a:pt x="79533" y="77057"/>
                  </a:lnTo>
                  <a:lnTo>
                    <a:pt x="79343" y="115919"/>
                  </a:lnTo>
                  <a:lnTo>
                    <a:pt x="99155" y="115919"/>
                  </a:lnTo>
                  <a:lnTo>
                    <a:pt x="107156" y="115657"/>
                  </a:lnTo>
                  <a:lnTo>
                    <a:pt x="115157" y="114966"/>
                  </a:lnTo>
                  <a:lnTo>
                    <a:pt x="131159" y="112871"/>
                  </a:lnTo>
                  <a:lnTo>
                    <a:pt x="132683" y="115919"/>
                  </a:lnTo>
                  <a:lnTo>
                    <a:pt x="129635" y="131159"/>
                  </a:lnTo>
                  <a:lnTo>
                    <a:pt x="128111" y="140398"/>
                  </a:lnTo>
                  <a:lnTo>
                    <a:pt x="120491" y="138874"/>
                  </a:lnTo>
                  <a:lnTo>
                    <a:pt x="79343" y="138874"/>
                  </a:lnTo>
                  <a:lnTo>
                    <a:pt x="79533" y="207311"/>
                  </a:lnTo>
                  <a:lnTo>
                    <a:pt x="79986" y="230894"/>
                  </a:lnTo>
                  <a:lnTo>
                    <a:pt x="80867" y="247173"/>
                  </a:lnTo>
                  <a:lnTo>
                    <a:pt x="80867" y="256317"/>
                  </a:lnTo>
                  <a:lnTo>
                    <a:pt x="118967" y="270033"/>
                  </a:lnTo>
                  <a:lnTo>
                    <a:pt x="118967" y="285273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104" name="object 104"/>
          <p:cNvGrpSpPr/>
          <p:nvPr/>
        </p:nvGrpSpPr>
        <p:grpSpPr>
          <a:xfrm>
            <a:off x="3034916" y="4049582"/>
            <a:ext cx="679945" cy="255746"/>
            <a:chOff x="3034916" y="4049582"/>
            <a:chExt cx="679945" cy="255746"/>
          </a:xfrm>
        </p:grpSpPr>
        <p:pic>
          <p:nvPicPr>
            <p:cNvPr id="105" name="object 105"/>
            <p:cNvPicPr/>
            <p:nvPr/>
          </p:nvPicPr>
          <p:blipFill>
            <a:blip r:embed="rId49"/>
            <a:stretch>
              <a:fillRect/>
            </a:stretch>
          </p:blipFill>
          <p:spPr>
            <a:xfrm>
              <a:off x="3034916" y="4137072"/>
              <a:ext cx="126486" cy="164222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50"/>
            <a:stretch>
              <a:fillRect/>
            </a:stretch>
          </p:blipFill>
          <p:spPr>
            <a:xfrm>
              <a:off x="3180228" y="4137072"/>
              <a:ext cx="165566" cy="168256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51"/>
            <a:stretch>
              <a:fillRect/>
            </a:stretch>
          </p:blipFill>
          <p:spPr>
            <a:xfrm>
              <a:off x="3365967" y="4137072"/>
              <a:ext cx="130604" cy="168256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3515396" y="4049582"/>
              <a:ext cx="199465" cy="252132"/>
            </a:xfrm>
            <a:custGeom>
              <a:avLst/>
              <a:gdLst/>
              <a:ahLst/>
              <a:cxnLst/>
              <a:rect l="l" t="t" r="r" b="b"/>
              <a:pathLst>
                <a:path w="226060" h="285750">
                  <a:moveTo>
                    <a:pt x="85439" y="268509"/>
                  </a:moveTo>
                  <a:lnTo>
                    <a:pt x="22860" y="268509"/>
                  </a:lnTo>
                  <a:lnTo>
                    <a:pt x="27432" y="263937"/>
                  </a:lnTo>
                  <a:lnTo>
                    <a:pt x="27670" y="259699"/>
                  </a:lnTo>
                  <a:lnTo>
                    <a:pt x="28194" y="251745"/>
                  </a:lnTo>
                  <a:lnTo>
                    <a:pt x="28717" y="240363"/>
                  </a:lnTo>
                  <a:lnTo>
                    <a:pt x="28976" y="224313"/>
                  </a:lnTo>
                  <a:lnTo>
                    <a:pt x="29194" y="208375"/>
                  </a:lnTo>
                  <a:lnTo>
                    <a:pt x="30241" y="172380"/>
                  </a:lnTo>
                  <a:lnTo>
                    <a:pt x="30297" y="168114"/>
                  </a:lnTo>
                  <a:lnTo>
                    <a:pt x="30394" y="148387"/>
                  </a:lnTo>
                  <a:lnTo>
                    <a:pt x="30241" y="138097"/>
                  </a:lnTo>
                  <a:lnTo>
                    <a:pt x="29697" y="118967"/>
                  </a:lnTo>
                  <a:lnTo>
                    <a:pt x="29194" y="99170"/>
                  </a:lnTo>
                  <a:lnTo>
                    <a:pt x="28194" y="50530"/>
                  </a:lnTo>
                  <a:lnTo>
                    <a:pt x="21336" y="32004"/>
                  </a:lnTo>
                  <a:lnTo>
                    <a:pt x="0" y="32004"/>
                  </a:lnTo>
                  <a:lnTo>
                    <a:pt x="0" y="16764"/>
                  </a:lnTo>
                  <a:lnTo>
                    <a:pt x="42672" y="12192"/>
                  </a:lnTo>
                  <a:lnTo>
                    <a:pt x="71628" y="1524"/>
                  </a:lnTo>
                  <a:lnTo>
                    <a:pt x="73247" y="1524"/>
                  </a:lnTo>
                  <a:lnTo>
                    <a:pt x="76295" y="0"/>
                  </a:lnTo>
                  <a:lnTo>
                    <a:pt x="77819" y="0"/>
                  </a:lnTo>
                  <a:lnTo>
                    <a:pt x="79343" y="1524"/>
                  </a:lnTo>
                  <a:lnTo>
                    <a:pt x="79282" y="16764"/>
                  </a:lnTo>
                  <a:lnTo>
                    <a:pt x="79105" y="25708"/>
                  </a:lnTo>
                  <a:lnTo>
                    <a:pt x="78581" y="47863"/>
                  </a:lnTo>
                  <a:lnTo>
                    <a:pt x="78057" y="80018"/>
                  </a:lnTo>
                  <a:lnTo>
                    <a:pt x="77825" y="120896"/>
                  </a:lnTo>
                  <a:lnTo>
                    <a:pt x="77819" y="186118"/>
                  </a:lnTo>
                  <a:lnTo>
                    <a:pt x="139644" y="186118"/>
                  </a:lnTo>
                  <a:lnTo>
                    <a:pt x="146173" y="193738"/>
                  </a:lnTo>
                  <a:lnTo>
                    <a:pt x="77819" y="193738"/>
                  </a:lnTo>
                  <a:lnTo>
                    <a:pt x="77899" y="240363"/>
                  </a:lnTo>
                  <a:lnTo>
                    <a:pt x="78009" y="247173"/>
                  </a:lnTo>
                  <a:lnTo>
                    <a:pt x="78462" y="255174"/>
                  </a:lnTo>
                  <a:lnTo>
                    <a:pt x="79343" y="260889"/>
                  </a:lnTo>
                  <a:lnTo>
                    <a:pt x="80867" y="263937"/>
                  </a:lnTo>
                  <a:lnTo>
                    <a:pt x="85439" y="268509"/>
                  </a:lnTo>
                  <a:close/>
                </a:path>
                <a:path w="226060" h="285750">
                  <a:moveTo>
                    <a:pt x="139644" y="186118"/>
                  </a:moveTo>
                  <a:lnTo>
                    <a:pt x="77819" y="186118"/>
                  </a:lnTo>
                  <a:lnTo>
                    <a:pt x="98417" y="168114"/>
                  </a:lnTo>
                  <a:lnTo>
                    <a:pt x="119157" y="148387"/>
                  </a:lnTo>
                  <a:lnTo>
                    <a:pt x="140184" y="126928"/>
                  </a:lnTo>
                  <a:lnTo>
                    <a:pt x="161639" y="103727"/>
                  </a:lnTo>
                  <a:lnTo>
                    <a:pt x="213550" y="103727"/>
                  </a:lnTo>
                  <a:lnTo>
                    <a:pt x="213550" y="118967"/>
                  </a:lnTo>
                  <a:lnTo>
                    <a:pt x="203501" y="119229"/>
                  </a:lnTo>
                  <a:lnTo>
                    <a:pt x="196024" y="119919"/>
                  </a:lnTo>
                  <a:lnTo>
                    <a:pt x="190833" y="120896"/>
                  </a:lnTo>
                  <a:lnTo>
                    <a:pt x="187642" y="122015"/>
                  </a:lnTo>
                  <a:lnTo>
                    <a:pt x="184594" y="122015"/>
                  </a:lnTo>
                  <a:lnTo>
                    <a:pt x="126587" y="170878"/>
                  </a:lnTo>
                  <a:lnTo>
                    <a:pt x="139644" y="186118"/>
                  </a:lnTo>
                  <a:close/>
                </a:path>
                <a:path w="226060" h="285750">
                  <a:moveTo>
                    <a:pt x="158591" y="285273"/>
                  </a:moveTo>
                  <a:lnTo>
                    <a:pt x="129659" y="250126"/>
                  </a:lnTo>
                  <a:lnTo>
                    <a:pt x="96869" y="213217"/>
                  </a:lnTo>
                  <a:lnTo>
                    <a:pt x="77819" y="193738"/>
                  </a:lnTo>
                  <a:lnTo>
                    <a:pt x="146173" y="193738"/>
                  </a:lnTo>
                  <a:lnTo>
                    <a:pt x="174886" y="227250"/>
                  </a:lnTo>
                  <a:lnTo>
                    <a:pt x="191440" y="245447"/>
                  </a:lnTo>
                  <a:lnTo>
                    <a:pt x="203404" y="257625"/>
                  </a:lnTo>
                  <a:lnTo>
                    <a:pt x="210502" y="263937"/>
                  </a:lnTo>
                  <a:lnTo>
                    <a:pt x="213550" y="266985"/>
                  </a:lnTo>
                  <a:lnTo>
                    <a:pt x="218122" y="268509"/>
                  </a:lnTo>
                  <a:lnTo>
                    <a:pt x="225742" y="270033"/>
                  </a:lnTo>
                  <a:lnTo>
                    <a:pt x="225742" y="283749"/>
                  </a:lnTo>
                  <a:lnTo>
                    <a:pt x="186118" y="283749"/>
                  </a:lnTo>
                  <a:lnTo>
                    <a:pt x="179205" y="283987"/>
                  </a:lnTo>
                  <a:lnTo>
                    <a:pt x="165450" y="285035"/>
                  </a:lnTo>
                  <a:lnTo>
                    <a:pt x="158591" y="285273"/>
                  </a:lnTo>
                  <a:close/>
                </a:path>
                <a:path w="226060" h="285750">
                  <a:moveTo>
                    <a:pt x="0" y="285273"/>
                  </a:moveTo>
                  <a:lnTo>
                    <a:pt x="0" y="270033"/>
                  </a:lnTo>
                  <a:lnTo>
                    <a:pt x="13716" y="268509"/>
                  </a:lnTo>
                  <a:lnTo>
                    <a:pt x="93059" y="268509"/>
                  </a:lnTo>
                  <a:lnTo>
                    <a:pt x="106775" y="270033"/>
                  </a:lnTo>
                  <a:lnTo>
                    <a:pt x="106775" y="283749"/>
                  </a:lnTo>
                  <a:lnTo>
                    <a:pt x="57912" y="283749"/>
                  </a:lnTo>
                  <a:lnTo>
                    <a:pt x="49934" y="283987"/>
                  </a:lnTo>
                  <a:lnTo>
                    <a:pt x="37528" y="284511"/>
                  </a:lnTo>
                  <a:lnTo>
                    <a:pt x="20835" y="285035"/>
                  </a:lnTo>
                  <a:lnTo>
                    <a:pt x="0" y="285273"/>
                  </a:lnTo>
                  <a:close/>
                </a:path>
                <a:path w="226060" h="285750">
                  <a:moveTo>
                    <a:pt x="106775" y="285273"/>
                  </a:moveTo>
                  <a:lnTo>
                    <a:pt x="89924" y="285035"/>
                  </a:lnTo>
                  <a:lnTo>
                    <a:pt x="76057" y="284511"/>
                  </a:lnTo>
                  <a:lnTo>
                    <a:pt x="65332" y="283987"/>
                  </a:lnTo>
                  <a:lnTo>
                    <a:pt x="57912" y="283749"/>
                  </a:lnTo>
                  <a:lnTo>
                    <a:pt x="106775" y="283749"/>
                  </a:lnTo>
                  <a:lnTo>
                    <a:pt x="106775" y="285273"/>
                  </a:lnTo>
                  <a:close/>
                </a:path>
                <a:path w="226060" h="285750">
                  <a:moveTo>
                    <a:pt x="225742" y="285273"/>
                  </a:moveTo>
                  <a:lnTo>
                    <a:pt x="214836" y="285035"/>
                  </a:lnTo>
                  <a:lnTo>
                    <a:pt x="195310" y="283987"/>
                  </a:lnTo>
                  <a:lnTo>
                    <a:pt x="186118" y="283749"/>
                  </a:lnTo>
                  <a:lnTo>
                    <a:pt x="225742" y="283749"/>
                  </a:lnTo>
                  <a:lnTo>
                    <a:pt x="225742" y="285273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109" name="object 109"/>
          <p:cNvGrpSpPr/>
          <p:nvPr/>
        </p:nvGrpSpPr>
        <p:grpSpPr>
          <a:xfrm>
            <a:off x="3967639" y="4048236"/>
            <a:ext cx="576094" cy="257175"/>
            <a:chOff x="3967638" y="4048236"/>
            <a:chExt cx="576094" cy="257175"/>
          </a:xfrm>
        </p:grpSpPr>
        <p:pic>
          <p:nvPicPr>
            <p:cNvPr id="110" name="object 110"/>
            <p:cNvPicPr/>
            <p:nvPr/>
          </p:nvPicPr>
          <p:blipFill>
            <a:blip r:embed="rId52"/>
            <a:stretch>
              <a:fillRect/>
            </a:stretch>
          </p:blipFill>
          <p:spPr>
            <a:xfrm>
              <a:off x="3967638" y="4137072"/>
              <a:ext cx="153380" cy="168256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53"/>
            <a:stretch>
              <a:fillRect/>
            </a:stretch>
          </p:blipFill>
          <p:spPr>
            <a:xfrm>
              <a:off x="4139845" y="4137072"/>
              <a:ext cx="195150" cy="164222"/>
            </a:xfrm>
            <a:prstGeom prst="rect">
              <a:avLst/>
            </a:prstGeom>
          </p:spPr>
        </p:pic>
        <p:sp>
          <p:nvSpPr>
            <p:cNvPr id="112" name="object 112"/>
            <p:cNvSpPr/>
            <p:nvPr/>
          </p:nvSpPr>
          <p:spPr>
            <a:xfrm>
              <a:off x="4356595" y="4048236"/>
              <a:ext cx="187138" cy="257175"/>
            </a:xfrm>
            <a:custGeom>
              <a:avLst/>
              <a:gdLst/>
              <a:ahLst/>
              <a:cxnLst/>
              <a:rect l="l" t="t" r="r" b="b"/>
              <a:pathLst>
                <a:path w="212089" h="291464">
                  <a:moveTo>
                    <a:pt x="185572" y="108299"/>
                  </a:moveTo>
                  <a:lnTo>
                    <a:pt x="137255" y="108299"/>
                  </a:lnTo>
                  <a:lnTo>
                    <a:pt x="137231" y="61992"/>
                  </a:lnTo>
                  <a:lnTo>
                    <a:pt x="137064" y="51101"/>
                  </a:lnTo>
                  <a:lnTo>
                    <a:pt x="136612" y="43639"/>
                  </a:lnTo>
                  <a:lnTo>
                    <a:pt x="135731" y="39624"/>
                  </a:lnTo>
                  <a:lnTo>
                    <a:pt x="135731" y="38100"/>
                  </a:lnTo>
                  <a:lnTo>
                    <a:pt x="134207" y="35052"/>
                  </a:lnTo>
                  <a:lnTo>
                    <a:pt x="131159" y="35052"/>
                  </a:lnTo>
                  <a:lnTo>
                    <a:pt x="128825" y="34170"/>
                  </a:lnTo>
                  <a:lnTo>
                    <a:pt x="123920" y="33718"/>
                  </a:lnTo>
                  <a:lnTo>
                    <a:pt x="116157" y="33551"/>
                  </a:lnTo>
                  <a:lnTo>
                    <a:pt x="105251" y="33528"/>
                  </a:lnTo>
                  <a:lnTo>
                    <a:pt x="105251" y="18288"/>
                  </a:lnTo>
                  <a:lnTo>
                    <a:pt x="127254" y="15430"/>
                  </a:lnTo>
                  <a:lnTo>
                    <a:pt x="147542" y="11430"/>
                  </a:lnTo>
                  <a:lnTo>
                    <a:pt x="166116" y="6286"/>
                  </a:lnTo>
                  <a:lnTo>
                    <a:pt x="182975" y="0"/>
                  </a:lnTo>
                  <a:lnTo>
                    <a:pt x="187547" y="4572"/>
                  </a:lnTo>
                  <a:lnTo>
                    <a:pt x="186045" y="51101"/>
                  </a:lnTo>
                  <a:lnTo>
                    <a:pt x="186023" y="64103"/>
                  </a:lnTo>
                  <a:lnTo>
                    <a:pt x="185572" y="108299"/>
                  </a:lnTo>
                  <a:close/>
                </a:path>
                <a:path w="212089" h="291464">
                  <a:moveTo>
                    <a:pt x="80772" y="291369"/>
                  </a:moveTo>
                  <a:lnTo>
                    <a:pt x="74676" y="291369"/>
                  </a:lnTo>
                  <a:lnTo>
                    <a:pt x="59483" y="289917"/>
                  </a:lnTo>
                  <a:lnTo>
                    <a:pt x="21335" y="266985"/>
                  </a:lnTo>
                  <a:lnTo>
                    <a:pt x="1404" y="223011"/>
                  </a:lnTo>
                  <a:lnTo>
                    <a:pt x="0" y="204406"/>
                  </a:lnTo>
                  <a:lnTo>
                    <a:pt x="285" y="195286"/>
                  </a:lnTo>
                  <a:lnTo>
                    <a:pt x="10668" y="151066"/>
                  </a:lnTo>
                  <a:lnTo>
                    <a:pt x="15240" y="146494"/>
                  </a:lnTo>
                  <a:lnTo>
                    <a:pt x="18597" y="141897"/>
                  </a:lnTo>
                  <a:lnTo>
                    <a:pt x="49577" y="118538"/>
                  </a:lnTo>
                  <a:lnTo>
                    <a:pt x="88487" y="100679"/>
                  </a:lnTo>
                  <a:lnTo>
                    <a:pt x="109823" y="100679"/>
                  </a:lnTo>
                  <a:lnTo>
                    <a:pt x="117443" y="102203"/>
                  </a:lnTo>
                  <a:lnTo>
                    <a:pt x="123539" y="103727"/>
                  </a:lnTo>
                  <a:lnTo>
                    <a:pt x="129635" y="106775"/>
                  </a:lnTo>
                  <a:lnTo>
                    <a:pt x="137255" y="108299"/>
                  </a:lnTo>
                  <a:lnTo>
                    <a:pt x="185572" y="108299"/>
                  </a:lnTo>
                  <a:lnTo>
                    <a:pt x="185401" y="125063"/>
                  </a:lnTo>
                  <a:lnTo>
                    <a:pt x="91535" y="125063"/>
                  </a:lnTo>
                  <a:lnTo>
                    <a:pt x="81788" y="125921"/>
                  </a:lnTo>
                  <a:lnTo>
                    <a:pt x="52768" y="157353"/>
                  </a:lnTo>
                  <a:lnTo>
                    <a:pt x="50292" y="186118"/>
                  </a:lnTo>
                  <a:lnTo>
                    <a:pt x="51125" y="202135"/>
                  </a:lnTo>
                  <a:lnTo>
                    <a:pt x="69653" y="244268"/>
                  </a:lnTo>
                  <a:lnTo>
                    <a:pt x="96107" y="253269"/>
                  </a:lnTo>
                  <a:lnTo>
                    <a:pt x="137255" y="253269"/>
                  </a:lnTo>
                  <a:lnTo>
                    <a:pt x="129540" y="258937"/>
                  </a:lnTo>
                  <a:lnTo>
                    <a:pt x="120110" y="266604"/>
                  </a:lnTo>
                  <a:lnTo>
                    <a:pt x="96107" y="286797"/>
                  </a:lnTo>
                  <a:lnTo>
                    <a:pt x="88487" y="289845"/>
                  </a:lnTo>
                  <a:lnTo>
                    <a:pt x="80772" y="291369"/>
                  </a:lnTo>
                  <a:close/>
                </a:path>
                <a:path w="212089" h="291464">
                  <a:moveTo>
                    <a:pt x="137255" y="286797"/>
                  </a:moveTo>
                  <a:lnTo>
                    <a:pt x="134207" y="285273"/>
                  </a:lnTo>
                  <a:lnTo>
                    <a:pt x="135112" y="275558"/>
                  </a:lnTo>
                  <a:lnTo>
                    <a:pt x="135763" y="266604"/>
                  </a:lnTo>
                  <a:lnTo>
                    <a:pt x="136350" y="259556"/>
                  </a:lnTo>
                  <a:lnTo>
                    <a:pt x="137255" y="253269"/>
                  </a:lnTo>
                  <a:lnTo>
                    <a:pt x="96107" y="253269"/>
                  </a:lnTo>
                  <a:lnTo>
                    <a:pt x="134207" y="236505"/>
                  </a:lnTo>
                  <a:lnTo>
                    <a:pt x="134207" y="231933"/>
                  </a:lnTo>
                  <a:lnTo>
                    <a:pt x="135326" y="226203"/>
                  </a:lnTo>
                  <a:lnTo>
                    <a:pt x="136302" y="215884"/>
                  </a:lnTo>
                  <a:lnTo>
                    <a:pt x="136993" y="200992"/>
                  </a:lnTo>
                  <a:lnTo>
                    <a:pt x="137191" y="186309"/>
                  </a:lnTo>
                  <a:lnTo>
                    <a:pt x="137255" y="149542"/>
                  </a:lnTo>
                  <a:lnTo>
                    <a:pt x="132421" y="144111"/>
                  </a:lnTo>
                  <a:lnTo>
                    <a:pt x="100679" y="125063"/>
                  </a:lnTo>
                  <a:lnTo>
                    <a:pt x="185401" y="125063"/>
                  </a:lnTo>
                  <a:lnTo>
                    <a:pt x="184592" y="204406"/>
                  </a:lnTo>
                  <a:lnTo>
                    <a:pt x="184689" y="244685"/>
                  </a:lnTo>
                  <a:lnTo>
                    <a:pt x="185142" y="254577"/>
                  </a:lnTo>
                  <a:lnTo>
                    <a:pt x="186023" y="260889"/>
                  </a:lnTo>
                  <a:lnTo>
                    <a:pt x="186023" y="263937"/>
                  </a:lnTo>
                  <a:lnTo>
                    <a:pt x="189071" y="266985"/>
                  </a:lnTo>
                  <a:lnTo>
                    <a:pt x="190690" y="268509"/>
                  </a:lnTo>
                  <a:lnTo>
                    <a:pt x="198310" y="270033"/>
                  </a:lnTo>
                  <a:lnTo>
                    <a:pt x="212026" y="271557"/>
                  </a:lnTo>
                  <a:lnTo>
                    <a:pt x="212026" y="285273"/>
                  </a:lnTo>
                  <a:lnTo>
                    <a:pt x="167735" y="285273"/>
                  </a:lnTo>
                  <a:lnTo>
                    <a:pt x="159758" y="285511"/>
                  </a:lnTo>
                  <a:lnTo>
                    <a:pt x="144375" y="286559"/>
                  </a:lnTo>
                  <a:lnTo>
                    <a:pt x="137255" y="286797"/>
                  </a:lnTo>
                  <a:close/>
                </a:path>
                <a:path w="212089" h="291464">
                  <a:moveTo>
                    <a:pt x="212026" y="286797"/>
                  </a:moveTo>
                  <a:lnTo>
                    <a:pt x="200605" y="286559"/>
                  </a:lnTo>
                  <a:lnTo>
                    <a:pt x="178299" y="285511"/>
                  </a:lnTo>
                  <a:lnTo>
                    <a:pt x="167735" y="285273"/>
                  </a:lnTo>
                  <a:lnTo>
                    <a:pt x="212026" y="285273"/>
                  </a:lnTo>
                  <a:lnTo>
                    <a:pt x="212026" y="286797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113" name="object 113"/>
          <p:cNvGrpSpPr/>
          <p:nvPr/>
        </p:nvGrpSpPr>
        <p:grpSpPr>
          <a:xfrm>
            <a:off x="4800683" y="4048247"/>
            <a:ext cx="627446" cy="257080"/>
            <a:chOff x="4800683" y="4048247"/>
            <a:chExt cx="627446" cy="257080"/>
          </a:xfrm>
        </p:grpSpPr>
        <p:pic>
          <p:nvPicPr>
            <p:cNvPr id="114" name="object 114"/>
            <p:cNvPicPr/>
            <p:nvPr/>
          </p:nvPicPr>
          <p:blipFill>
            <a:blip r:embed="rId54"/>
            <a:stretch>
              <a:fillRect/>
            </a:stretch>
          </p:blipFill>
          <p:spPr>
            <a:xfrm>
              <a:off x="4800683" y="4137072"/>
              <a:ext cx="127915" cy="168256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55"/>
            <a:stretch>
              <a:fillRect/>
            </a:stretch>
          </p:blipFill>
          <p:spPr>
            <a:xfrm>
              <a:off x="4955493" y="4137072"/>
              <a:ext cx="164222" cy="168256"/>
            </a:xfrm>
            <a:prstGeom prst="rect">
              <a:avLst/>
            </a:prstGeom>
          </p:spPr>
        </p:pic>
        <p:sp>
          <p:nvSpPr>
            <p:cNvPr id="116" name="object 116"/>
            <p:cNvSpPr/>
            <p:nvPr/>
          </p:nvSpPr>
          <p:spPr>
            <a:xfrm>
              <a:off x="5145260" y="4048247"/>
              <a:ext cx="210110" cy="253253"/>
            </a:xfrm>
            <a:custGeom>
              <a:avLst/>
              <a:gdLst/>
              <a:ahLst/>
              <a:cxnLst/>
              <a:rect l="l" t="t" r="r" b="b"/>
              <a:pathLst>
                <a:path w="238125" h="287020">
                  <a:moveTo>
                    <a:pt x="82397" y="30480"/>
                  </a:moveTo>
                  <a:lnTo>
                    <a:pt x="79349" y="22860"/>
                  </a:lnTo>
                  <a:lnTo>
                    <a:pt x="73253" y="18288"/>
                  </a:lnTo>
                  <a:lnTo>
                    <a:pt x="68681" y="12192"/>
                  </a:lnTo>
                  <a:lnTo>
                    <a:pt x="61061" y="9144"/>
                  </a:lnTo>
                  <a:lnTo>
                    <a:pt x="44196" y="9144"/>
                  </a:lnTo>
                  <a:lnTo>
                    <a:pt x="38100" y="12192"/>
                  </a:lnTo>
                  <a:lnTo>
                    <a:pt x="32004" y="18288"/>
                  </a:lnTo>
                  <a:lnTo>
                    <a:pt x="25908" y="22860"/>
                  </a:lnTo>
                  <a:lnTo>
                    <a:pt x="22860" y="30480"/>
                  </a:lnTo>
                  <a:lnTo>
                    <a:pt x="22860" y="47244"/>
                  </a:lnTo>
                  <a:lnTo>
                    <a:pt x="25908" y="54952"/>
                  </a:lnTo>
                  <a:lnTo>
                    <a:pt x="32004" y="59524"/>
                  </a:lnTo>
                  <a:lnTo>
                    <a:pt x="38100" y="65620"/>
                  </a:lnTo>
                  <a:lnTo>
                    <a:pt x="44196" y="68668"/>
                  </a:lnTo>
                  <a:lnTo>
                    <a:pt x="61061" y="68668"/>
                  </a:lnTo>
                  <a:lnTo>
                    <a:pt x="68681" y="65620"/>
                  </a:lnTo>
                  <a:lnTo>
                    <a:pt x="73253" y="59524"/>
                  </a:lnTo>
                  <a:lnTo>
                    <a:pt x="79349" y="53428"/>
                  </a:lnTo>
                  <a:lnTo>
                    <a:pt x="82397" y="47244"/>
                  </a:lnTo>
                  <a:lnTo>
                    <a:pt x="82397" y="30480"/>
                  </a:lnTo>
                  <a:close/>
                </a:path>
                <a:path w="238125" h="287020">
                  <a:moveTo>
                    <a:pt x="108305" y="271551"/>
                  </a:moveTo>
                  <a:lnTo>
                    <a:pt x="98031" y="270408"/>
                  </a:lnTo>
                  <a:lnTo>
                    <a:pt x="90208" y="269265"/>
                  </a:lnTo>
                  <a:lnTo>
                    <a:pt x="84937" y="268122"/>
                  </a:lnTo>
                  <a:lnTo>
                    <a:pt x="82397" y="266979"/>
                  </a:lnTo>
                  <a:lnTo>
                    <a:pt x="80873" y="266979"/>
                  </a:lnTo>
                  <a:lnTo>
                    <a:pt x="79349" y="263931"/>
                  </a:lnTo>
                  <a:lnTo>
                    <a:pt x="79349" y="259359"/>
                  </a:lnTo>
                  <a:lnTo>
                    <a:pt x="78460" y="253669"/>
                  </a:lnTo>
                  <a:lnTo>
                    <a:pt x="78016" y="243535"/>
                  </a:lnTo>
                  <a:lnTo>
                    <a:pt x="77939" y="195516"/>
                  </a:lnTo>
                  <a:lnTo>
                    <a:pt x="78079" y="177977"/>
                  </a:lnTo>
                  <a:lnTo>
                    <a:pt x="78778" y="149301"/>
                  </a:lnTo>
                  <a:lnTo>
                    <a:pt x="79743" y="124904"/>
                  </a:lnTo>
                  <a:lnTo>
                    <a:pt x="80873" y="105244"/>
                  </a:lnTo>
                  <a:lnTo>
                    <a:pt x="76301" y="100672"/>
                  </a:lnTo>
                  <a:lnTo>
                    <a:pt x="59664" y="106718"/>
                  </a:lnTo>
                  <a:lnTo>
                    <a:pt x="41579" y="111340"/>
                  </a:lnTo>
                  <a:lnTo>
                    <a:pt x="21780" y="114820"/>
                  </a:lnTo>
                  <a:lnTo>
                    <a:pt x="0" y="117436"/>
                  </a:lnTo>
                  <a:lnTo>
                    <a:pt x="0" y="131152"/>
                  </a:lnTo>
                  <a:lnTo>
                    <a:pt x="13716" y="132676"/>
                  </a:lnTo>
                  <a:lnTo>
                    <a:pt x="21336" y="132676"/>
                  </a:lnTo>
                  <a:lnTo>
                    <a:pt x="25908" y="134302"/>
                  </a:lnTo>
                  <a:lnTo>
                    <a:pt x="28956" y="137350"/>
                  </a:lnTo>
                  <a:lnTo>
                    <a:pt x="28956" y="170878"/>
                  </a:lnTo>
                  <a:lnTo>
                    <a:pt x="29832" y="178892"/>
                  </a:lnTo>
                  <a:lnTo>
                    <a:pt x="30289" y="187071"/>
                  </a:lnTo>
                  <a:lnTo>
                    <a:pt x="30454" y="195516"/>
                  </a:lnTo>
                  <a:lnTo>
                    <a:pt x="30403" y="210502"/>
                  </a:lnTo>
                  <a:lnTo>
                    <a:pt x="30238" y="223291"/>
                  </a:lnTo>
                  <a:lnTo>
                    <a:pt x="29718" y="238582"/>
                  </a:lnTo>
                  <a:lnTo>
                    <a:pt x="29197" y="250139"/>
                  </a:lnTo>
                  <a:lnTo>
                    <a:pt x="28956" y="257835"/>
                  </a:lnTo>
                  <a:lnTo>
                    <a:pt x="27432" y="263931"/>
                  </a:lnTo>
                  <a:lnTo>
                    <a:pt x="25908" y="266979"/>
                  </a:lnTo>
                  <a:lnTo>
                    <a:pt x="22860" y="270027"/>
                  </a:lnTo>
                  <a:lnTo>
                    <a:pt x="13716" y="270027"/>
                  </a:lnTo>
                  <a:lnTo>
                    <a:pt x="0" y="271551"/>
                  </a:lnTo>
                  <a:lnTo>
                    <a:pt x="0" y="286791"/>
                  </a:lnTo>
                  <a:lnTo>
                    <a:pt x="19710" y="286550"/>
                  </a:lnTo>
                  <a:lnTo>
                    <a:pt x="35293" y="286029"/>
                  </a:lnTo>
                  <a:lnTo>
                    <a:pt x="46583" y="285508"/>
                  </a:lnTo>
                  <a:lnTo>
                    <a:pt x="53441" y="285267"/>
                  </a:lnTo>
                  <a:lnTo>
                    <a:pt x="64363" y="285508"/>
                  </a:lnTo>
                  <a:lnTo>
                    <a:pt x="91363" y="286550"/>
                  </a:lnTo>
                  <a:lnTo>
                    <a:pt x="108305" y="286791"/>
                  </a:lnTo>
                  <a:lnTo>
                    <a:pt x="108305" y="285267"/>
                  </a:lnTo>
                  <a:lnTo>
                    <a:pt x="108305" y="271551"/>
                  </a:lnTo>
                  <a:close/>
                </a:path>
                <a:path w="238125" h="287020">
                  <a:moveTo>
                    <a:pt x="237934" y="271551"/>
                  </a:moveTo>
                  <a:lnTo>
                    <a:pt x="224218" y="270027"/>
                  </a:lnTo>
                  <a:lnTo>
                    <a:pt x="216598" y="270027"/>
                  </a:lnTo>
                  <a:lnTo>
                    <a:pt x="215074" y="268503"/>
                  </a:lnTo>
                  <a:lnTo>
                    <a:pt x="213550" y="268503"/>
                  </a:lnTo>
                  <a:lnTo>
                    <a:pt x="210502" y="265455"/>
                  </a:lnTo>
                  <a:lnTo>
                    <a:pt x="208978" y="262407"/>
                  </a:lnTo>
                  <a:lnTo>
                    <a:pt x="208978" y="245643"/>
                  </a:lnTo>
                  <a:lnTo>
                    <a:pt x="208102" y="233057"/>
                  </a:lnTo>
                  <a:lnTo>
                    <a:pt x="207645" y="220446"/>
                  </a:lnTo>
                  <a:lnTo>
                    <a:pt x="207479" y="207848"/>
                  </a:lnTo>
                  <a:lnTo>
                    <a:pt x="207721" y="137769"/>
                  </a:lnTo>
                  <a:lnTo>
                    <a:pt x="208407" y="86728"/>
                  </a:lnTo>
                  <a:lnTo>
                    <a:pt x="209384" y="42278"/>
                  </a:lnTo>
                  <a:lnTo>
                    <a:pt x="210502" y="4572"/>
                  </a:lnTo>
                  <a:lnTo>
                    <a:pt x="205930" y="0"/>
                  </a:lnTo>
                  <a:lnTo>
                    <a:pt x="141884" y="16903"/>
                  </a:lnTo>
                  <a:lnTo>
                    <a:pt x="129641" y="18288"/>
                  </a:lnTo>
                  <a:lnTo>
                    <a:pt x="129641" y="30480"/>
                  </a:lnTo>
                  <a:lnTo>
                    <a:pt x="143357" y="30480"/>
                  </a:lnTo>
                  <a:lnTo>
                    <a:pt x="152590" y="32004"/>
                  </a:lnTo>
                  <a:lnTo>
                    <a:pt x="154114" y="33528"/>
                  </a:lnTo>
                  <a:lnTo>
                    <a:pt x="155638" y="33528"/>
                  </a:lnTo>
                  <a:lnTo>
                    <a:pt x="157162" y="35052"/>
                  </a:lnTo>
                  <a:lnTo>
                    <a:pt x="157162" y="36576"/>
                  </a:lnTo>
                  <a:lnTo>
                    <a:pt x="158280" y="40894"/>
                  </a:lnTo>
                  <a:lnTo>
                    <a:pt x="159258" y="49377"/>
                  </a:lnTo>
                  <a:lnTo>
                    <a:pt x="159943" y="62153"/>
                  </a:lnTo>
                  <a:lnTo>
                    <a:pt x="160210" y="79336"/>
                  </a:lnTo>
                  <a:lnTo>
                    <a:pt x="160210" y="160210"/>
                  </a:lnTo>
                  <a:lnTo>
                    <a:pt x="160020" y="208254"/>
                  </a:lnTo>
                  <a:lnTo>
                    <a:pt x="159562" y="227152"/>
                  </a:lnTo>
                  <a:lnTo>
                    <a:pt x="158686" y="242595"/>
                  </a:lnTo>
                  <a:lnTo>
                    <a:pt x="158686" y="256311"/>
                  </a:lnTo>
                  <a:lnTo>
                    <a:pt x="157162" y="265455"/>
                  </a:lnTo>
                  <a:lnTo>
                    <a:pt x="154114" y="268503"/>
                  </a:lnTo>
                  <a:lnTo>
                    <a:pt x="149453" y="270027"/>
                  </a:lnTo>
                  <a:lnTo>
                    <a:pt x="143357" y="270027"/>
                  </a:lnTo>
                  <a:lnTo>
                    <a:pt x="129641" y="271551"/>
                  </a:lnTo>
                  <a:lnTo>
                    <a:pt x="129641" y="286791"/>
                  </a:lnTo>
                  <a:lnTo>
                    <a:pt x="186118" y="285267"/>
                  </a:lnTo>
                  <a:lnTo>
                    <a:pt x="193268" y="285508"/>
                  </a:lnTo>
                  <a:lnTo>
                    <a:pt x="209270" y="286550"/>
                  </a:lnTo>
                  <a:lnTo>
                    <a:pt x="218122" y="286791"/>
                  </a:lnTo>
                  <a:lnTo>
                    <a:pt x="237934" y="286791"/>
                  </a:lnTo>
                  <a:lnTo>
                    <a:pt x="237934" y="271551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5388908" y="4264986"/>
              <a:ext cx="39221" cy="40341"/>
            </a:xfrm>
            <a:custGeom>
              <a:avLst/>
              <a:gdLst/>
              <a:ahLst/>
              <a:cxnLst/>
              <a:rect l="l" t="t" r="r" b="b"/>
              <a:pathLst>
                <a:path w="44450" h="45720">
                  <a:moveTo>
                    <a:pt x="28956" y="45719"/>
                  </a:moveTo>
                  <a:lnTo>
                    <a:pt x="16764" y="45719"/>
                  </a:lnTo>
                  <a:lnTo>
                    <a:pt x="10668" y="42672"/>
                  </a:lnTo>
                  <a:lnTo>
                    <a:pt x="6096" y="38100"/>
                  </a:lnTo>
                  <a:lnTo>
                    <a:pt x="1524" y="35052"/>
                  </a:lnTo>
                  <a:lnTo>
                    <a:pt x="0" y="28956"/>
                  </a:lnTo>
                  <a:lnTo>
                    <a:pt x="0" y="16764"/>
                  </a:lnTo>
                  <a:lnTo>
                    <a:pt x="1524" y="12192"/>
                  </a:lnTo>
                  <a:lnTo>
                    <a:pt x="10668" y="3048"/>
                  </a:lnTo>
                  <a:lnTo>
                    <a:pt x="16764" y="0"/>
                  </a:lnTo>
                  <a:lnTo>
                    <a:pt x="22860" y="0"/>
                  </a:lnTo>
                  <a:lnTo>
                    <a:pt x="28956" y="0"/>
                  </a:lnTo>
                  <a:lnTo>
                    <a:pt x="33528" y="3048"/>
                  </a:lnTo>
                  <a:lnTo>
                    <a:pt x="42672" y="12192"/>
                  </a:lnTo>
                  <a:lnTo>
                    <a:pt x="44196" y="16764"/>
                  </a:lnTo>
                  <a:lnTo>
                    <a:pt x="44196" y="28956"/>
                  </a:lnTo>
                  <a:lnTo>
                    <a:pt x="42672" y="35052"/>
                  </a:lnTo>
                  <a:lnTo>
                    <a:pt x="38100" y="38100"/>
                  </a:lnTo>
                  <a:lnTo>
                    <a:pt x="33528" y="42672"/>
                  </a:lnTo>
                  <a:lnTo>
                    <a:pt x="28956" y="4571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sp>
        <p:nvSpPr>
          <p:cNvPr id="118" name="object 118"/>
          <p:cNvSpPr/>
          <p:nvPr/>
        </p:nvSpPr>
        <p:spPr>
          <a:xfrm>
            <a:off x="566535" y="4421146"/>
            <a:ext cx="860051" cy="257175"/>
          </a:xfrm>
          <a:custGeom>
            <a:avLst/>
            <a:gdLst/>
            <a:ahLst/>
            <a:cxnLst/>
            <a:rect l="l" t="t" r="r" b="b"/>
            <a:pathLst>
              <a:path w="974725" h="291464">
                <a:moveTo>
                  <a:pt x="289750" y="141922"/>
                </a:moveTo>
                <a:lnTo>
                  <a:pt x="280606" y="88303"/>
                </a:lnTo>
                <a:lnTo>
                  <a:pt x="253174" y="47332"/>
                </a:lnTo>
                <a:lnTo>
                  <a:pt x="250126" y="45021"/>
                </a:lnTo>
                <a:lnTo>
                  <a:pt x="250126" y="155638"/>
                </a:lnTo>
                <a:lnTo>
                  <a:pt x="249288" y="174231"/>
                </a:lnTo>
                <a:lnTo>
                  <a:pt x="237934" y="221259"/>
                </a:lnTo>
                <a:lnTo>
                  <a:pt x="212813" y="254050"/>
                </a:lnTo>
                <a:lnTo>
                  <a:pt x="177838" y="271170"/>
                </a:lnTo>
                <a:lnTo>
                  <a:pt x="149453" y="274599"/>
                </a:lnTo>
                <a:lnTo>
                  <a:pt x="133997" y="273723"/>
                </a:lnTo>
                <a:lnTo>
                  <a:pt x="92964" y="259359"/>
                </a:lnTo>
                <a:lnTo>
                  <a:pt x="61036" y="225717"/>
                </a:lnTo>
                <a:lnTo>
                  <a:pt x="41719" y="176034"/>
                </a:lnTo>
                <a:lnTo>
                  <a:pt x="38100" y="135877"/>
                </a:lnTo>
                <a:lnTo>
                  <a:pt x="38963" y="120078"/>
                </a:lnTo>
                <a:lnTo>
                  <a:pt x="51816" y="77812"/>
                </a:lnTo>
                <a:lnTo>
                  <a:pt x="75387" y="47167"/>
                </a:lnTo>
                <a:lnTo>
                  <a:pt x="110388" y="30683"/>
                </a:lnTo>
                <a:lnTo>
                  <a:pt x="138785" y="27432"/>
                </a:lnTo>
                <a:lnTo>
                  <a:pt x="155333" y="28308"/>
                </a:lnTo>
                <a:lnTo>
                  <a:pt x="196697" y="42760"/>
                </a:lnTo>
                <a:lnTo>
                  <a:pt x="228079" y="71704"/>
                </a:lnTo>
                <a:lnTo>
                  <a:pt x="246697" y="117678"/>
                </a:lnTo>
                <a:lnTo>
                  <a:pt x="250126" y="155638"/>
                </a:lnTo>
                <a:lnTo>
                  <a:pt x="250126" y="45021"/>
                </a:lnTo>
                <a:lnTo>
                  <a:pt x="207403" y="19824"/>
                </a:lnTo>
                <a:lnTo>
                  <a:pt x="147929" y="10668"/>
                </a:lnTo>
                <a:lnTo>
                  <a:pt x="116217" y="13195"/>
                </a:lnTo>
                <a:lnTo>
                  <a:pt x="61899" y="32562"/>
                </a:lnTo>
                <a:lnTo>
                  <a:pt x="22504" y="69964"/>
                </a:lnTo>
                <a:lnTo>
                  <a:pt x="2552" y="121335"/>
                </a:lnTo>
                <a:lnTo>
                  <a:pt x="0" y="151066"/>
                </a:lnTo>
                <a:lnTo>
                  <a:pt x="1117" y="171323"/>
                </a:lnTo>
                <a:lnTo>
                  <a:pt x="9639" y="209016"/>
                </a:lnTo>
                <a:lnTo>
                  <a:pt x="37528" y="254215"/>
                </a:lnTo>
                <a:lnTo>
                  <a:pt x="80352" y="282422"/>
                </a:lnTo>
                <a:lnTo>
                  <a:pt x="135737" y="291465"/>
                </a:lnTo>
                <a:lnTo>
                  <a:pt x="168351" y="288848"/>
                </a:lnTo>
                <a:lnTo>
                  <a:pt x="197688" y="280936"/>
                </a:lnTo>
                <a:lnTo>
                  <a:pt x="210134" y="274599"/>
                </a:lnTo>
                <a:lnTo>
                  <a:pt x="223888" y="267601"/>
                </a:lnTo>
                <a:lnTo>
                  <a:pt x="247078" y="248691"/>
                </a:lnTo>
                <a:lnTo>
                  <a:pt x="265925" y="225831"/>
                </a:lnTo>
                <a:lnTo>
                  <a:pt x="279273" y="200456"/>
                </a:lnTo>
                <a:lnTo>
                  <a:pt x="287159" y="172542"/>
                </a:lnTo>
                <a:lnTo>
                  <a:pt x="289750" y="141922"/>
                </a:lnTo>
                <a:close/>
              </a:path>
              <a:path w="974725" h="291464">
                <a:moveTo>
                  <a:pt x="430149" y="3048"/>
                </a:moveTo>
                <a:lnTo>
                  <a:pt x="424053" y="1524"/>
                </a:lnTo>
                <a:lnTo>
                  <a:pt x="419392" y="0"/>
                </a:lnTo>
                <a:lnTo>
                  <a:pt x="405676" y="0"/>
                </a:lnTo>
                <a:lnTo>
                  <a:pt x="399580" y="3048"/>
                </a:lnTo>
                <a:lnTo>
                  <a:pt x="395008" y="4572"/>
                </a:lnTo>
                <a:lnTo>
                  <a:pt x="388721" y="8877"/>
                </a:lnTo>
                <a:lnTo>
                  <a:pt x="356476" y="41300"/>
                </a:lnTo>
                <a:lnTo>
                  <a:pt x="338899" y="82702"/>
                </a:lnTo>
                <a:lnTo>
                  <a:pt x="338620" y="91528"/>
                </a:lnTo>
                <a:lnTo>
                  <a:pt x="338620" y="115912"/>
                </a:lnTo>
                <a:lnTo>
                  <a:pt x="330873" y="119367"/>
                </a:lnTo>
                <a:lnTo>
                  <a:pt x="309562" y="129730"/>
                </a:lnTo>
                <a:lnTo>
                  <a:pt x="309562" y="137350"/>
                </a:lnTo>
                <a:lnTo>
                  <a:pt x="338620" y="135826"/>
                </a:lnTo>
                <a:lnTo>
                  <a:pt x="338620" y="210591"/>
                </a:lnTo>
                <a:lnTo>
                  <a:pt x="337477" y="251739"/>
                </a:lnTo>
                <a:lnTo>
                  <a:pt x="326428" y="276123"/>
                </a:lnTo>
                <a:lnTo>
                  <a:pt x="303466" y="276123"/>
                </a:lnTo>
                <a:lnTo>
                  <a:pt x="303466" y="288417"/>
                </a:lnTo>
                <a:lnTo>
                  <a:pt x="364528" y="286893"/>
                </a:lnTo>
                <a:lnTo>
                  <a:pt x="382816" y="287083"/>
                </a:lnTo>
                <a:lnTo>
                  <a:pt x="395389" y="287540"/>
                </a:lnTo>
                <a:lnTo>
                  <a:pt x="410248" y="288417"/>
                </a:lnTo>
                <a:lnTo>
                  <a:pt x="410248" y="276123"/>
                </a:lnTo>
                <a:lnTo>
                  <a:pt x="381292" y="276123"/>
                </a:lnTo>
                <a:lnTo>
                  <a:pt x="375196" y="274599"/>
                </a:lnTo>
                <a:lnTo>
                  <a:pt x="370662" y="234022"/>
                </a:lnTo>
                <a:lnTo>
                  <a:pt x="370624" y="135826"/>
                </a:lnTo>
                <a:lnTo>
                  <a:pt x="419392" y="135826"/>
                </a:lnTo>
                <a:lnTo>
                  <a:pt x="422529" y="117436"/>
                </a:lnTo>
                <a:lnTo>
                  <a:pt x="421005" y="115912"/>
                </a:lnTo>
                <a:lnTo>
                  <a:pt x="410095" y="116154"/>
                </a:lnTo>
                <a:lnTo>
                  <a:pt x="384911" y="117208"/>
                </a:lnTo>
                <a:lnTo>
                  <a:pt x="370624" y="117436"/>
                </a:lnTo>
                <a:lnTo>
                  <a:pt x="370624" y="91528"/>
                </a:lnTo>
                <a:lnTo>
                  <a:pt x="370928" y="72694"/>
                </a:lnTo>
                <a:lnTo>
                  <a:pt x="381292" y="30480"/>
                </a:lnTo>
                <a:lnTo>
                  <a:pt x="388912" y="27432"/>
                </a:lnTo>
                <a:lnTo>
                  <a:pt x="399580" y="27432"/>
                </a:lnTo>
                <a:lnTo>
                  <a:pt x="407047" y="28028"/>
                </a:lnTo>
                <a:lnTo>
                  <a:pt x="413677" y="29908"/>
                </a:lnTo>
                <a:lnTo>
                  <a:pt x="419760" y="33223"/>
                </a:lnTo>
                <a:lnTo>
                  <a:pt x="425577" y="38100"/>
                </a:lnTo>
                <a:lnTo>
                  <a:pt x="430149" y="35052"/>
                </a:lnTo>
                <a:lnTo>
                  <a:pt x="430149" y="3048"/>
                </a:lnTo>
                <a:close/>
              </a:path>
              <a:path w="974725" h="291464">
                <a:moveTo>
                  <a:pt x="555205" y="117436"/>
                </a:moveTo>
                <a:lnTo>
                  <a:pt x="539965" y="117436"/>
                </a:lnTo>
                <a:lnTo>
                  <a:pt x="531647" y="118325"/>
                </a:lnTo>
                <a:lnTo>
                  <a:pt x="522592" y="118770"/>
                </a:lnTo>
                <a:lnTo>
                  <a:pt x="501777" y="118960"/>
                </a:lnTo>
                <a:lnTo>
                  <a:pt x="503923" y="57670"/>
                </a:lnTo>
                <a:lnTo>
                  <a:pt x="504825" y="47332"/>
                </a:lnTo>
                <a:lnTo>
                  <a:pt x="500253" y="44284"/>
                </a:lnTo>
                <a:lnTo>
                  <a:pt x="493966" y="47104"/>
                </a:lnTo>
                <a:lnTo>
                  <a:pt x="477964" y="55003"/>
                </a:lnTo>
                <a:lnTo>
                  <a:pt x="468249" y="59524"/>
                </a:lnTo>
                <a:lnTo>
                  <a:pt x="468490" y="75247"/>
                </a:lnTo>
                <a:lnTo>
                  <a:pt x="469531" y="104965"/>
                </a:lnTo>
                <a:lnTo>
                  <a:pt x="469773" y="118960"/>
                </a:lnTo>
                <a:lnTo>
                  <a:pt x="454533" y="125717"/>
                </a:lnTo>
                <a:lnTo>
                  <a:pt x="447052" y="128701"/>
                </a:lnTo>
                <a:lnTo>
                  <a:pt x="439293" y="131254"/>
                </a:lnTo>
                <a:lnTo>
                  <a:pt x="439293" y="140398"/>
                </a:lnTo>
                <a:lnTo>
                  <a:pt x="447052" y="139522"/>
                </a:lnTo>
                <a:lnTo>
                  <a:pt x="454533" y="139065"/>
                </a:lnTo>
                <a:lnTo>
                  <a:pt x="469773" y="138874"/>
                </a:lnTo>
                <a:lnTo>
                  <a:pt x="469773" y="212115"/>
                </a:lnTo>
                <a:lnTo>
                  <a:pt x="468249" y="248691"/>
                </a:lnTo>
                <a:lnTo>
                  <a:pt x="468249" y="259359"/>
                </a:lnTo>
                <a:lnTo>
                  <a:pt x="469773" y="268503"/>
                </a:lnTo>
                <a:lnTo>
                  <a:pt x="472821" y="273075"/>
                </a:lnTo>
                <a:lnTo>
                  <a:pt x="475869" y="279171"/>
                </a:lnTo>
                <a:lnTo>
                  <a:pt x="480441" y="283743"/>
                </a:lnTo>
                <a:lnTo>
                  <a:pt x="486537" y="286893"/>
                </a:lnTo>
                <a:lnTo>
                  <a:pt x="494157" y="289941"/>
                </a:lnTo>
                <a:lnTo>
                  <a:pt x="501777" y="291465"/>
                </a:lnTo>
                <a:lnTo>
                  <a:pt x="518541" y="291465"/>
                </a:lnTo>
                <a:lnTo>
                  <a:pt x="521589" y="289941"/>
                </a:lnTo>
                <a:lnTo>
                  <a:pt x="526161" y="289941"/>
                </a:lnTo>
                <a:lnTo>
                  <a:pt x="530821" y="288417"/>
                </a:lnTo>
                <a:lnTo>
                  <a:pt x="533869" y="286893"/>
                </a:lnTo>
                <a:lnTo>
                  <a:pt x="552157" y="265455"/>
                </a:lnTo>
                <a:lnTo>
                  <a:pt x="547585" y="257835"/>
                </a:lnTo>
                <a:lnTo>
                  <a:pt x="544537" y="260883"/>
                </a:lnTo>
                <a:lnTo>
                  <a:pt x="539965" y="263931"/>
                </a:lnTo>
                <a:lnTo>
                  <a:pt x="533869" y="266979"/>
                </a:lnTo>
                <a:lnTo>
                  <a:pt x="520065" y="266979"/>
                </a:lnTo>
                <a:lnTo>
                  <a:pt x="501802" y="225577"/>
                </a:lnTo>
                <a:lnTo>
                  <a:pt x="501777" y="137350"/>
                </a:lnTo>
                <a:lnTo>
                  <a:pt x="552157" y="137350"/>
                </a:lnTo>
                <a:lnTo>
                  <a:pt x="555205" y="117436"/>
                </a:lnTo>
                <a:close/>
              </a:path>
              <a:path w="974725" h="291464">
                <a:moveTo>
                  <a:pt x="735139" y="178498"/>
                </a:moveTo>
                <a:lnTo>
                  <a:pt x="724204" y="133273"/>
                </a:lnTo>
                <a:lnTo>
                  <a:pt x="700087" y="110998"/>
                </a:lnTo>
                <a:lnTo>
                  <a:pt x="700087" y="169354"/>
                </a:lnTo>
                <a:lnTo>
                  <a:pt x="700087" y="180022"/>
                </a:lnTo>
                <a:lnTo>
                  <a:pt x="693229" y="180898"/>
                </a:lnTo>
                <a:lnTo>
                  <a:pt x="686371" y="181356"/>
                </a:lnTo>
                <a:lnTo>
                  <a:pt x="682701" y="181444"/>
                </a:lnTo>
                <a:lnTo>
                  <a:pt x="637552" y="181356"/>
                </a:lnTo>
                <a:lnTo>
                  <a:pt x="621563" y="180898"/>
                </a:lnTo>
                <a:lnTo>
                  <a:pt x="607034" y="180022"/>
                </a:lnTo>
                <a:lnTo>
                  <a:pt x="607860" y="164896"/>
                </a:lnTo>
                <a:lnTo>
                  <a:pt x="626427" y="124320"/>
                </a:lnTo>
                <a:lnTo>
                  <a:pt x="654367" y="115912"/>
                </a:lnTo>
                <a:lnTo>
                  <a:pt x="663511" y="115912"/>
                </a:lnTo>
                <a:lnTo>
                  <a:pt x="671131" y="117436"/>
                </a:lnTo>
                <a:lnTo>
                  <a:pt x="678751" y="122110"/>
                </a:lnTo>
                <a:lnTo>
                  <a:pt x="690943" y="131254"/>
                </a:lnTo>
                <a:lnTo>
                  <a:pt x="692467" y="137350"/>
                </a:lnTo>
                <a:lnTo>
                  <a:pt x="695591" y="145351"/>
                </a:lnTo>
                <a:lnTo>
                  <a:pt x="697992" y="153352"/>
                </a:lnTo>
                <a:lnTo>
                  <a:pt x="699541" y="161328"/>
                </a:lnTo>
                <a:lnTo>
                  <a:pt x="700087" y="169354"/>
                </a:lnTo>
                <a:lnTo>
                  <a:pt x="700087" y="110998"/>
                </a:lnTo>
                <a:lnTo>
                  <a:pt x="692086" y="106972"/>
                </a:lnTo>
                <a:lnTo>
                  <a:pt x="678040" y="103365"/>
                </a:lnTo>
                <a:lnTo>
                  <a:pt x="661987" y="102196"/>
                </a:lnTo>
                <a:lnTo>
                  <a:pt x="650519" y="103060"/>
                </a:lnTo>
                <a:lnTo>
                  <a:pt x="604075" y="122859"/>
                </a:lnTo>
                <a:lnTo>
                  <a:pt x="576643" y="156972"/>
                </a:lnTo>
                <a:lnTo>
                  <a:pt x="568934" y="199834"/>
                </a:lnTo>
                <a:lnTo>
                  <a:pt x="570382" y="220230"/>
                </a:lnTo>
                <a:lnTo>
                  <a:pt x="593318" y="266979"/>
                </a:lnTo>
                <a:lnTo>
                  <a:pt x="637286" y="289991"/>
                </a:lnTo>
                <a:lnTo>
                  <a:pt x="655891" y="291465"/>
                </a:lnTo>
                <a:lnTo>
                  <a:pt x="665010" y="291172"/>
                </a:lnTo>
                <a:lnTo>
                  <a:pt x="706945" y="281089"/>
                </a:lnTo>
                <a:lnTo>
                  <a:pt x="723557" y="271551"/>
                </a:lnTo>
                <a:lnTo>
                  <a:pt x="729043" y="257835"/>
                </a:lnTo>
                <a:lnTo>
                  <a:pt x="725995" y="254787"/>
                </a:lnTo>
                <a:lnTo>
                  <a:pt x="720013" y="258838"/>
                </a:lnTo>
                <a:lnTo>
                  <a:pt x="713613" y="262026"/>
                </a:lnTo>
                <a:lnTo>
                  <a:pt x="674179" y="271551"/>
                </a:lnTo>
                <a:lnTo>
                  <a:pt x="659269" y="270395"/>
                </a:lnTo>
                <a:lnTo>
                  <a:pt x="625322" y="251739"/>
                </a:lnTo>
                <a:lnTo>
                  <a:pt x="607529" y="212699"/>
                </a:lnTo>
                <a:lnTo>
                  <a:pt x="605510" y="195262"/>
                </a:lnTo>
                <a:lnTo>
                  <a:pt x="654367" y="195262"/>
                </a:lnTo>
                <a:lnTo>
                  <a:pt x="671537" y="195021"/>
                </a:lnTo>
                <a:lnTo>
                  <a:pt x="699592" y="193979"/>
                </a:lnTo>
                <a:lnTo>
                  <a:pt x="710755" y="193738"/>
                </a:lnTo>
                <a:lnTo>
                  <a:pt x="725995" y="190690"/>
                </a:lnTo>
                <a:lnTo>
                  <a:pt x="735139" y="189166"/>
                </a:lnTo>
                <a:lnTo>
                  <a:pt x="735139" y="181546"/>
                </a:lnTo>
                <a:lnTo>
                  <a:pt x="735139" y="178498"/>
                </a:lnTo>
                <a:close/>
              </a:path>
              <a:path w="974725" h="291464">
                <a:moveTo>
                  <a:pt x="974699" y="276136"/>
                </a:moveTo>
                <a:lnTo>
                  <a:pt x="953262" y="276136"/>
                </a:lnTo>
                <a:lnTo>
                  <a:pt x="948690" y="274612"/>
                </a:lnTo>
                <a:lnTo>
                  <a:pt x="947166" y="270040"/>
                </a:lnTo>
                <a:lnTo>
                  <a:pt x="945400" y="266052"/>
                </a:lnTo>
                <a:lnTo>
                  <a:pt x="944499" y="258800"/>
                </a:lnTo>
                <a:lnTo>
                  <a:pt x="944168" y="248386"/>
                </a:lnTo>
                <a:lnTo>
                  <a:pt x="944016" y="169926"/>
                </a:lnTo>
                <a:lnTo>
                  <a:pt x="943813" y="161074"/>
                </a:lnTo>
                <a:lnTo>
                  <a:pt x="942784" y="149923"/>
                </a:lnTo>
                <a:lnTo>
                  <a:pt x="940904" y="140500"/>
                </a:lnTo>
                <a:lnTo>
                  <a:pt x="938022" y="132778"/>
                </a:lnTo>
                <a:lnTo>
                  <a:pt x="934529" y="126682"/>
                </a:lnTo>
                <a:lnTo>
                  <a:pt x="934262" y="126212"/>
                </a:lnTo>
                <a:lnTo>
                  <a:pt x="900874" y="104495"/>
                </a:lnTo>
                <a:lnTo>
                  <a:pt x="881634" y="102209"/>
                </a:lnTo>
                <a:lnTo>
                  <a:pt x="875017" y="102489"/>
                </a:lnTo>
                <a:lnTo>
                  <a:pt x="868680" y="103352"/>
                </a:lnTo>
                <a:lnTo>
                  <a:pt x="862342" y="104775"/>
                </a:lnTo>
                <a:lnTo>
                  <a:pt x="855726" y="106781"/>
                </a:lnTo>
                <a:lnTo>
                  <a:pt x="852678" y="108305"/>
                </a:lnTo>
                <a:lnTo>
                  <a:pt x="848106" y="109829"/>
                </a:lnTo>
                <a:lnTo>
                  <a:pt x="844969" y="112877"/>
                </a:lnTo>
                <a:lnTo>
                  <a:pt x="816013" y="138874"/>
                </a:lnTo>
                <a:lnTo>
                  <a:pt x="816013" y="100685"/>
                </a:lnTo>
                <a:lnTo>
                  <a:pt x="812965" y="100685"/>
                </a:lnTo>
                <a:lnTo>
                  <a:pt x="811441" y="102209"/>
                </a:lnTo>
                <a:lnTo>
                  <a:pt x="809917" y="102209"/>
                </a:lnTo>
                <a:lnTo>
                  <a:pt x="802170" y="105346"/>
                </a:lnTo>
                <a:lnTo>
                  <a:pt x="794867" y="107924"/>
                </a:lnTo>
                <a:lnTo>
                  <a:pt x="787831" y="109918"/>
                </a:lnTo>
                <a:lnTo>
                  <a:pt x="780961" y="111353"/>
                </a:lnTo>
                <a:lnTo>
                  <a:pt x="774077" y="113372"/>
                </a:lnTo>
                <a:lnTo>
                  <a:pt x="767054" y="114973"/>
                </a:lnTo>
                <a:lnTo>
                  <a:pt x="759739" y="116281"/>
                </a:lnTo>
                <a:lnTo>
                  <a:pt x="752005" y="117449"/>
                </a:lnTo>
                <a:lnTo>
                  <a:pt x="752005" y="128206"/>
                </a:lnTo>
                <a:lnTo>
                  <a:pt x="773341" y="128206"/>
                </a:lnTo>
                <a:lnTo>
                  <a:pt x="777913" y="129730"/>
                </a:lnTo>
                <a:lnTo>
                  <a:pt x="780961" y="131254"/>
                </a:lnTo>
                <a:lnTo>
                  <a:pt x="784009" y="134302"/>
                </a:lnTo>
                <a:lnTo>
                  <a:pt x="783894" y="234988"/>
                </a:lnTo>
                <a:lnTo>
                  <a:pt x="779437" y="274612"/>
                </a:lnTo>
                <a:lnTo>
                  <a:pt x="774865" y="276136"/>
                </a:lnTo>
                <a:lnTo>
                  <a:pt x="752005" y="276136"/>
                </a:lnTo>
                <a:lnTo>
                  <a:pt x="752005" y="288417"/>
                </a:lnTo>
                <a:lnTo>
                  <a:pt x="764286" y="287540"/>
                </a:lnTo>
                <a:lnTo>
                  <a:pt x="776008" y="287083"/>
                </a:lnTo>
                <a:lnTo>
                  <a:pt x="787146" y="286918"/>
                </a:lnTo>
                <a:lnTo>
                  <a:pt x="797725" y="286893"/>
                </a:lnTo>
                <a:lnTo>
                  <a:pt x="807961" y="286918"/>
                </a:lnTo>
                <a:lnTo>
                  <a:pt x="820204" y="287083"/>
                </a:lnTo>
                <a:lnTo>
                  <a:pt x="834186" y="287540"/>
                </a:lnTo>
                <a:lnTo>
                  <a:pt x="849630" y="288417"/>
                </a:lnTo>
                <a:lnTo>
                  <a:pt x="849630" y="286893"/>
                </a:lnTo>
                <a:lnTo>
                  <a:pt x="849630" y="276136"/>
                </a:lnTo>
                <a:lnTo>
                  <a:pt x="828205" y="276136"/>
                </a:lnTo>
                <a:lnTo>
                  <a:pt x="823633" y="274612"/>
                </a:lnTo>
                <a:lnTo>
                  <a:pt x="820585" y="271564"/>
                </a:lnTo>
                <a:lnTo>
                  <a:pt x="817537" y="270040"/>
                </a:lnTo>
                <a:lnTo>
                  <a:pt x="817499" y="258800"/>
                </a:lnTo>
                <a:lnTo>
                  <a:pt x="817333" y="248386"/>
                </a:lnTo>
                <a:lnTo>
                  <a:pt x="817219" y="243560"/>
                </a:lnTo>
                <a:lnTo>
                  <a:pt x="816775" y="229831"/>
                </a:lnTo>
                <a:lnTo>
                  <a:pt x="816241" y="213055"/>
                </a:lnTo>
                <a:lnTo>
                  <a:pt x="816965" y="169926"/>
                </a:lnTo>
                <a:lnTo>
                  <a:pt x="834301" y="135826"/>
                </a:lnTo>
                <a:lnTo>
                  <a:pt x="866394" y="126682"/>
                </a:lnTo>
                <a:lnTo>
                  <a:pt x="873226" y="126987"/>
                </a:lnTo>
                <a:lnTo>
                  <a:pt x="907542" y="149542"/>
                </a:lnTo>
                <a:lnTo>
                  <a:pt x="912025" y="195262"/>
                </a:lnTo>
                <a:lnTo>
                  <a:pt x="911834" y="216484"/>
                </a:lnTo>
                <a:lnTo>
                  <a:pt x="910971" y="243560"/>
                </a:lnTo>
                <a:lnTo>
                  <a:pt x="909548" y="267474"/>
                </a:lnTo>
                <a:lnTo>
                  <a:pt x="907542" y="288417"/>
                </a:lnTo>
                <a:lnTo>
                  <a:pt x="915543" y="287540"/>
                </a:lnTo>
                <a:lnTo>
                  <a:pt x="923544" y="287083"/>
                </a:lnTo>
                <a:lnTo>
                  <a:pt x="931545" y="286918"/>
                </a:lnTo>
                <a:lnTo>
                  <a:pt x="939546" y="286893"/>
                </a:lnTo>
                <a:lnTo>
                  <a:pt x="946962" y="286918"/>
                </a:lnTo>
                <a:lnTo>
                  <a:pt x="955408" y="287083"/>
                </a:lnTo>
                <a:lnTo>
                  <a:pt x="964704" y="287540"/>
                </a:lnTo>
                <a:lnTo>
                  <a:pt x="974699" y="288417"/>
                </a:lnTo>
                <a:lnTo>
                  <a:pt x="974699" y="286893"/>
                </a:lnTo>
                <a:lnTo>
                  <a:pt x="974699" y="276136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pic>
        <p:nvPicPr>
          <p:cNvPr id="119" name="object 119"/>
          <p:cNvPicPr/>
          <p:nvPr/>
        </p:nvPicPr>
        <p:blipFill>
          <a:blip r:embed="rId56"/>
          <a:stretch>
            <a:fillRect/>
          </a:stretch>
        </p:blipFill>
        <p:spPr>
          <a:xfrm>
            <a:off x="1606923" y="4511320"/>
            <a:ext cx="153380" cy="166995"/>
          </a:xfrm>
          <a:prstGeom prst="rect">
            <a:avLst/>
          </a:prstGeom>
        </p:spPr>
      </p:pic>
      <p:grpSp>
        <p:nvGrpSpPr>
          <p:cNvPr id="120" name="object 120"/>
          <p:cNvGrpSpPr/>
          <p:nvPr/>
        </p:nvGrpSpPr>
        <p:grpSpPr>
          <a:xfrm>
            <a:off x="1943351" y="4421141"/>
            <a:ext cx="862713" cy="257174"/>
            <a:chOff x="1943351" y="4421141"/>
            <a:chExt cx="862713" cy="257174"/>
          </a:xfrm>
        </p:grpSpPr>
        <p:pic>
          <p:nvPicPr>
            <p:cNvPr id="121" name="object 121"/>
            <p:cNvPicPr/>
            <p:nvPr/>
          </p:nvPicPr>
          <p:blipFill>
            <a:blip r:embed="rId57"/>
            <a:stretch>
              <a:fillRect/>
            </a:stretch>
          </p:blipFill>
          <p:spPr>
            <a:xfrm>
              <a:off x="1943351" y="4509975"/>
              <a:ext cx="288019" cy="168340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58"/>
            <a:stretch>
              <a:fillRect/>
            </a:stretch>
          </p:blipFill>
          <p:spPr>
            <a:xfrm>
              <a:off x="2250197" y="4511320"/>
              <a:ext cx="122536" cy="166995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59"/>
            <a:stretch>
              <a:fillRect/>
            </a:stretch>
          </p:blipFill>
          <p:spPr>
            <a:xfrm>
              <a:off x="2391559" y="4511320"/>
              <a:ext cx="193805" cy="166995"/>
            </a:xfrm>
            <a:prstGeom prst="rect">
              <a:avLst/>
            </a:prstGeom>
          </p:spPr>
        </p:pic>
        <p:sp>
          <p:nvSpPr>
            <p:cNvPr id="124" name="object 124"/>
            <p:cNvSpPr/>
            <p:nvPr/>
          </p:nvSpPr>
          <p:spPr>
            <a:xfrm>
              <a:off x="2604190" y="4421141"/>
              <a:ext cx="83484" cy="254934"/>
            </a:xfrm>
            <a:custGeom>
              <a:avLst/>
              <a:gdLst/>
              <a:ahLst/>
              <a:cxnLst/>
              <a:rect l="l" t="t" r="r" b="b"/>
              <a:pathLst>
                <a:path w="94614" h="288925">
                  <a:moveTo>
                    <a:pt x="94583" y="288416"/>
                  </a:moveTo>
                  <a:lnTo>
                    <a:pt x="84320" y="287535"/>
                  </a:lnTo>
                  <a:lnTo>
                    <a:pt x="74199" y="287083"/>
                  </a:lnTo>
                  <a:lnTo>
                    <a:pt x="43800" y="286916"/>
                  </a:lnTo>
                  <a:lnTo>
                    <a:pt x="30908" y="287083"/>
                  </a:lnTo>
                  <a:lnTo>
                    <a:pt x="16302" y="287535"/>
                  </a:lnTo>
                  <a:lnTo>
                    <a:pt x="0" y="288416"/>
                  </a:lnTo>
                  <a:lnTo>
                    <a:pt x="0" y="276129"/>
                  </a:lnTo>
                  <a:lnTo>
                    <a:pt x="15239" y="276129"/>
                  </a:lnTo>
                  <a:lnTo>
                    <a:pt x="22859" y="274605"/>
                  </a:lnTo>
                  <a:lnTo>
                    <a:pt x="30479" y="201358"/>
                  </a:lnTo>
                  <a:lnTo>
                    <a:pt x="30479" y="35052"/>
                  </a:lnTo>
                  <a:lnTo>
                    <a:pt x="28955" y="32004"/>
                  </a:lnTo>
                  <a:lnTo>
                    <a:pt x="27431" y="30480"/>
                  </a:lnTo>
                  <a:lnTo>
                    <a:pt x="25907" y="27432"/>
                  </a:lnTo>
                  <a:lnTo>
                    <a:pt x="0" y="27432"/>
                  </a:lnTo>
                  <a:lnTo>
                    <a:pt x="0" y="15240"/>
                  </a:lnTo>
                  <a:lnTo>
                    <a:pt x="18564" y="13287"/>
                  </a:lnTo>
                  <a:lnTo>
                    <a:pt x="35290" y="9906"/>
                  </a:lnTo>
                  <a:lnTo>
                    <a:pt x="50015" y="5381"/>
                  </a:lnTo>
                  <a:lnTo>
                    <a:pt x="62579" y="0"/>
                  </a:lnTo>
                  <a:lnTo>
                    <a:pt x="67151" y="3048"/>
                  </a:lnTo>
                  <a:lnTo>
                    <a:pt x="65150" y="30201"/>
                  </a:lnTo>
                  <a:lnTo>
                    <a:pt x="63722" y="56471"/>
                  </a:lnTo>
                  <a:lnTo>
                    <a:pt x="62864" y="81580"/>
                  </a:lnTo>
                  <a:lnTo>
                    <a:pt x="62579" y="105251"/>
                  </a:lnTo>
                  <a:lnTo>
                    <a:pt x="62579" y="202882"/>
                  </a:lnTo>
                  <a:lnTo>
                    <a:pt x="63531" y="249066"/>
                  </a:lnTo>
                  <a:lnTo>
                    <a:pt x="70199" y="274605"/>
                  </a:lnTo>
                  <a:lnTo>
                    <a:pt x="77819" y="274605"/>
                  </a:lnTo>
                  <a:lnTo>
                    <a:pt x="94583" y="276129"/>
                  </a:lnTo>
                  <a:lnTo>
                    <a:pt x="94583" y="288416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125" name="object 125"/>
            <p:cNvPicPr/>
            <p:nvPr/>
          </p:nvPicPr>
          <p:blipFill>
            <a:blip r:embed="rId60"/>
            <a:stretch>
              <a:fillRect/>
            </a:stretch>
          </p:blipFill>
          <p:spPr>
            <a:xfrm>
              <a:off x="2703783" y="4460221"/>
              <a:ext cx="102281" cy="218094"/>
            </a:xfrm>
            <a:prstGeom prst="rect">
              <a:avLst/>
            </a:prstGeom>
          </p:spPr>
        </p:pic>
      </p:grpSp>
      <p:grpSp>
        <p:nvGrpSpPr>
          <p:cNvPr id="126" name="object 126"/>
          <p:cNvGrpSpPr/>
          <p:nvPr/>
        </p:nvGrpSpPr>
        <p:grpSpPr>
          <a:xfrm>
            <a:off x="2986423" y="4421141"/>
            <a:ext cx="293762" cy="257174"/>
            <a:chOff x="2986423" y="4421141"/>
            <a:chExt cx="293762" cy="257174"/>
          </a:xfrm>
        </p:grpSpPr>
        <p:pic>
          <p:nvPicPr>
            <p:cNvPr id="127" name="object 127"/>
            <p:cNvPicPr/>
            <p:nvPr/>
          </p:nvPicPr>
          <p:blipFill>
            <a:blip r:embed="rId61"/>
            <a:stretch>
              <a:fillRect/>
            </a:stretch>
          </p:blipFill>
          <p:spPr>
            <a:xfrm>
              <a:off x="2986423" y="4511320"/>
              <a:ext cx="165566" cy="166995"/>
            </a:xfrm>
            <a:prstGeom prst="rect">
              <a:avLst/>
            </a:prstGeom>
          </p:spPr>
        </p:pic>
        <p:sp>
          <p:nvSpPr>
            <p:cNvPr id="128" name="object 128"/>
            <p:cNvSpPr/>
            <p:nvPr/>
          </p:nvSpPr>
          <p:spPr>
            <a:xfrm>
              <a:off x="3168126" y="4421141"/>
              <a:ext cx="112059" cy="254934"/>
            </a:xfrm>
            <a:custGeom>
              <a:avLst/>
              <a:gdLst/>
              <a:ahLst/>
              <a:cxnLst/>
              <a:rect l="l" t="t" r="r" b="b"/>
              <a:pathLst>
                <a:path w="127000" h="288925">
                  <a:moveTo>
                    <a:pt x="105251" y="288416"/>
                  </a:moveTo>
                  <a:lnTo>
                    <a:pt x="91273" y="287535"/>
                  </a:lnTo>
                  <a:lnTo>
                    <a:pt x="79152" y="287083"/>
                  </a:lnTo>
                  <a:lnTo>
                    <a:pt x="61055" y="286892"/>
                  </a:lnTo>
                  <a:lnTo>
                    <a:pt x="0" y="288416"/>
                  </a:lnTo>
                  <a:lnTo>
                    <a:pt x="0" y="276129"/>
                  </a:lnTo>
                  <a:lnTo>
                    <a:pt x="22860" y="276129"/>
                  </a:lnTo>
                  <a:lnTo>
                    <a:pt x="28956" y="274605"/>
                  </a:lnTo>
                  <a:lnTo>
                    <a:pt x="32480" y="263747"/>
                  </a:lnTo>
                  <a:lnTo>
                    <a:pt x="33909" y="251745"/>
                  </a:lnTo>
                  <a:lnTo>
                    <a:pt x="34766" y="234029"/>
                  </a:lnTo>
                  <a:lnTo>
                    <a:pt x="35052" y="210597"/>
                  </a:lnTo>
                  <a:lnTo>
                    <a:pt x="35052" y="135826"/>
                  </a:lnTo>
                  <a:lnTo>
                    <a:pt x="6096" y="137350"/>
                  </a:lnTo>
                  <a:lnTo>
                    <a:pt x="6096" y="129730"/>
                  </a:lnTo>
                  <a:lnTo>
                    <a:pt x="20002" y="122824"/>
                  </a:lnTo>
                  <a:lnTo>
                    <a:pt x="27312" y="119363"/>
                  </a:lnTo>
                  <a:lnTo>
                    <a:pt x="35052" y="115919"/>
                  </a:lnTo>
                  <a:lnTo>
                    <a:pt x="35052" y="91535"/>
                  </a:lnTo>
                  <a:lnTo>
                    <a:pt x="47339" y="48470"/>
                  </a:lnTo>
                  <a:lnTo>
                    <a:pt x="77819" y="15049"/>
                  </a:lnTo>
                  <a:lnTo>
                    <a:pt x="96107" y="3047"/>
                  </a:lnTo>
                  <a:lnTo>
                    <a:pt x="102203" y="0"/>
                  </a:lnTo>
                  <a:lnTo>
                    <a:pt x="115919" y="0"/>
                  </a:lnTo>
                  <a:lnTo>
                    <a:pt x="120491" y="1523"/>
                  </a:lnTo>
                  <a:lnTo>
                    <a:pt x="126587" y="3047"/>
                  </a:lnTo>
                  <a:lnTo>
                    <a:pt x="126587" y="35051"/>
                  </a:lnTo>
                  <a:lnTo>
                    <a:pt x="122015" y="38099"/>
                  </a:lnTo>
                  <a:lnTo>
                    <a:pt x="116252" y="33218"/>
                  </a:lnTo>
                  <a:lnTo>
                    <a:pt x="110204" y="29908"/>
                  </a:lnTo>
                  <a:lnTo>
                    <a:pt x="103584" y="28027"/>
                  </a:lnTo>
                  <a:lnTo>
                    <a:pt x="96107" y="27431"/>
                  </a:lnTo>
                  <a:lnTo>
                    <a:pt x="85439" y="27431"/>
                  </a:lnTo>
                  <a:lnTo>
                    <a:pt x="67460" y="72698"/>
                  </a:lnTo>
                  <a:lnTo>
                    <a:pt x="67151" y="91535"/>
                  </a:lnTo>
                  <a:lnTo>
                    <a:pt x="67151" y="117443"/>
                  </a:lnTo>
                  <a:lnTo>
                    <a:pt x="81438" y="117205"/>
                  </a:lnTo>
                  <a:lnTo>
                    <a:pt x="106584" y="116157"/>
                  </a:lnTo>
                  <a:lnTo>
                    <a:pt x="117443" y="115919"/>
                  </a:lnTo>
                  <a:lnTo>
                    <a:pt x="118967" y="117443"/>
                  </a:lnTo>
                  <a:lnTo>
                    <a:pt x="115919" y="135826"/>
                  </a:lnTo>
                  <a:lnTo>
                    <a:pt x="67151" y="135826"/>
                  </a:lnTo>
                  <a:lnTo>
                    <a:pt x="67198" y="234029"/>
                  </a:lnTo>
                  <a:lnTo>
                    <a:pt x="71723" y="274605"/>
                  </a:lnTo>
                  <a:lnTo>
                    <a:pt x="77819" y="276129"/>
                  </a:lnTo>
                  <a:lnTo>
                    <a:pt x="105251" y="276129"/>
                  </a:lnTo>
                  <a:lnTo>
                    <a:pt x="105251" y="288416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129" name="object 129"/>
          <p:cNvGrpSpPr/>
          <p:nvPr/>
        </p:nvGrpSpPr>
        <p:grpSpPr>
          <a:xfrm>
            <a:off x="4878759" y="4421141"/>
            <a:ext cx="566906" cy="257175"/>
            <a:chOff x="4878760" y="4421141"/>
            <a:chExt cx="566906" cy="257175"/>
          </a:xfrm>
        </p:grpSpPr>
        <p:pic>
          <p:nvPicPr>
            <p:cNvPr id="130" name="object 130"/>
            <p:cNvPicPr/>
            <p:nvPr/>
          </p:nvPicPr>
          <p:blipFill>
            <a:blip r:embed="rId62"/>
            <a:stretch>
              <a:fillRect/>
            </a:stretch>
          </p:blipFill>
          <p:spPr>
            <a:xfrm>
              <a:off x="4878760" y="4509975"/>
              <a:ext cx="364751" cy="168340"/>
            </a:xfrm>
            <a:prstGeom prst="rect">
              <a:avLst/>
            </a:prstGeom>
          </p:spPr>
        </p:pic>
        <p:sp>
          <p:nvSpPr>
            <p:cNvPr id="131" name="object 131"/>
            <p:cNvSpPr/>
            <p:nvPr/>
          </p:nvSpPr>
          <p:spPr>
            <a:xfrm>
              <a:off x="5259648" y="4421141"/>
              <a:ext cx="186018" cy="257175"/>
            </a:xfrm>
            <a:custGeom>
              <a:avLst/>
              <a:gdLst/>
              <a:ahLst/>
              <a:cxnLst/>
              <a:rect l="l" t="t" r="r" b="b"/>
              <a:pathLst>
                <a:path w="210820" h="291464">
                  <a:moveTo>
                    <a:pt x="178498" y="114395"/>
                  </a:moveTo>
                  <a:lnTo>
                    <a:pt x="146494" y="114395"/>
                  </a:lnTo>
                  <a:lnTo>
                    <a:pt x="146494" y="36576"/>
                  </a:lnTo>
                  <a:lnTo>
                    <a:pt x="144970" y="32004"/>
                  </a:lnTo>
                  <a:lnTo>
                    <a:pt x="143446" y="28956"/>
                  </a:lnTo>
                  <a:lnTo>
                    <a:pt x="141922" y="27432"/>
                  </a:lnTo>
                  <a:lnTo>
                    <a:pt x="137350" y="25908"/>
                  </a:lnTo>
                  <a:lnTo>
                    <a:pt x="114395" y="25908"/>
                  </a:lnTo>
                  <a:lnTo>
                    <a:pt x="114395" y="15240"/>
                  </a:lnTo>
                  <a:lnTo>
                    <a:pt x="131309" y="13501"/>
                  </a:lnTo>
                  <a:lnTo>
                    <a:pt x="147625" y="10477"/>
                  </a:lnTo>
                  <a:lnTo>
                    <a:pt x="163352" y="6024"/>
                  </a:lnTo>
                  <a:lnTo>
                    <a:pt x="178498" y="0"/>
                  </a:lnTo>
                  <a:lnTo>
                    <a:pt x="181546" y="3048"/>
                  </a:lnTo>
                  <a:lnTo>
                    <a:pt x="181285" y="13501"/>
                  </a:lnTo>
                  <a:lnTo>
                    <a:pt x="180594" y="28956"/>
                  </a:lnTo>
                  <a:lnTo>
                    <a:pt x="180260" y="36949"/>
                  </a:lnTo>
                  <a:lnTo>
                    <a:pt x="180022" y="50387"/>
                  </a:lnTo>
                  <a:lnTo>
                    <a:pt x="178498" y="100679"/>
                  </a:lnTo>
                  <a:lnTo>
                    <a:pt x="178498" y="114395"/>
                  </a:lnTo>
                  <a:close/>
                </a:path>
                <a:path w="210820" h="291464">
                  <a:moveTo>
                    <a:pt x="76295" y="291465"/>
                  </a:moveTo>
                  <a:lnTo>
                    <a:pt x="33392" y="277882"/>
                  </a:lnTo>
                  <a:lnTo>
                    <a:pt x="5524" y="238779"/>
                  </a:lnTo>
                  <a:lnTo>
                    <a:pt x="0" y="201358"/>
                  </a:lnTo>
                  <a:lnTo>
                    <a:pt x="547" y="189333"/>
                  </a:lnTo>
                  <a:lnTo>
                    <a:pt x="12217" y="150137"/>
                  </a:lnTo>
                  <a:lnTo>
                    <a:pt x="53244" y="117696"/>
                  </a:lnTo>
                  <a:lnTo>
                    <a:pt x="64103" y="111347"/>
                  </a:lnTo>
                  <a:lnTo>
                    <a:pt x="73866" y="107346"/>
                  </a:lnTo>
                  <a:lnTo>
                    <a:pt x="82772" y="104489"/>
                  </a:lnTo>
                  <a:lnTo>
                    <a:pt x="91106" y="102774"/>
                  </a:lnTo>
                  <a:lnTo>
                    <a:pt x="99155" y="102203"/>
                  </a:lnTo>
                  <a:lnTo>
                    <a:pt x="106775" y="102203"/>
                  </a:lnTo>
                  <a:lnTo>
                    <a:pt x="146494" y="114395"/>
                  </a:lnTo>
                  <a:lnTo>
                    <a:pt x="178498" y="114395"/>
                  </a:lnTo>
                  <a:lnTo>
                    <a:pt x="178498" y="118967"/>
                  </a:lnTo>
                  <a:lnTo>
                    <a:pt x="88487" y="118967"/>
                  </a:lnTo>
                  <a:lnTo>
                    <a:pt x="76509" y="120125"/>
                  </a:lnTo>
                  <a:lnTo>
                    <a:pt x="41981" y="147399"/>
                  </a:lnTo>
                  <a:lnTo>
                    <a:pt x="33623" y="190690"/>
                  </a:lnTo>
                  <a:lnTo>
                    <a:pt x="34528" y="207914"/>
                  </a:lnTo>
                  <a:lnTo>
                    <a:pt x="50387" y="247173"/>
                  </a:lnTo>
                  <a:lnTo>
                    <a:pt x="93059" y="266985"/>
                  </a:lnTo>
                  <a:lnTo>
                    <a:pt x="127320" y="266985"/>
                  </a:lnTo>
                  <a:lnTo>
                    <a:pt x="117267" y="275979"/>
                  </a:lnTo>
                  <a:lnTo>
                    <a:pt x="105251" y="286893"/>
                  </a:lnTo>
                  <a:lnTo>
                    <a:pt x="96654" y="288893"/>
                  </a:lnTo>
                  <a:lnTo>
                    <a:pt x="89058" y="290322"/>
                  </a:lnTo>
                  <a:lnTo>
                    <a:pt x="82319" y="291179"/>
                  </a:lnTo>
                  <a:lnTo>
                    <a:pt x="76295" y="291465"/>
                  </a:lnTo>
                  <a:close/>
                </a:path>
                <a:path w="210820" h="291464">
                  <a:moveTo>
                    <a:pt x="127320" y="266985"/>
                  </a:moveTo>
                  <a:lnTo>
                    <a:pt x="93059" y="266985"/>
                  </a:lnTo>
                  <a:lnTo>
                    <a:pt x="100798" y="266438"/>
                  </a:lnTo>
                  <a:lnTo>
                    <a:pt x="108108" y="264890"/>
                  </a:lnTo>
                  <a:lnTo>
                    <a:pt x="140398" y="236505"/>
                  </a:lnTo>
                  <a:lnTo>
                    <a:pt x="146494" y="193738"/>
                  </a:lnTo>
                  <a:lnTo>
                    <a:pt x="146494" y="146494"/>
                  </a:lnTo>
                  <a:lnTo>
                    <a:pt x="111847" y="122222"/>
                  </a:lnTo>
                  <a:lnTo>
                    <a:pt x="88487" y="118967"/>
                  </a:lnTo>
                  <a:lnTo>
                    <a:pt x="178498" y="118967"/>
                  </a:lnTo>
                  <a:lnTo>
                    <a:pt x="178583" y="250221"/>
                  </a:lnTo>
                  <a:lnTo>
                    <a:pt x="146494" y="250221"/>
                  </a:lnTo>
                  <a:lnTo>
                    <a:pt x="137907" y="257652"/>
                  </a:lnTo>
                  <a:lnTo>
                    <a:pt x="127320" y="266985"/>
                  </a:lnTo>
                  <a:close/>
                </a:path>
                <a:path w="210820" h="291464">
                  <a:moveTo>
                    <a:pt x="143446" y="288417"/>
                  </a:moveTo>
                  <a:lnTo>
                    <a:pt x="144351" y="280908"/>
                  </a:lnTo>
                  <a:lnTo>
                    <a:pt x="145005" y="271557"/>
                  </a:lnTo>
                  <a:lnTo>
                    <a:pt x="145589" y="261962"/>
                  </a:lnTo>
                  <a:lnTo>
                    <a:pt x="146494" y="250221"/>
                  </a:lnTo>
                  <a:lnTo>
                    <a:pt x="178583" y="250221"/>
                  </a:lnTo>
                  <a:lnTo>
                    <a:pt x="178689" y="257079"/>
                  </a:lnTo>
                  <a:lnTo>
                    <a:pt x="179141" y="264509"/>
                  </a:lnTo>
                  <a:lnTo>
                    <a:pt x="210502" y="276129"/>
                  </a:lnTo>
                  <a:lnTo>
                    <a:pt x="210502" y="286893"/>
                  </a:lnTo>
                  <a:lnTo>
                    <a:pt x="158686" y="286893"/>
                  </a:lnTo>
                  <a:lnTo>
                    <a:pt x="143446" y="288417"/>
                  </a:lnTo>
                  <a:close/>
                </a:path>
                <a:path w="210820" h="291464">
                  <a:moveTo>
                    <a:pt x="210502" y="288417"/>
                  </a:moveTo>
                  <a:lnTo>
                    <a:pt x="198477" y="287535"/>
                  </a:lnTo>
                  <a:lnTo>
                    <a:pt x="187452" y="287083"/>
                  </a:lnTo>
                  <a:lnTo>
                    <a:pt x="177284" y="286916"/>
                  </a:lnTo>
                  <a:lnTo>
                    <a:pt x="167830" y="286893"/>
                  </a:lnTo>
                  <a:lnTo>
                    <a:pt x="210502" y="286893"/>
                  </a:lnTo>
                  <a:lnTo>
                    <a:pt x="210502" y="288417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pic>
        <p:nvPicPr>
          <p:cNvPr id="132" name="object 132"/>
          <p:cNvPicPr/>
          <p:nvPr/>
        </p:nvPicPr>
        <p:blipFill>
          <a:blip r:embed="rId63"/>
          <a:stretch>
            <a:fillRect/>
          </a:stretch>
        </p:blipFill>
        <p:spPr>
          <a:xfrm>
            <a:off x="2080680" y="4884223"/>
            <a:ext cx="165483" cy="166995"/>
          </a:xfrm>
          <a:prstGeom prst="rect">
            <a:avLst/>
          </a:prstGeom>
        </p:spPr>
      </p:pic>
      <p:pic>
        <p:nvPicPr>
          <p:cNvPr id="133" name="object 133"/>
          <p:cNvPicPr/>
          <p:nvPr/>
        </p:nvPicPr>
        <p:blipFill>
          <a:blip r:embed="rId64"/>
          <a:stretch>
            <a:fillRect/>
          </a:stretch>
        </p:blipFill>
        <p:spPr>
          <a:xfrm>
            <a:off x="3453457" y="4421141"/>
            <a:ext cx="1990585" cy="630079"/>
          </a:xfrm>
          <a:prstGeom prst="rect">
            <a:avLst/>
          </a:prstGeom>
        </p:spPr>
      </p:pic>
      <p:sp>
        <p:nvSpPr>
          <p:cNvPr id="134" name="object 134"/>
          <p:cNvSpPr/>
          <p:nvPr/>
        </p:nvSpPr>
        <p:spPr>
          <a:xfrm>
            <a:off x="2262383" y="4795389"/>
            <a:ext cx="112059" cy="253253"/>
          </a:xfrm>
          <a:custGeom>
            <a:avLst/>
            <a:gdLst/>
            <a:ahLst/>
            <a:cxnLst/>
            <a:rect l="l" t="t" r="r" b="b"/>
            <a:pathLst>
              <a:path w="127000" h="287020">
                <a:moveTo>
                  <a:pt x="105251" y="286892"/>
                </a:moveTo>
                <a:lnTo>
                  <a:pt x="90337" y="286011"/>
                </a:lnTo>
                <a:lnTo>
                  <a:pt x="77735" y="285559"/>
                </a:lnTo>
                <a:lnTo>
                  <a:pt x="59435" y="285368"/>
                </a:lnTo>
                <a:lnTo>
                  <a:pt x="0" y="286892"/>
                </a:lnTo>
                <a:lnTo>
                  <a:pt x="0" y="276224"/>
                </a:lnTo>
                <a:lnTo>
                  <a:pt x="22859" y="276224"/>
                </a:lnTo>
                <a:lnTo>
                  <a:pt x="28955" y="273176"/>
                </a:lnTo>
                <a:lnTo>
                  <a:pt x="33266" y="232529"/>
                </a:lnTo>
                <a:lnTo>
                  <a:pt x="33527" y="209073"/>
                </a:lnTo>
                <a:lnTo>
                  <a:pt x="33527" y="134302"/>
                </a:lnTo>
                <a:lnTo>
                  <a:pt x="6095" y="135826"/>
                </a:lnTo>
                <a:lnTo>
                  <a:pt x="6095" y="128206"/>
                </a:lnTo>
                <a:lnTo>
                  <a:pt x="33527" y="114490"/>
                </a:lnTo>
                <a:lnTo>
                  <a:pt x="33527" y="90011"/>
                </a:lnTo>
                <a:lnTo>
                  <a:pt x="33813" y="81176"/>
                </a:lnTo>
                <a:lnTo>
                  <a:pt x="52244" y="39814"/>
                </a:lnTo>
                <a:lnTo>
                  <a:pt x="85153" y="8859"/>
                </a:lnTo>
                <a:lnTo>
                  <a:pt x="102107" y="0"/>
                </a:lnTo>
                <a:lnTo>
                  <a:pt x="120491" y="0"/>
                </a:lnTo>
                <a:lnTo>
                  <a:pt x="126587" y="1523"/>
                </a:lnTo>
                <a:lnTo>
                  <a:pt x="126587" y="9143"/>
                </a:lnTo>
                <a:lnTo>
                  <a:pt x="125063" y="13715"/>
                </a:lnTo>
                <a:lnTo>
                  <a:pt x="125063" y="21335"/>
                </a:lnTo>
                <a:lnTo>
                  <a:pt x="126587" y="27527"/>
                </a:lnTo>
                <a:lnTo>
                  <a:pt x="126587" y="33623"/>
                </a:lnTo>
                <a:lnTo>
                  <a:pt x="122015" y="36671"/>
                </a:lnTo>
                <a:lnTo>
                  <a:pt x="116036" y="32432"/>
                </a:lnTo>
                <a:lnTo>
                  <a:pt x="109620" y="29051"/>
                </a:lnTo>
                <a:lnTo>
                  <a:pt x="102901" y="26812"/>
                </a:lnTo>
                <a:lnTo>
                  <a:pt x="96011" y="26003"/>
                </a:lnTo>
                <a:lnTo>
                  <a:pt x="85343" y="26003"/>
                </a:lnTo>
                <a:lnTo>
                  <a:pt x="66079" y="71175"/>
                </a:lnTo>
                <a:lnTo>
                  <a:pt x="65531" y="90011"/>
                </a:lnTo>
                <a:lnTo>
                  <a:pt x="65531" y="116014"/>
                </a:lnTo>
                <a:lnTo>
                  <a:pt x="94345" y="115823"/>
                </a:lnTo>
                <a:lnTo>
                  <a:pt x="106546" y="115371"/>
                </a:lnTo>
                <a:lnTo>
                  <a:pt x="117443" y="114490"/>
                </a:lnTo>
                <a:lnTo>
                  <a:pt x="117443" y="116014"/>
                </a:lnTo>
                <a:lnTo>
                  <a:pt x="114395" y="134302"/>
                </a:lnTo>
                <a:lnTo>
                  <a:pt x="65531" y="134302"/>
                </a:lnTo>
                <a:lnTo>
                  <a:pt x="65531" y="209073"/>
                </a:lnTo>
                <a:lnTo>
                  <a:pt x="66484" y="251364"/>
                </a:lnTo>
                <a:lnTo>
                  <a:pt x="77723" y="276224"/>
                </a:lnTo>
                <a:lnTo>
                  <a:pt x="105251" y="276224"/>
                </a:lnTo>
                <a:lnTo>
                  <a:pt x="105251" y="286892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41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82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0235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647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7059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0471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23882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7294" algn="l" defTabSz="403412" rtl="0" eaLnBrk="1" latinLnBrk="0" hangingPunct="1">
              <a:defRPr sz="15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grpSp>
        <p:nvGrpSpPr>
          <p:cNvPr id="135" name="object 135"/>
          <p:cNvGrpSpPr/>
          <p:nvPr/>
        </p:nvGrpSpPr>
        <p:grpSpPr>
          <a:xfrm>
            <a:off x="565197" y="4795389"/>
            <a:ext cx="3507413" cy="1058199"/>
            <a:chOff x="565196" y="4795389"/>
            <a:chExt cx="3507413" cy="1058199"/>
          </a:xfrm>
        </p:grpSpPr>
        <p:sp>
          <p:nvSpPr>
            <p:cNvPr id="136" name="object 136"/>
            <p:cNvSpPr/>
            <p:nvPr/>
          </p:nvSpPr>
          <p:spPr>
            <a:xfrm>
              <a:off x="2616282" y="4833130"/>
              <a:ext cx="868456" cy="218515"/>
            </a:xfrm>
            <a:custGeom>
              <a:avLst/>
              <a:gdLst/>
              <a:ahLst/>
              <a:cxnLst/>
              <a:rect l="l" t="t" r="r" b="b"/>
              <a:pathLst>
                <a:path w="984250" h="247650">
                  <a:moveTo>
                    <a:pt x="315760" y="62484"/>
                  </a:moveTo>
                  <a:lnTo>
                    <a:pt x="307733" y="62725"/>
                  </a:lnTo>
                  <a:lnTo>
                    <a:pt x="291109" y="63766"/>
                  </a:lnTo>
                  <a:lnTo>
                    <a:pt x="282232" y="64008"/>
                  </a:lnTo>
                  <a:lnTo>
                    <a:pt x="272542" y="63766"/>
                  </a:lnTo>
                  <a:lnTo>
                    <a:pt x="250304" y="62725"/>
                  </a:lnTo>
                  <a:lnTo>
                    <a:pt x="238036" y="62484"/>
                  </a:lnTo>
                  <a:lnTo>
                    <a:pt x="238036" y="73240"/>
                  </a:lnTo>
                  <a:lnTo>
                    <a:pt x="256324" y="73240"/>
                  </a:lnTo>
                  <a:lnTo>
                    <a:pt x="260896" y="74764"/>
                  </a:lnTo>
                  <a:lnTo>
                    <a:pt x="263944" y="76288"/>
                  </a:lnTo>
                  <a:lnTo>
                    <a:pt x="265468" y="77812"/>
                  </a:lnTo>
                  <a:lnTo>
                    <a:pt x="266992" y="80860"/>
                  </a:lnTo>
                  <a:lnTo>
                    <a:pt x="266992" y="90004"/>
                  </a:lnTo>
                  <a:lnTo>
                    <a:pt x="258851" y="114439"/>
                  </a:lnTo>
                  <a:lnTo>
                    <a:pt x="254800" y="125056"/>
                  </a:lnTo>
                  <a:lnTo>
                    <a:pt x="225742" y="204406"/>
                  </a:lnTo>
                  <a:lnTo>
                    <a:pt x="186118" y="103720"/>
                  </a:lnTo>
                  <a:lnTo>
                    <a:pt x="181787" y="93179"/>
                  </a:lnTo>
                  <a:lnTo>
                    <a:pt x="173697" y="70891"/>
                  </a:lnTo>
                  <a:lnTo>
                    <a:pt x="169354" y="59436"/>
                  </a:lnTo>
                  <a:lnTo>
                    <a:pt x="160210" y="59436"/>
                  </a:lnTo>
                  <a:lnTo>
                    <a:pt x="153885" y="73774"/>
                  </a:lnTo>
                  <a:lnTo>
                    <a:pt x="138874" y="109816"/>
                  </a:lnTo>
                  <a:lnTo>
                    <a:pt x="97637" y="201358"/>
                  </a:lnTo>
                  <a:lnTo>
                    <a:pt x="82753" y="152730"/>
                  </a:lnTo>
                  <a:lnTo>
                    <a:pt x="72301" y="116687"/>
                  </a:lnTo>
                  <a:lnTo>
                    <a:pt x="66128" y="93256"/>
                  </a:lnTo>
                  <a:lnTo>
                    <a:pt x="64109" y="82384"/>
                  </a:lnTo>
                  <a:lnTo>
                    <a:pt x="64109" y="79336"/>
                  </a:lnTo>
                  <a:lnTo>
                    <a:pt x="67157" y="76288"/>
                  </a:lnTo>
                  <a:lnTo>
                    <a:pt x="70205" y="74764"/>
                  </a:lnTo>
                  <a:lnTo>
                    <a:pt x="76301" y="73240"/>
                  </a:lnTo>
                  <a:lnTo>
                    <a:pt x="94589" y="73240"/>
                  </a:lnTo>
                  <a:lnTo>
                    <a:pt x="94589" y="62484"/>
                  </a:lnTo>
                  <a:lnTo>
                    <a:pt x="79705" y="62725"/>
                  </a:lnTo>
                  <a:lnTo>
                    <a:pt x="56222" y="63766"/>
                  </a:lnTo>
                  <a:lnTo>
                    <a:pt x="47345" y="64008"/>
                  </a:lnTo>
                  <a:lnTo>
                    <a:pt x="38442" y="63766"/>
                  </a:lnTo>
                  <a:lnTo>
                    <a:pt x="14909" y="62725"/>
                  </a:lnTo>
                  <a:lnTo>
                    <a:pt x="0" y="62484"/>
                  </a:lnTo>
                  <a:lnTo>
                    <a:pt x="0" y="73240"/>
                  </a:lnTo>
                  <a:lnTo>
                    <a:pt x="13716" y="73240"/>
                  </a:lnTo>
                  <a:lnTo>
                    <a:pt x="18288" y="74764"/>
                  </a:lnTo>
                  <a:lnTo>
                    <a:pt x="51244" y="156794"/>
                  </a:lnTo>
                  <a:lnTo>
                    <a:pt x="77825" y="245643"/>
                  </a:lnTo>
                  <a:lnTo>
                    <a:pt x="97637" y="245643"/>
                  </a:lnTo>
                  <a:lnTo>
                    <a:pt x="111353" y="207454"/>
                  </a:lnTo>
                  <a:lnTo>
                    <a:pt x="130644" y="164007"/>
                  </a:lnTo>
                  <a:lnTo>
                    <a:pt x="155638" y="111340"/>
                  </a:lnTo>
                  <a:lnTo>
                    <a:pt x="180022" y="172402"/>
                  </a:lnTo>
                  <a:lnTo>
                    <a:pt x="196024" y="215887"/>
                  </a:lnTo>
                  <a:lnTo>
                    <a:pt x="207454" y="245643"/>
                  </a:lnTo>
                  <a:lnTo>
                    <a:pt x="225742" y="245643"/>
                  </a:lnTo>
                  <a:lnTo>
                    <a:pt x="232956" y="224193"/>
                  </a:lnTo>
                  <a:lnTo>
                    <a:pt x="241033" y="201180"/>
                  </a:lnTo>
                  <a:lnTo>
                    <a:pt x="260896" y="151066"/>
                  </a:lnTo>
                  <a:lnTo>
                    <a:pt x="282803" y="100876"/>
                  </a:lnTo>
                  <a:lnTo>
                    <a:pt x="302044" y="73240"/>
                  </a:lnTo>
                  <a:lnTo>
                    <a:pt x="315760" y="73240"/>
                  </a:lnTo>
                  <a:lnTo>
                    <a:pt x="315760" y="62484"/>
                  </a:lnTo>
                  <a:close/>
                </a:path>
                <a:path w="984250" h="247650">
                  <a:moveTo>
                    <a:pt x="509498" y="231927"/>
                  </a:moveTo>
                  <a:lnTo>
                    <a:pt x="489686" y="231927"/>
                  </a:lnTo>
                  <a:lnTo>
                    <a:pt x="486638" y="228790"/>
                  </a:lnTo>
                  <a:lnTo>
                    <a:pt x="483323" y="144246"/>
                  </a:lnTo>
                  <a:lnTo>
                    <a:pt x="483184" y="140296"/>
                  </a:lnTo>
                  <a:lnTo>
                    <a:pt x="480542" y="100672"/>
                  </a:lnTo>
                  <a:lnTo>
                    <a:pt x="452081" y="65024"/>
                  </a:lnTo>
                  <a:lnTo>
                    <a:pt x="417969" y="57912"/>
                  </a:lnTo>
                  <a:lnTo>
                    <a:pt x="410349" y="57912"/>
                  </a:lnTo>
                  <a:lnTo>
                    <a:pt x="395109" y="60960"/>
                  </a:lnTo>
                  <a:lnTo>
                    <a:pt x="390004" y="63309"/>
                  </a:lnTo>
                  <a:lnTo>
                    <a:pt x="384060" y="65963"/>
                  </a:lnTo>
                  <a:lnTo>
                    <a:pt x="377532" y="69189"/>
                  </a:lnTo>
                  <a:lnTo>
                    <a:pt x="370725" y="73240"/>
                  </a:lnTo>
                  <a:lnTo>
                    <a:pt x="349389" y="83908"/>
                  </a:lnTo>
                  <a:lnTo>
                    <a:pt x="350913" y="97624"/>
                  </a:lnTo>
                  <a:lnTo>
                    <a:pt x="349389" y="109816"/>
                  </a:lnTo>
                  <a:lnTo>
                    <a:pt x="360057" y="112864"/>
                  </a:lnTo>
                  <a:lnTo>
                    <a:pt x="362572" y="106895"/>
                  </a:lnTo>
                  <a:lnTo>
                    <a:pt x="365302" y="100672"/>
                  </a:lnTo>
                  <a:lnTo>
                    <a:pt x="368198" y="93802"/>
                  </a:lnTo>
                  <a:lnTo>
                    <a:pt x="370725" y="86956"/>
                  </a:lnTo>
                  <a:lnTo>
                    <a:pt x="375297" y="83908"/>
                  </a:lnTo>
                  <a:lnTo>
                    <a:pt x="379869" y="82384"/>
                  </a:lnTo>
                  <a:lnTo>
                    <a:pt x="385965" y="80860"/>
                  </a:lnTo>
                  <a:lnTo>
                    <a:pt x="390537" y="79336"/>
                  </a:lnTo>
                  <a:lnTo>
                    <a:pt x="396633" y="77812"/>
                  </a:lnTo>
                  <a:lnTo>
                    <a:pt x="402729" y="77812"/>
                  </a:lnTo>
                  <a:lnTo>
                    <a:pt x="440829" y="93052"/>
                  </a:lnTo>
                  <a:lnTo>
                    <a:pt x="451586" y="129628"/>
                  </a:lnTo>
                  <a:lnTo>
                    <a:pt x="451586" y="140296"/>
                  </a:lnTo>
                  <a:lnTo>
                    <a:pt x="449973" y="151066"/>
                  </a:lnTo>
                  <a:lnTo>
                    <a:pt x="451586" y="192214"/>
                  </a:lnTo>
                  <a:lnTo>
                    <a:pt x="418731" y="220357"/>
                  </a:lnTo>
                  <a:lnTo>
                    <a:pt x="398157" y="224218"/>
                  </a:lnTo>
                  <a:lnTo>
                    <a:pt x="389013" y="224218"/>
                  </a:lnTo>
                  <a:lnTo>
                    <a:pt x="382917" y="222694"/>
                  </a:lnTo>
                  <a:lnTo>
                    <a:pt x="376821" y="216598"/>
                  </a:lnTo>
                  <a:lnTo>
                    <a:pt x="372249" y="210502"/>
                  </a:lnTo>
                  <a:lnTo>
                    <a:pt x="369201" y="202882"/>
                  </a:lnTo>
                  <a:lnTo>
                    <a:pt x="369201" y="193738"/>
                  </a:lnTo>
                  <a:lnTo>
                    <a:pt x="392988" y="157543"/>
                  </a:lnTo>
                  <a:lnTo>
                    <a:pt x="451586" y="140296"/>
                  </a:lnTo>
                  <a:lnTo>
                    <a:pt x="451586" y="129628"/>
                  </a:lnTo>
                  <a:lnTo>
                    <a:pt x="399681" y="139928"/>
                  </a:lnTo>
                  <a:lnTo>
                    <a:pt x="363029" y="151993"/>
                  </a:lnTo>
                  <a:lnTo>
                    <a:pt x="337870" y="184975"/>
                  </a:lnTo>
                  <a:lnTo>
                    <a:pt x="335572" y="202882"/>
                  </a:lnTo>
                  <a:lnTo>
                    <a:pt x="336435" y="212598"/>
                  </a:lnTo>
                  <a:lnTo>
                    <a:pt x="364248" y="244500"/>
                  </a:lnTo>
                  <a:lnTo>
                    <a:pt x="385965" y="247167"/>
                  </a:lnTo>
                  <a:lnTo>
                    <a:pt x="396633" y="247167"/>
                  </a:lnTo>
                  <a:lnTo>
                    <a:pt x="401205" y="245643"/>
                  </a:lnTo>
                  <a:lnTo>
                    <a:pt x="404253" y="245643"/>
                  </a:lnTo>
                  <a:lnTo>
                    <a:pt x="407301" y="242595"/>
                  </a:lnTo>
                  <a:lnTo>
                    <a:pt x="411873" y="241071"/>
                  </a:lnTo>
                  <a:lnTo>
                    <a:pt x="433768" y="224218"/>
                  </a:lnTo>
                  <a:lnTo>
                    <a:pt x="451586" y="210502"/>
                  </a:lnTo>
                  <a:lnTo>
                    <a:pt x="451586" y="244119"/>
                  </a:lnTo>
                  <a:lnTo>
                    <a:pt x="460159" y="243243"/>
                  </a:lnTo>
                  <a:lnTo>
                    <a:pt x="467588" y="242785"/>
                  </a:lnTo>
                  <a:lnTo>
                    <a:pt x="473875" y="242620"/>
                  </a:lnTo>
                  <a:lnTo>
                    <a:pt x="479018" y="242595"/>
                  </a:lnTo>
                  <a:lnTo>
                    <a:pt x="484428" y="242620"/>
                  </a:lnTo>
                  <a:lnTo>
                    <a:pt x="491401" y="242785"/>
                  </a:lnTo>
                  <a:lnTo>
                    <a:pt x="499808" y="243243"/>
                  </a:lnTo>
                  <a:lnTo>
                    <a:pt x="509498" y="244119"/>
                  </a:lnTo>
                  <a:lnTo>
                    <a:pt x="509498" y="242595"/>
                  </a:lnTo>
                  <a:lnTo>
                    <a:pt x="509498" y="231927"/>
                  </a:lnTo>
                  <a:close/>
                </a:path>
                <a:path w="984250" h="247650">
                  <a:moveTo>
                    <a:pt x="645236" y="73253"/>
                  </a:moveTo>
                  <a:lnTo>
                    <a:pt x="629996" y="74777"/>
                  </a:lnTo>
                  <a:lnTo>
                    <a:pt x="591896" y="74777"/>
                  </a:lnTo>
                  <a:lnTo>
                    <a:pt x="592150" y="49618"/>
                  </a:lnTo>
                  <a:lnTo>
                    <a:pt x="592848" y="29349"/>
                  </a:lnTo>
                  <a:lnTo>
                    <a:pt x="593813" y="14236"/>
                  </a:lnTo>
                  <a:lnTo>
                    <a:pt x="594944" y="4572"/>
                  </a:lnTo>
                  <a:lnTo>
                    <a:pt x="588848" y="0"/>
                  </a:lnTo>
                  <a:lnTo>
                    <a:pt x="583412" y="3454"/>
                  </a:lnTo>
                  <a:lnTo>
                    <a:pt x="576262" y="7048"/>
                  </a:lnTo>
                  <a:lnTo>
                    <a:pt x="567372" y="10934"/>
                  </a:lnTo>
                  <a:lnTo>
                    <a:pt x="556742" y="15240"/>
                  </a:lnTo>
                  <a:lnTo>
                    <a:pt x="557682" y="30962"/>
                  </a:lnTo>
                  <a:lnTo>
                    <a:pt x="558165" y="46113"/>
                  </a:lnTo>
                  <a:lnTo>
                    <a:pt x="558368" y="74777"/>
                  </a:lnTo>
                  <a:lnTo>
                    <a:pt x="544182" y="81635"/>
                  </a:lnTo>
                  <a:lnTo>
                    <a:pt x="536409" y="85064"/>
                  </a:lnTo>
                  <a:lnTo>
                    <a:pt x="527786" y="88493"/>
                  </a:lnTo>
                  <a:lnTo>
                    <a:pt x="527786" y="96113"/>
                  </a:lnTo>
                  <a:lnTo>
                    <a:pt x="535762" y="95224"/>
                  </a:lnTo>
                  <a:lnTo>
                    <a:pt x="543610" y="94780"/>
                  </a:lnTo>
                  <a:lnTo>
                    <a:pt x="558368" y="94589"/>
                  </a:lnTo>
                  <a:lnTo>
                    <a:pt x="558368" y="215074"/>
                  </a:lnTo>
                  <a:lnTo>
                    <a:pt x="559892" y="224218"/>
                  </a:lnTo>
                  <a:lnTo>
                    <a:pt x="562940" y="228790"/>
                  </a:lnTo>
                  <a:lnTo>
                    <a:pt x="565988" y="234988"/>
                  </a:lnTo>
                  <a:lnTo>
                    <a:pt x="570560" y="239560"/>
                  </a:lnTo>
                  <a:lnTo>
                    <a:pt x="582752" y="245656"/>
                  </a:lnTo>
                  <a:lnTo>
                    <a:pt x="591896" y="247180"/>
                  </a:lnTo>
                  <a:lnTo>
                    <a:pt x="611708" y="247180"/>
                  </a:lnTo>
                  <a:lnTo>
                    <a:pt x="616280" y="245656"/>
                  </a:lnTo>
                  <a:lnTo>
                    <a:pt x="619328" y="244132"/>
                  </a:lnTo>
                  <a:lnTo>
                    <a:pt x="623900" y="244132"/>
                  </a:lnTo>
                  <a:lnTo>
                    <a:pt x="642188" y="221170"/>
                  </a:lnTo>
                  <a:lnTo>
                    <a:pt x="637616" y="215074"/>
                  </a:lnTo>
                  <a:lnTo>
                    <a:pt x="633044" y="218122"/>
                  </a:lnTo>
                  <a:lnTo>
                    <a:pt x="626948" y="221170"/>
                  </a:lnTo>
                  <a:lnTo>
                    <a:pt x="622376" y="222694"/>
                  </a:lnTo>
                  <a:lnTo>
                    <a:pt x="610184" y="222694"/>
                  </a:lnTo>
                  <a:lnTo>
                    <a:pt x="604088" y="221170"/>
                  </a:lnTo>
                  <a:lnTo>
                    <a:pt x="601040" y="218122"/>
                  </a:lnTo>
                  <a:lnTo>
                    <a:pt x="596468" y="215074"/>
                  </a:lnTo>
                  <a:lnTo>
                    <a:pt x="591896" y="93065"/>
                  </a:lnTo>
                  <a:lnTo>
                    <a:pt x="642188" y="93065"/>
                  </a:lnTo>
                  <a:lnTo>
                    <a:pt x="645236" y="73253"/>
                  </a:lnTo>
                  <a:close/>
                </a:path>
                <a:path w="984250" h="247650">
                  <a:moveTo>
                    <a:pt x="825246" y="134200"/>
                  </a:moveTo>
                  <a:lnTo>
                    <a:pt x="813676" y="88988"/>
                  </a:lnTo>
                  <a:lnTo>
                    <a:pt x="788670" y="66827"/>
                  </a:lnTo>
                  <a:lnTo>
                    <a:pt x="788670" y="137248"/>
                  </a:lnTo>
                  <a:lnTo>
                    <a:pt x="782447" y="137490"/>
                  </a:lnTo>
                  <a:lnTo>
                    <a:pt x="768235" y="138544"/>
                  </a:lnTo>
                  <a:lnTo>
                    <a:pt x="761149" y="138772"/>
                  </a:lnTo>
                  <a:lnTo>
                    <a:pt x="744054" y="138544"/>
                  </a:lnTo>
                  <a:lnTo>
                    <a:pt x="710996" y="137490"/>
                  </a:lnTo>
                  <a:lnTo>
                    <a:pt x="695617" y="137248"/>
                  </a:lnTo>
                  <a:lnTo>
                    <a:pt x="703326" y="96748"/>
                  </a:lnTo>
                  <a:lnTo>
                    <a:pt x="733120" y="72847"/>
                  </a:lnTo>
                  <a:lnTo>
                    <a:pt x="742861" y="71716"/>
                  </a:lnTo>
                  <a:lnTo>
                    <a:pt x="752005" y="71716"/>
                  </a:lnTo>
                  <a:lnTo>
                    <a:pt x="782574" y="94576"/>
                  </a:lnTo>
                  <a:lnTo>
                    <a:pt x="788670" y="137248"/>
                  </a:lnTo>
                  <a:lnTo>
                    <a:pt x="788670" y="66827"/>
                  </a:lnTo>
                  <a:lnTo>
                    <a:pt x="781431" y="63296"/>
                  </a:lnTo>
                  <a:lnTo>
                    <a:pt x="766826" y="59309"/>
                  </a:lnTo>
                  <a:lnTo>
                    <a:pt x="750481" y="57912"/>
                  </a:lnTo>
                  <a:lnTo>
                    <a:pt x="739902" y="58775"/>
                  </a:lnTo>
                  <a:lnTo>
                    <a:pt x="694182" y="78600"/>
                  </a:lnTo>
                  <a:lnTo>
                    <a:pt x="666699" y="112687"/>
                  </a:lnTo>
                  <a:lnTo>
                    <a:pt x="658939" y="155638"/>
                  </a:lnTo>
                  <a:lnTo>
                    <a:pt x="660412" y="175971"/>
                  </a:lnTo>
                  <a:lnTo>
                    <a:pt x="683425" y="222694"/>
                  </a:lnTo>
                  <a:lnTo>
                    <a:pt x="727354" y="245719"/>
                  </a:lnTo>
                  <a:lnTo>
                    <a:pt x="745909" y="247167"/>
                  </a:lnTo>
                  <a:lnTo>
                    <a:pt x="754811" y="246888"/>
                  </a:lnTo>
                  <a:lnTo>
                    <a:pt x="797052" y="236880"/>
                  </a:lnTo>
                  <a:lnTo>
                    <a:pt x="813663" y="227266"/>
                  </a:lnTo>
                  <a:lnTo>
                    <a:pt x="819150" y="213550"/>
                  </a:lnTo>
                  <a:lnTo>
                    <a:pt x="816102" y="210502"/>
                  </a:lnTo>
                  <a:lnTo>
                    <a:pt x="809269" y="214782"/>
                  </a:lnTo>
                  <a:lnTo>
                    <a:pt x="802576" y="218503"/>
                  </a:lnTo>
                  <a:lnTo>
                    <a:pt x="762673" y="227266"/>
                  </a:lnTo>
                  <a:lnTo>
                    <a:pt x="748652" y="226123"/>
                  </a:lnTo>
                  <a:lnTo>
                    <a:pt x="707186" y="197789"/>
                  </a:lnTo>
                  <a:lnTo>
                    <a:pt x="695617" y="151066"/>
                  </a:lnTo>
                  <a:lnTo>
                    <a:pt x="775868" y="150876"/>
                  </a:lnTo>
                  <a:lnTo>
                    <a:pt x="789444" y="150418"/>
                  </a:lnTo>
                  <a:lnTo>
                    <a:pt x="800862" y="149542"/>
                  </a:lnTo>
                  <a:lnTo>
                    <a:pt x="808482" y="149542"/>
                  </a:lnTo>
                  <a:lnTo>
                    <a:pt x="816102" y="148018"/>
                  </a:lnTo>
                  <a:lnTo>
                    <a:pt x="823722" y="144868"/>
                  </a:lnTo>
                  <a:lnTo>
                    <a:pt x="824598" y="138772"/>
                  </a:lnTo>
                  <a:lnTo>
                    <a:pt x="825246" y="134200"/>
                  </a:lnTo>
                  <a:close/>
                </a:path>
                <a:path w="984250" h="247650">
                  <a:moveTo>
                    <a:pt x="983843" y="62484"/>
                  </a:moveTo>
                  <a:lnTo>
                    <a:pt x="982319" y="60960"/>
                  </a:lnTo>
                  <a:lnTo>
                    <a:pt x="980795" y="60960"/>
                  </a:lnTo>
                  <a:lnTo>
                    <a:pt x="977747" y="59436"/>
                  </a:lnTo>
                  <a:lnTo>
                    <a:pt x="971651" y="57912"/>
                  </a:lnTo>
                  <a:lnTo>
                    <a:pt x="957935" y="57912"/>
                  </a:lnTo>
                  <a:lnTo>
                    <a:pt x="951839" y="59436"/>
                  </a:lnTo>
                  <a:lnTo>
                    <a:pt x="945743" y="64008"/>
                  </a:lnTo>
                  <a:lnTo>
                    <a:pt x="940930" y="66916"/>
                  </a:lnTo>
                  <a:lnTo>
                    <a:pt x="935837" y="70954"/>
                  </a:lnTo>
                  <a:lnTo>
                    <a:pt x="930744" y="76098"/>
                  </a:lnTo>
                  <a:lnTo>
                    <a:pt x="921385" y="88061"/>
                  </a:lnTo>
                  <a:lnTo>
                    <a:pt x="912863" y="98247"/>
                  </a:lnTo>
                  <a:lnTo>
                    <a:pt x="909167" y="102196"/>
                  </a:lnTo>
                  <a:lnTo>
                    <a:pt x="909167" y="57912"/>
                  </a:lnTo>
                  <a:lnTo>
                    <a:pt x="903071" y="57912"/>
                  </a:lnTo>
                  <a:lnTo>
                    <a:pt x="875550" y="67144"/>
                  </a:lnTo>
                  <a:lnTo>
                    <a:pt x="868159" y="69176"/>
                  </a:lnTo>
                  <a:lnTo>
                    <a:pt x="859929" y="70764"/>
                  </a:lnTo>
                  <a:lnTo>
                    <a:pt x="842022" y="73240"/>
                  </a:lnTo>
                  <a:lnTo>
                    <a:pt x="842022" y="83908"/>
                  </a:lnTo>
                  <a:lnTo>
                    <a:pt x="867930" y="83908"/>
                  </a:lnTo>
                  <a:lnTo>
                    <a:pt x="872502" y="85432"/>
                  </a:lnTo>
                  <a:lnTo>
                    <a:pt x="878687" y="143344"/>
                  </a:lnTo>
                  <a:lnTo>
                    <a:pt x="878433" y="162001"/>
                  </a:lnTo>
                  <a:lnTo>
                    <a:pt x="877316" y="194665"/>
                  </a:lnTo>
                  <a:lnTo>
                    <a:pt x="877074" y="208978"/>
                  </a:lnTo>
                  <a:lnTo>
                    <a:pt x="875550" y="219646"/>
                  </a:lnTo>
                  <a:lnTo>
                    <a:pt x="875550" y="225742"/>
                  </a:lnTo>
                  <a:lnTo>
                    <a:pt x="872502" y="227266"/>
                  </a:lnTo>
                  <a:lnTo>
                    <a:pt x="870978" y="228790"/>
                  </a:lnTo>
                  <a:lnTo>
                    <a:pt x="867930" y="230403"/>
                  </a:lnTo>
                  <a:lnTo>
                    <a:pt x="860310" y="231927"/>
                  </a:lnTo>
                  <a:lnTo>
                    <a:pt x="842022" y="233451"/>
                  </a:lnTo>
                  <a:lnTo>
                    <a:pt x="842022" y="244119"/>
                  </a:lnTo>
                  <a:lnTo>
                    <a:pt x="854595" y="243243"/>
                  </a:lnTo>
                  <a:lnTo>
                    <a:pt x="867168" y="242785"/>
                  </a:lnTo>
                  <a:lnTo>
                    <a:pt x="879779" y="242620"/>
                  </a:lnTo>
                  <a:lnTo>
                    <a:pt x="920026" y="242785"/>
                  </a:lnTo>
                  <a:lnTo>
                    <a:pt x="934199" y="243243"/>
                  </a:lnTo>
                  <a:lnTo>
                    <a:pt x="948791" y="244119"/>
                  </a:lnTo>
                  <a:lnTo>
                    <a:pt x="948791" y="233451"/>
                  </a:lnTo>
                  <a:lnTo>
                    <a:pt x="927455" y="233451"/>
                  </a:lnTo>
                  <a:lnTo>
                    <a:pt x="919835" y="231927"/>
                  </a:lnTo>
                  <a:lnTo>
                    <a:pt x="915263" y="228790"/>
                  </a:lnTo>
                  <a:lnTo>
                    <a:pt x="913739" y="227266"/>
                  </a:lnTo>
                  <a:lnTo>
                    <a:pt x="912215" y="224218"/>
                  </a:lnTo>
                  <a:lnTo>
                    <a:pt x="912215" y="219646"/>
                  </a:lnTo>
                  <a:lnTo>
                    <a:pt x="911098" y="210172"/>
                  </a:lnTo>
                  <a:lnTo>
                    <a:pt x="910120" y="199834"/>
                  </a:lnTo>
                  <a:lnTo>
                    <a:pt x="909434" y="188353"/>
                  </a:lnTo>
                  <a:lnTo>
                    <a:pt x="909167" y="175450"/>
                  </a:lnTo>
                  <a:lnTo>
                    <a:pt x="909434" y="156578"/>
                  </a:lnTo>
                  <a:lnTo>
                    <a:pt x="915263" y="111340"/>
                  </a:lnTo>
                  <a:lnTo>
                    <a:pt x="939647" y="91528"/>
                  </a:lnTo>
                  <a:lnTo>
                    <a:pt x="951839" y="91528"/>
                  </a:lnTo>
                  <a:lnTo>
                    <a:pt x="956411" y="93052"/>
                  </a:lnTo>
                  <a:lnTo>
                    <a:pt x="965555" y="99148"/>
                  </a:lnTo>
                  <a:lnTo>
                    <a:pt x="968603" y="103720"/>
                  </a:lnTo>
                  <a:lnTo>
                    <a:pt x="971651" y="109816"/>
                  </a:lnTo>
                  <a:lnTo>
                    <a:pt x="980795" y="109816"/>
                  </a:lnTo>
                  <a:lnTo>
                    <a:pt x="980846" y="96697"/>
                  </a:lnTo>
                  <a:lnTo>
                    <a:pt x="981176" y="84861"/>
                  </a:lnTo>
                  <a:lnTo>
                    <a:pt x="982078" y="74460"/>
                  </a:lnTo>
                  <a:lnTo>
                    <a:pt x="983843" y="65620"/>
                  </a:lnTo>
                  <a:lnTo>
                    <a:pt x="983843" y="62484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137" name="object 137"/>
            <p:cNvPicPr/>
            <p:nvPr/>
          </p:nvPicPr>
          <p:blipFill>
            <a:blip r:embed="rId65"/>
            <a:stretch>
              <a:fillRect/>
            </a:stretch>
          </p:blipFill>
          <p:spPr>
            <a:xfrm>
              <a:off x="565196" y="4795389"/>
              <a:ext cx="2218008" cy="1058199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66"/>
            <a:stretch>
              <a:fillRect/>
            </a:stretch>
          </p:blipFill>
          <p:spPr>
            <a:xfrm>
              <a:off x="2061770" y="5257212"/>
              <a:ext cx="125225" cy="164222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67"/>
            <a:stretch>
              <a:fillRect/>
            </a:stretch>
          </p:blipFill>
          <p:spPr>
            <a:xfrm>
              <a:off x="2205822" y="5258556"/>
              <a:ext cx="314913" cy="166911"/>
            </a:xfrm>
            <a:prstGeom prst="rect">
              <a:avLst/>
            </a:prstGeom>
          </p:spPr>
        </p:pic>
        <p:sp>
          <p:nvSpPr>
            <p:cNvPr id="140" name="object 140"/>
            <p:cNvSpPr/>
            <p:nvPr/>
          </p:nvSpPr>
          <p:spPr>
            <a:xfrm>
              <a:off x="2539561" y="5168292"/>
              <a:ext cx="184897" cy="256054"/>
            </a:xfrm>
            <a:custGeom>
              <a:avLst/>
              <a:gdLst/>
              <a:ahLst/>
              <a:cxnLst/>
              <a:rect l="l" t="t" r="r" b="b"/>
              <a:pathLst>
                <a:path w="209550" h="290195">
                  <a:moveTo>
                    <a:pt x="172402" y="289941"/>
                  </a:moveTo>
                  <a:lnTo>
                    <a:pt x="164711" y="283367"/>
                  </a:lnTo>
                  <a:lnTo>
                    <a:pt x="153161" y="272784"/>
                  </a:lnTo>
                  <a:lnTo>
                    <a:pt x="137898" y="258182"/>
                  </a:lnTo>
                  <a:lnTo>
                    <a:pt x="103862" y="224647"/>
                  </a:lnTo>
                  <a:lnTo>
                    <a:pt x="78677" y="200548"/>
                  </a:lnTo>
                  <a:lnTo>
                    <a:pt x="68675" y="190785"/>
                  </a:lnTo>
                  <a:lnTo>
                    <a:pt x="65627" y="190785"/>
                  </a:lnTo>
                  <a:lnTo>
                    <a:pt x="65627" y="215169"/>
                  </a:lnTo>
                  <a:lnTo>
                    <a:pt x="65889" y="236615"/>
                  </a:lnTo>
                  <a:lnTo>
                    <a:pt x="71723" y="274701"/>
                  </a:lnTo>
                  <a:lnTo>
                    <a:pt x="77819" y="276225"/>
                  </a:lnTo>
                  <a:lnTo>
                    <a:pt x="100679" y="276225"/>
                  </a:lnTo>
                  <a:lnTo>
                    <a:pt x="100679" y="286893"/>
                  </a:lnTo>
                  <a:lnTo>
                    <a:pt x="90011" y="286893"/>
                  </a:lnTo>
                  <a:lnTo>
                    <a:pt x="77438" y="286654"/>
                  </a:lnTo>
                  <a:lnTo>
                    <a:pt x="53435" y="285369"/>
                  </a:lnTo>
                  <a:lnTo>
                    <a:pt x="3143" y="286893"/>
                  </a:lnTo>
                  <a:lnTo>
                    <a:pt x="3143" y="276225"/>
                  </a:lnTo>
                  <a:lnTo>
                    <a:pt x="22955" y="276225"/>
                  </a:lnTo>
                  <a:lnTo>
                    <a:pt x="29051" y="274701"/>
                  </a:lnTo>
                  <a:lnTo>
                    <a:pt x="32337" y="264994"/>
                  </a:lnTo>
                  <a:lnTo>
                    <a:pt x="33242" y="254269"/>
                  </a:lnTo>
                  <a:lnTo>
                    <a:pt x="33575" y="238116"/>
                  </a:lnTo>
                  <a:lnTo>
                    <a:pt x="33575" y="73692"/>
                  </a:lnTo>
                  <a:lnTo>
                    <a:pt x="33242" y="52113"/>
                  </a:lnTo>
                  <a:lnTo>
                    <a:pt x="32337" y="37696"/>
                  </a:lnTo>
                  <a:lnTo>
                    <a:pt x="30575" y="30575"/>
                  </a:lnTo>
                  <a:lnTo>
                    <a:pt x="30575" y="27527"/>
                  </a:lnTo>
                  <a:lnTo>
                    <a:pt x="24479" y="26003"/>
                  </a:lnTo>
                  <a:lnTo>
                    <a:pt x="0" y="26003"/>
                  </a:lnTo>
                  <a:lnTo>
                    <a:pt x="0" y="15335"/>
                  </a:lnTo>
                  <a:lnTo>
                    <a:pt x="45815" y="6096"/>
                  </a:lnTo>
                  <a:lnTo>
                    <a:pt x="65627" y="0"/>
                  </a:lnTo>
                  <a:lnTo>
                    <a:pt x="67151" y="0"/>
                  </a:lnTo>
                  <a:lnTo>
                    <a:pt x="68675" y="1524"/>
                  </a:lnTo>
                  <a:lnTo>
                    <a:pt x="68675" y="4572"/>
                  </a:lnTo>
                  <a:lnTo>
                    <a:pt x="67151" y="22955"/>
                  </a:lnTo>
                  <a:lnTo>
                    <a:pt x="66960" y="46779"/>
                  </a:lnTo>
                  <a:lnTo>
                    <a:pt x="66508" y="71215"/>
                  </a:lnTo>
                  <a:lnTo>
                    <a:pt x="65627" y="103822"/>
                  </a:lnTo>
                  <a:lnTo>
                    <a:pt x="65627" y="180117"/>
                  </a:lnTo>
                  <a:lnTo>
                    <a:pt x="97631" y="158686"/>
                  </a:lnTo>
                  <a:lnTo>
                    <a:pt x="126682" y="131254"/>
                  </a:lnTo>
                  <a:lnTo>
                    <a:pt x="154114" y="105346"/>
                  </a:lnTo>
                  <a:lnTo>
                    <a:pt x="193738" y="105346"/>
                  </a:lnTo>
                  <a:lnTo>
                    <a:pt x="193738" y="117538"/>
                  </a:lnTo>
                  <a:lnTo>
                    <a:pt x="181546" y="117538"/>
                  </a:lnTo>
                  <a:lnTo>
                    <a:pt x="176974" y="119062"/>
                  </a:lnTo>
                  <a:lnTo>
                    <a:pt x="141910" y="142684"/>
                  </a:lnTo>
                  <a:lnTo>
                    <a:pt x="100679" y="175450"/>
                  </a:lnTo>
                  <a:lnTo>
                    <a:pt x="116426" y="192055"/>
                  </a:lnTo>
                  <a:lnTo>
                    <a:pt x="129147" y="205061"/>
                  </a:lnTo>
                  <a:lnTo>
                    <a:pt x="138706" y="214334"/>
                  </a:lnTo>
                  <a:lnTo>
                    <a:pt x="144970" y="219741"/>
                  </a:lnTo>
                  <a:lnTo>
                    <a:pt x="161758" y="236054"/>
                  </a:lnTo>
                  <a:lnTo>
                    <a:pt x="175259" y="248519"/>
                  </a:lnTo>
                  <a:lnTo>
                    <a:pt x="190690" y="262509"/>
                  </a:lnTo>
                  <a:lnTo>
                    <a:pt x="193738" y="264033"/>
                  </a:lnTo>
                  <a:lnTo>
                    <a:pt x="196786" y="267081"/>
                  </a:lnTo>
                  <a:lnTo>
                    <a:pt x="198310" y="267081"/>
                  </a:lnTo>
                  <a:lnTo>
                    <a:pt x="201358" y="268605"/>
                  </a:lnTo>
                  <a:lnTo>
                    <a:pt x="204406" y="268605"/>
                  </a:lnTo>
                  <a:lnTo>
                    <a:pt x="208978" y="270129"/>
                  </a:lnTo>
                  <a:lnTo>
                    <a:pt x="208978" y="277749"/>
                  </a:lnTo>
                  <a:lnTo>
                    <a:pt x="200691" y="281154"/>
                  </a:lnTo>
                  <a:lnTo>
                    <a:pt x="191833" y="284416"/>
                  </a:lnTo>
                  <a:lnTo>
                    <a:pt x="182403" y="287393"/>
                  </a:lnTo>
                  <a:lnTo>
                    <a:pt x="172402" y="289941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141" name="object 141"/>
            <p:cNvPicPr/>
            <p:nvPr/>
          </p:nvPicPr>
          <p:blipFill>
            <a:blip r:embed="rId68"/>
            <a:stretch>
              <a:fillRect/>
            </a:stretch>
          </p:blipFill>
          <p:spPr>
            <a:xfrm>
              <a:off x="2868005" y="5168292"/>
              <a:ext cx="1204604" cy="257175"/>
            </a:xfrm>
            <a:prstGeom prst="rect">
              <a:avLst/>
            </a:prstGeom>
          </p:spPr>
        </p:pic>
      </p:grpSp>
      <p:grpSp>
        <p:nvGrpSpPr>
          <p:cNvPr id="142" name="object 142"/>
          <p:cNvGrpSpPr/>
          <p:nvPr/>
        </p:nvGrpSpPr>
        <p:grpSpPr>
          <a:xfrm>
            <a:off x="4220612" y="5168293"/>
            <a:ext cx="462998" cy="257174"/>
            <a:chOff x="4220612" y="5168293"/>
            <a:chExt cx="462998" cy="257174"/>
          </a:xfrm>
        </p:grpSpPr>
        <p:pic>
          <p:nvPicPr>
            <p:cNvPr id="143" name="object 143"/>
            <p:cNvPicPr/>
            <p:nvPr/>
          </p:nvPicPr>
          <p:blipFill>
            <a:blip r:embed="rId69"/>
            <a:stretch>
              <a:fillRect/>
            </a:stretch>
          </p:blipFill>
          <p:spPr>
            <a:xfrm>
              <a:off x="4220612" y="5207374"/>
              <a:ext cx="102281" cy="218094"/>
            </a:xfrm>
            <a:prstGeom prst="rect">
              <a:avLst/>
            </a:prstGeom>
          </p:spPr>
        </p:pic>
        <p:sp>
          <p:nvSpPr>
            <p:cNvPr id="144" name="object 144"/>
            <p:cNvSpPr/>
            <p:nvPr/>
          </p:nvSpPr>
          <p:spPr>
            <a:xfrm>
              <a:off x="4330962" y="5168293"/>
              <a:ext cx="195543" cy="253253"/>
            </a:xfrm>
            <a:custGeom>
              <a:avLst/>
              <a:gdLst/>
              <a:ahLst/>
              <a:cxnLst/>
              <a:rect l="l" t="t" r="r" b="b"/>
              <a:pathLst>
                <a:path w="221614" h="287020">
                  <a:moveTo>
                    <a:pt x="221265" y="286893"/>
                  </a:moveTo>
                  <a:lnTo>
                    <a:pt x="212066" y="286654"/>
                  </a:lnTo>
                  <a:lnTo>
                    <a:pt x="193739" y="285607"/>
                  </a:lnTo>
                  <a:lnTo>
                    <a:pt x="184594" y="285369"/>
                  </a:lnTo>
                  <a:lnTo>
                    <a:pt x="177474" y="285607"/>
                  </a:lnTo>
                  <a:lnTo>
                    <a:pt x="162091" y="286654"/>
                  </a:lnTo>
                  <a:lnTo>
                    <a:pt x="154114" y="286893"/>
                  </a:lnTo>
                  <a:lnTo>
                    <a:pt x="156114" y="263073"/>
                  </a:lnTo>
                  <a:lnTo>
                    <a:pt x="157543" y="239565"/>
                  </a:lnTo>
                  <a:lnTo>
                    <a:pt x="158400" y="216076"/>
                  </a:lnTo>
                  <a:lnTo>
                    <a:pt x="158686" y="192309"/>
                  </a:lnTo>
                  <a:lnTo>
                    <a:pt x="158400" y="178300"/>
                  </a:lnTo>
                  <a:lnTo>
                    <a:pt x="146494" y="137350"/>
                  </a:lnTo>
                  <a:lnTo>
                    <a:pt x="114490" y="126682"/>
                  </a:lnTo>
                  <a:lnTo>
                    <a:pt x="106696" y="127015"/>
                  </a:lnTo>
                  <a:lnTo>
                    <a:pt x="99357" y="128206"/>
                  </a:lnTo>
                  <a:lnTo>
                    <a:pt x="92322" y="130540"/>
                  </a:lnTo>
                  <a:lnTo>
                    <a:pt x="85439" y="134302"/>
                  </a:lnTo>
                  <a:lnTo>
                    <a:pt x="76295" y="138874"/>
                  </a:lnTo>
                  <a:lnTo>
                    <a:pt x="64103" y="184689"/>
                  </a:lnTo>
                  <a:lnTo>
                    <a:pt x="64127" y="238520"/>
                  </a:lnTo>
                  <a:lnTo>
                    <a:pt x="80867" y="274701"/>
                  </a:lnTo>
                  <a:lnTo>
                    <a:pt x="97631" y="276225"/>
                  </a:lnTo>
                  <a:lnTo>
                    <a:pt x="97631" y="286893"/>
                  </a:lnTo>
                  <a:lnTo>
                    <a:pt x="83605" y="286654"/>
                  </a:lnTo>
                  <a:lnTo>
                    <a:pt x="60126" y="285607"/>
                  </a:lnTo>
                  <a:lnTo>
                    <a:pt x="50387" y="285369"/>
                  </a:lnTo>
                  <a:lnTo>
                    <a:pt x="40384" y="285607"/>
                  </a:lnTo>
                  <a:lnTo>
                    <a:pt x="15199" y="286654"/>
                  </a:lnTo>
                  <a:lnTo>
                    <a:pt x="0" y="286893"/>
                  </a:lnTo>
                  <a:lnTo>
                    <a:pt x="0" y="276225"/>
                  </a:lnTo>
                  <a:lnTo>
                    <a:pt x="12287" y="274701"/>
                  </a:lnTo>
                  <a:lnTo>
                    <a:pt x="19907" y="273177"/>
                  </a:lnTo>
                  <a:lnTo>
                    <a:pt x="24479" y="273177"/>
                  </a:lnTo>
                  <a:lnTo>
                    <a:pt x="27527" y="271653"/>
                  </a:lnTo>
                  <a:lnTo>
                    <a:pt x="29051" y="270129"/>
                  </a:lnTo>
                  <a:lnTo>
                    <a:pt x="30575" y="267081"/>
                  </a:lnTo>
                  <a:lnTo>
                    <a:pt x="30575" y="262509"/>
                  </a:lnTo>
                  <a:lnTo>
                    <a:pt x="31456" y="256167"/>
                  </a:lnTo>
                  <a:lnTo>
                    <a:pt x="31908" y="246423"/>
                  </a:lnTo>
                  <a:lnTo>
                    <a:pt x="32099" y="216693"/>
                  </a:lnTo>
                  <a:lnTo>
                    <a:pt x="32099" y="86963"/>
                  </a:lnTo>
                  <a:lnTo>
                    <a:pt x="31146" y="47339"/>
                  </a:lnTo>
                  <a:lnTo>
                    <a:pt x="22955" y="26003"/>
                  </a:lnTo>
                  <a:lnTo>
                    <a:pt x="0" y="26003"/>
                  </a:lnTo>
                  <a:lnTo>
                    <a:pt x="0" y="13811"/>
                  </a:lnTo>
                  <a:lnTo>
                    <a:pt x="38241" y="8359"/>
                  </a:lnTo>
                  <a:lnTo>
                    <a:pt x="64103" y="0"/>
                  </a:lnTo>
                  <a:lnTo>
                    <a:pt x="65627" y="0"/>
                  </a:lnTo>
                  <a:lnTo>
                    <a:pt x="67151" y="1524"/>
                  </a:lnTo>
                  <a:lnTo>
                    <a:pt x="67151" y="4572"/>
                  </a:lnTo>
                  <a:lnTo>
                    <a:pt x="65627" y="12192"/>
                  </a:lnTo>
                  <a:lnTo>
                    <a:pt x="65627" y="45815"/>
                  </a:lnTo>
                  <a:lnTo>
                    <a:pt x="64746" y="58674"/>
                  </a:lnTo>
                  <a:lnTo>
                    <a:pt x="64293" y="69818"/>
                  </a:lnTo>
                  <a:lnTo>
                    <a:pt x="64103" y="86963"/>
                  </a:lnTo>
                  <a:lnTo>
                    <a:pt x="64103" y="138874"/>
                  </a:lnTo>
                  <a:lnTo>
                    <a:pt x="90011" y="116014"/>
                  </a:lnTo>
                  <a:lnTo>
                    <a:pt x="94583" y="111442"/>
                  </a:lnTo>
                  <a:lnTo>
                    <a:pt x="100679" y="106870"/>
                  </a:lnTo>
                  <a:lnTo>
                    <a:pt x="106775" y="105346"/>
                  </a:lnTo>
                  <a:lnTo>
                    <a:pt x="112966" y="102298"/>
                  </a:lnTo>
                  <a:lnTo>
                    <a:pt x="126682" y="102298"/>
                  </a:lnTo>
                  <a:lnTo>
                    <a:pt x="164782" y="109918"/>
                  </a:lnTo>
                  <a:lnTo>
                    <a:pt x="188356" y="139898"/>
                  </a:lnTo>
                  <a:lnTo>
                    <a:pt x="192214" y="176974"/>
                  </a:lnTo>
                  <a:lnTo>
                    <a:pt x="190690" y="234981"/>
                  </a:lnTo>
                  <a:lnTo>
                    <a:pt x="190881" y="251757"/>
                  </a:lnTo>
                  <a:lnTo>
                    <a:pt x="191333" y="258596"/>
                  </a:lnTo>
                  <a:lnTo>
                    <a:pt x="192214" y="264033"/>
                  </a:lnTo>
                  <a:lnTo>
                    <a:pt x="192214" y="267081"/>
                  </a:lnTo>
                  <a:lnTo>
                    <a:pt x="193738" y="270129"/>
                  </a:lnTo>
                  <a:lnTo>
                    <a:pt x="196786" y="273177"/>
                  </a:lnTo>
                  <a:lnTo>
                    <a:pt x="201358" y="274701"/>
                  </a:lnTo>
                  <a:lnTo>
                    <a:pt x="205930" y="274701"/>
                  </a:lnTo>
                  <a:lnTo>
                    <a:pt x="221265" y="276225"/>
                  </a:lnTo>
                  <a:lnTo>
                    <a:pt x="221265" y="286893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145" name="object 145"/>
            <p:cNvPicPr/>
            <p:nvPr/>
          </p:nvPicPr>
          <p:blipFill>
            <a:blip r:embed="rId70"/>
            <a:stretch>
              <a:fillRect/>
            </a:stretch>
          </p:blipFill>
          <p:spPr>
            <a:xfrm>
              <a:off x="4536953" y="5258556"/>
              <a:ext cx="146657" cy="166911"/>
            </a:xfrm>
            <a:prstGeom prst="rect">
              <a:avLst/>
            </a:prstGeom>
          </p:spPr>
        </p:pic>
      </p:grpSp>
      <p:grpSp>
        <p:nvGrpSpPr>
          <p:cNvPr id="146" name="object 146"/>
          <p:cNvGrpSpPr/>
          <p:nvPr/>
        </p:nvGrpSpPr>
        <p:grpSpPr>
          <a:xfrm>
            <a:off x="4841109" y="5168298"/>
            <a:ext cx="589789" cy="257175"/>
            <a:chOff x="4841109" y="5168298"/>
            <a:chExt cx="589789" cy="257175"/>
          </a:xfrm>
        </p:grpSpPr>
        <p:pic>
          <p:nvPicPr>
            <p:cNvPr id="147" name="object 147"/>
            <p:cNvPicPr/>
            <p:nvPr/>
          </p:nvPicPr>
          <p:blipFill>
            <a:blip r:embed="rId71"/>
            <a:stretch>
              <a:fillRect/>
            </a:stretch>
          </p:blipFill>
          <p:spPr>
            <a:xfrm>
              <a:off x="4841109" y="5258556"/>
              <a:ext cx="123797" cy="166911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72"/>
            <a:stretch>
              <a:fillRect/>
            </a:stretch>
          </p:blipFill>
          <p:spPr>
            <a:xfrm>
              <a:off x="4989111" y="5258556"/>
              <a:ext cx="164222" cy="166911"/>
            </a:xfrm>
            <a:prstGeom prst="rect">
              <a:avLst/>
            </a:prstGeom>
          </p:spPr>
        </p:pic>
        <p:sp>
          <p:nvSpPr>
            <p:cNvPr id="149" name="object 149"/>
            <p:cNvSpPr/>
            <p:nvPr/>
          </p:nvSpPr>
          <p:spPr>
            <a:xfrm>
              <a:off x="5174843" y="5168298"/>
              <a:ext cx="256054" cy="257175"/>
            </a:xfrm>
            <a:custGeom>
              <a:avLst/>
              <a:gdLst/>
              <a:ahLst/>
              <a:cxnLst/>
              <a:rect l="l" t="t" r="r" b="b"/>
              <a:pathLst>
                <a:path w="290195" h="291464">
                  <a:moveTo>
                    <a:pt x="68681" y="32092"/>
                  </a:moveTo>
                  <a:lnTo>
                    <a:pt x="67157" y="27520"/>
                  </a:lnTo>
                  <a:lnTo>
                    <a:pt x="58013" y="18376"/>
                  </a:lnTo>
                  <a:lnTo>
                    <a:pt x="53441" y="16852"/>
                  </a:lnTo>
                  <a:lnTo>
                    <a:pt x="41249" y="16852"/>
                  </a:lnTo>
                  <a:lnTo>
                    <a:pt x="36677" y="18376"/>
                  </a:lnTo>
                  <a:lnTo>
                    <a:pt x="27533" y="27520"/>
                  </a:lnTo>
                  <a:lnTo>
                    <a:pt x="26009" y="32092"/>
                  </a:lnTo>
                  <a:lnTo>
                    <a:pt x="26009" y="44284"/>
                  </a:lnTo>
                  <a:lnTo>
                    <a:pt x="27533" y="48856"/>
                  </a:lnTo>
                  <a:lnTo>
                    <a:pt x="36677" y="58000"/>
                  </a:lnTo>
                  <a:lnTo>
                    <a:pt x="41249" y="59524"/>
                  </a:lnTo>
                  <a:lnTo>
                    <a:pt x="53441" y="59524"/>
                  </a:lnTo>
                  <a:lnTo>
                    <a:pt x="58013" y="58000"/>
                  </a:lnTo>
                  <a:lnTo>
                    <a:pt x="67157" y="48856"/>
                  </a:lnTo>
                  <a:lnTo>
                    <a:pt x="68681" y="44284"/>
                  </a:lnTo>
                  <a:lnTo>
                    <a:pt x="68681" y="32092"/>
                  </a:lnTo>
                  <a:close/>
                </a:path>
                <a:path w="290195" h="291464">
                  <a:moveTo>
                    <a:pt x="96113" y="276225"/>
                  </a:moveTo>
                  <a:lnTo>
                    <a:pt x="65633" y="265557"/>
                  </a:lnTo>
                  <a:lnTo>
                    <a:pt x="65633" y="260985"/>
                  </a:lnTo>
                  <a:lnTo>
                    <a:pt x="64770" y="251739"/>
                  </a:lnTo>
                  <a:lnTo>
                    <a:pt x="64300" y="241274"/>
                  </a:lnTo>
                  <a:lnTo>
                    <a:pt x="64122" y="230238"/>
                  </a:lnTo>
                  <a:lnTo>
                    <a:pt x="64122" y="202768"/>
                  </a:lnTo>
                  <a:lnTo>
                    <a:pt x="64287" y="184683"/>
                  </a:lnTo>
                  <a:lnTo>
                    <a:pt x="64744" y="161556"/>
                  </a:lnTo>
                  <a:lnTo>
                    <a:pt x="65633" y="135826"/>
                  </a:lnTo>
                  <a:lnTo>
                    <a:pt x="65646" y="126961"/>
                  </a:lnTo>
                  <a:lnTo>
                    <a:pt x="65824" y="118681"/>
                  </a:lnTo>
                  <a:lnTo>
                    <a:pt x="66268" y="110959"/>
                  </a:lnTo>
                  <a:lnTo>
                    <a:pt x="67157" y="103822"/>
                  </a:lnTo>
                  <a:lnTo>
                    <a:pt x="62585" y="100774"/>
                  </a:lnTo>
                  <a:lnTo>
                    <a:pt x="39649" y="109131"/>
                  </a:lnTo>
                  <a:lnTo>
                    <a:pt x="33629" y="111442"/>
                  </a:lnTo>
                  <a:lnTo>
                    <a:pt x="27317" y="112610"/>
                  </a:lnTo>
                  <a:lnTo>
                    <a:pt x="10655" y="115519"/>
                  </a:lnTo>
                  <a:lnTo>
                    <a:pt x="0" y="117538"/>
                  </a:lnTo>
                  <a:lnTo>
                    <a:pt x="0" y="128206"/>
                  </a:lnTo>
                  <a:lnTo>
                    <a:pt x="21437" y="128206"/>
                  </a:lnTo>
                  <a:lnTo>
                    <a:pt x="26009" y="129730"/>
                  </a:lnTo>
                  <a:lnTo>
                    <a:pt x="29057" y="132778"/>
                  </a:lnTo>
                  <a:lnTo>
                    <a:pt x="30581" y="135826"/>
                  </a:lnTo>
                  <a:lnTo>
                    <a:pt x="30581" y="138874"/>
                  </a:lnTo>
                  <a:lnTo>
                    <a:pt x="31457" y="147739"/>
                  </a:lnTo>
                  <a:lnTo>
                    <a:pt x="31915" y="158318"/>
                  </a:lnTo>
                  <a:lnTo>
                    <a:pt x="32080" y="170637"/>
                  </a:lnTo>
                  <a:lnTo>
                    <a:pt x="32105" y="184683"/>
                  </a:lnTo>
                  <a:lnTo>
                    <a:pt x="31864" y="205244"/>
                  </a:lnTo>
                  <a:lnTo>
                    <a:pt x="31343" y="223354"/>
                  </a:lnTo>
                  <a:lnTo>
                    <a:pt x="30810" y="238912"/>
                  </a:lnTo>
                  <a:lnTo>
                    <a:pt x="30581" y="251472"/>
                  </a:lnTo>
                  <a:lnTo>
                    <a:pt x="30581" y="262509"/>
                  </a:lnTo>
                  <a:lnTo>
                    <a:pt x="29057" y="268605"/>
                  </a:lnTo>
                  <a:lnTo>
                    <a:pt x="27533" y="271653"/>
                  </a:lnTo>
                  <a:lnTo>
                    <a:pt x="26009" y="273177"/>
                  </a:lnTo>
                  <a:lnTo>
                    <a:pt x="22961" y="274701"/>
                  </a:lnTo>
                  <a:lnTo>
                    <a:pt x="16865" y="274701"/>
                  </a:lnTo>
                  <a:lnTo>
                    <a:pt x="0" y="276225"/>
                  </a:lnTo>
                  <a:lnTo>
                    <a:pt x="0" y="286893"/>
                  </a:lnTo>
                  <a:lnTo>
                    <a:pt x="11480" y="286651"/>
                  </a:lnTo>
                  <a:lnTo>
                    <a:pt x="34378" y="285610"/>
                  </a:lnTo>
                  <a:lnTo>
                    <a:pt x="45821" y="285369"/>
                  </a:lnTo>
                  <a:lnTo>
                    <a:pt x="57531" y="285610"/>
                  </a:lnTo>
                  <a:lnTo>
                    <a:pt x="82677" y="286651"/>
                  </a:lnTo>
                  <a:lnTo>
                    <a:pt x="96113" y="286893"/>
                  </a:lnTo>
                  <a:lnTo>
                    <a:pt x="96113" y="285369"/>
                  </a:lnTo>
                  <a:lnTo>
                    <a:pt x="96113" y="276225"/>
                  </a:lnTo>
                  <a:close/>
                </a:path>
                <a:path w="290195" h="291464">
                  <a:moveTo>
                    <a:pt x="208978" y="276225"/>
                  </a:moveTo>
                  <a:lnTo>
                    <a:pt x="192214" y="274701"/>
                  </a:lnTo>
                  <a:lnTo>
                    <a:pt x="184594" y="273177"/>
                  </a:lnTo>
                  <a:lnTo>
                    <a:pt x="180022" y="271653"/>
                  </a:lnTo>
                  <a:lnTo>
                    <a:pt x="180022" y="268605"/>
                  </a:lnTo>
                  <a:lnTo>
                    <a:pt x="178904" y="261785"/>
                  </a:lnTo>
                  <a:lnTo>
                    <a:pt x="177927" y="248361"/>
                  </a:lnTo>
                  <a:lnTo>
                    <a:pt x="177241" y="228663"/>
                  </a:lnTo>
                  <a:lnTo>
                    <a:pt x="176974" y="202984"/>
                  </a:lnTo>
                  <a:lnTo>
                    <a:pt x="176974" y="103822"/>
                  </a:lnTo>
                  <a:lnTo>
                    <a:pt x="177241" y="80340"/>
                  </a:lnTo>
                  <a:lnTo>
                    <a:pt x="177927" y="55727"/>
                  </a:lnTo>
                  <a:lnTo>
                    <a:pt x="180022" y="3048"/>
                  </a:lnTo>
                  <a:lnTo>
                    <a:pt x="176974" y="0"/>
                  </a:lnTo>
                  <a:lnTo>
                    <a:pt x="164401" y="5168"/>
                  </a:lnTo>
                  <a:lnTo>
                    <a:pt x="149529" y="9347"/>
                  </a:lnTo>
                  <a:lnTo>
                    <a:pt x="132359" y="12687"/>
                  </a:lnTo>
                  <a:lnTo>
                    <a:pt x="112877" y="15341"/>
                  </a:lnTo>
                  <a:lnTo>
                    <a:pt x="112877" y="26009"/>
                  </a:lnTo>
                  <a:lnTo>
                    <a:pt x="135826" y="26009"/>
                  </a:lnTo>
                  <a:lnTo>
                    <a:pt x="140398" y="27533"/>
                  </a:lnTo>
                  <a:lnTo>
                    <a:pt x="143446" y="30581"/>
                  </a:lnTo>
                  <a:lnTo>
                    <a:pt x="143446" y="41249"/>
                  </a:lnTo>
                  <a:lnTo>
                    <a:pt x="144970" y="65633"/>
                  </a:lnTo>
                  <a:lnTo>
                    <a:pt x="144970" y="201460"/>
                  </a:lnTo>
                  <a:lnTo>
                    <a:pt x="144703" y="228015"/>
                  </a:lnTo>
                  <a:lnTo>
                    <a:pt x="144018" y="248170"/>
                  </a:lnTo>
                  <a:lnTo>
                    <a:pt x="143040" y="261759"/>
                  </a:lnTo>
                  <a:lnTo>
                    <a:pt x="141922" y="268605"/>
                  </a:lnTo>
                  <a:lnTo>
                    <a:pt x="141922" y="271653"/>
                  </a:lnTo>
                  <a:lnTo>
                    <a:pt x="137350" y="274701"/>
                  </a:lnTo>
                  <a:lnTo>
                    <a:pt x="129730" y="274701"/>
                  </a:lnTo>
                  <a:lnTo>
                    <a:pt x="112877" y="276225"/>
                  </a:lnTo>
                  <a:lnTo>
                    <a:pt x="112877" y="286893"/>
                  </a:lnTo>
                  <a:lnTo>
                    <a:pt x="129235" y="286651"/>
                  </a:lnTo>
                  <a:lnTo>
                    <a:pt x="157327" y="285610"/>
                  </a:lnTo>
                  <a:lnTo>
                    <a:pt x="169354" y="285369"/>
                  </a:lnTo>
                  <a:lnTo>
                    <a:pt x="178765" y="285610"/>
                  </a:lnTo>
                  <a:lnTo>
                    <a:pt x="198716" y="286651"/>
                  </a:lnTo>
                  <a:lnTo>
                    <a:pt x="208978" y="286893"/>
                  </a:lnTo>
                  <a:lnTo>
                    <a:pt x="208978" y="276225"/>
                  </a:lnTo>
                  <a:close/>
                </a:path>
                <a:path w="290195" h="291464">
                  <a:moveTo>
                    <a:pt x="289839" y="262509"/>
                  </a:moveTo>
                  <a:lnTo>
                    <a:pt x="288315" y="256311"/>
                  </a:lnTo>
                  <a:lnTo>
                    <a:pt x="283743" y="253263"/>
                  </a:lnTo>
                  <a:lnTo>
                    <a:pt x="279171" y="248691"/>
                  </a:lnTo>
                  <a:lnTo>
                    <a:pt x="274599" y="245643"/>
                  </a:lnTo>
                  <a:lnTo>
                    <a:pt x="268503" y="245643"/>
                  </a:lnTo>
                  <a:lnTo>
                    <a:pt x="262407" y="245643"/>
                  </a:lnTo>
                  <a:lnTo>
                    <a:pt x="256311" y="248691"/>
                  </a:lnTo>
                  <a:lnTo>
                    <a:pt x="251739" y="253263"/>
                  </a:lnTo>
                  <a:lnTo>
                    <a:pt x="245643" y="262509"/>
                  </a:lnTo>
                  <a:lnTo>
                    <a:pt x="245643" y="274701"/>
                  </a:lnTo>
                  <a:lnTo>
                    <a:pt x="248691" y="280797"/>
                  </a:lnTo>
                  <a:lnTo>
                    <a:pt x="256311" y="288417"/>
                  </a:lnTo>
                  <a:lnTo>
                    <a:pt x="262407" y="291465"/>
                  </a:lnTo>
                  <a:lnTo>
                    <a:pt x="274599" y="291465"/>
                  </a:lnTo>
                  <a:lnTo>
                    <a:pt x="279171" y="288417"/>
                  </a:lnTo>
                  <a:lnTo>
                    <a:pt x="283743" y="283845"/>
                  </a:lnTo>
                  <a:lnTo>
                    <a:pt x="288315" y="280797"/>
                  </a:lnTo>
                  <a:lnTo>
                    <a:pt x="289839" y="274701"/>
                  </a:lnTo>
                  <a:lnTo>
                    <a:pt x="289839" y="26250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150" name="object 150"/>
          <p:cNvGrpSpPr/>
          <p:nvPr/>
        </p:nvGrpSpPr>
        <p:grpSpPr>
          <a:xfrm>
            <a:off x="2971631" y="5630114"/>
            <a:ext cx="580072" cy="261209"/>
            <a:chOff x="2971632" y="5630115"/>
            <a:chExt cx="580072" cy="261209"/>
          </a:xfrm>
        </p:grpSpPr>
        <p:sp>
          <p:nvSpPr>
            <p:cNvPr id="151" name="object 151"/>
            <p:cNvSpPr/>
            <p:nvPr/>
          </p:nvSpPr>
          <p:spPr>
            <a:xfrm>
              <a:off x="2971632" y="5634149"/>
              <a:ext cx="183216" cy="257175"/>
            </a:xfrm>
            <a:custGeom>
              <a:avLst/>
              <a:gdLst/>
              <a:ahLst/>
              <a:cxnLst/>
              <a:rect l="l" t="t" r="r" b="b"/>
              <a:pathLst>
                <a:path w="207645" h="291465">
                  <a:moveTo>
                    <a:pt x="39623" y="291369"/>
                  </a:moveTo>
                  <a:lnTo>
                    <a:pt x="22859" y="291369"/>
                  </a:lnTo>
                  <a:lnTo>
                    <a:pt x="18287" y="289845"/>
                  </a:lnTo>
                  <a:lnTo>
                    <a:pt x="15239" y="288321"/>
                  </a:lnTo>
                  <a:lnTo>
                    <a:pt x="10667" y="286797"/>
                  </a:lnTo>
                  <a:lnTo>
                    <a:pt x="7619" y="285273"/>
                  </a:lnTo>
                  <a:lnTo>
                    <a:pt x="15239" y="254793"/>
                  </a:lnTo>
                  <a:lnTo>
                    <a:pt x="19811" y="254793"/>
                  </a:lnTo>
                  <a:lnTo>
                    <a:pt x="27431" y="262413"/>
                  </a:lnTo>
                  <a:lnTo>
                    <a:pt x="30479" y="263937"/>
                  </a:lnTo>
                  <a:lnTo>
                    <a:pt x="33527" y="266985"/>
                  </a:lnTo>
                  <a:lnTo>
                    <a:pt x="48863" y="266985"/>
                  </a:lnTo>
                  <a:lnTo>
                    <a:pt x="75533" y="234588"/>
                  </a:lnTo>
                  <a:lnTo>
                    <a:pt x="93059" y="192214"/>
                  </a:lnTo>
                  <a:lnTo>
                    <a:pt x="70985" y="135381"/>
                  </a:lnTo>
                  <a:lnTo>
                    <a:pt x="59531" y="106775"/>
                  </a:lnTo>
                  <a:lnTo>
                    <a:pt x="41147" y="62579"/>
                  </a:lnTo>
                  <a:lnTo>
                    <a:pt x="27431" y="28956"/>
                  </a:lnTo>
                  <a:lnTo>
                    <a:pt x="23479" y="21193"/>
                  </a:lnTo>
                  <a:lnTo>
                    <a:pt x="18668" y="16002"/>
                  </a:lnTo>
                  <a:lnTo>
                    <a:pt x="13287" y="13096"/>
                  </a:lnTo>
                  <a:lnTo>
                    <a:pt x="7619" y="12192"/>
                  </a:lnTo>
                  <a:lnTo>
                    <a:pt x="0" y="12192"/>
                  </a:lnTo>
                  <a:lnTo>
                    <a:pt x="0" y="0"/>
                  </a:lnTo>
                  <a:lnTo>
                    <a:pt x="9120" y="881"/>
                  </a:lnTo>
                  <a:lnTo>
                    <a:pt x="18097" y="1333"/>
                  </a:lnTo>
                  <a:lnTo>
                    <a:pt x="42782" y="1500"/>
                  </a:lnTo>
                  <a:lnTo>
                    <a:pt x="54530" y="1333"/>
                  </a:lnTo>
                  <a:lnTo>
                    <a:pt x="70279" y="881"/>
                  </a:lnTo>
                  <a:lnTo>
                    <a:pt x="90011" y="0"/>
                  </a:lnTo>
                  <a:lnTo>
                    <a:pt x="90011" y="12192"/>
                  </a:lnTo>
                  <a:lnTo>
                    <a:pt x="67151" y="12192"/>
                  </a:lnTo>
                  <a:lnTo>
                    <a:pt x="65627" y="13716"/>
                  </a:lnTo>
                  <a:lnTo>
                    <a:pt x="62579" y="15240"/>
                  </a:lnTo>
                  <a:lnTo>
                    <a:pt x="62579" y="25908"/>
                  </a:lnTo>
                  <a:lnTo>
                    <a:pt x="65627" y="33528"/>
                  </a:lnTo>
                  <a:lnTo>
                    <a:pt x="75342" y="60445"/>
                  </a:lnTo>
                  <a:lnTo>
                    <a:pt x="86201" y="88487"/>
                  </a:lnTo>
                  <a:lnTo>
                    <a:pt x="98202" y="117672"/>
                  </a:lnTo>
                  <a:lnTo>
                    <a:pt x="111347" y="148018"/>
                  </a:lnTo>
                  <a:lnTo>
                    <a:pt x="123612" y="119910"/>
                  </a:lnTo>
                  <a:lnTo>
                    <a:pt x="145891" y="66017"/>
                  </a:lnTo>
                  <a:lnTo>
                    <a:pt x="160210" y="24384"/>
                  </a:lnTo>
                  <a:lnTo>
                    <a:pt x="160210" y="18288"/>
                  </a:lnTo>
                  <a:lnTo>
                    <a:pt x="157162" y="15240"/>
                  </a:lnTo>
                  <a:lnTo>
                    <a:pt x="147923" y="13716"/>
                  </a:lnTo>
                  <a:lnTo>
                    <a:pt x="134207" y="12192"/>
                  </a:lnTo>
                  <a:lnTo>
                    <a:pt x="134207" y="0"/>
                  </a:lnTo>
                  <a:lnTo>
                    <a:pt x="144485" y="881"/>
                  </a:lnTo>
                  <a:lnTo>
                    <a:pt x="154638" y="1333"/>
                  </a:lnTo>
                  <a:lnTo>
                    <a:pt x="182165" y="1500"/>
                  </a:lnTo>
                  <a:lnTo>
                    <a:pt x="190690" y="1333"/>
                  </a:lnTo>
                  <a:lnTo>
                    <a:pt x="199215" y="881"/>
                  </a:lnTo>
                  <a:lnTo>
                    <a:pt x="207454" y="0"/>
                  </a:lnTo>
                  <a:lnTo>
                    <a:pt x="207454" y="12192"/>
                  </a:lnTo>
                  <a:lnTo>
                    <a:pt x="195262" y="12192"/>
                  </a:lnTo>
                  <a:lnTo>
                    <a:pt x="189166" y="15240"/>
                  </a:lnTo>
                  <a:lnTo>
                    <a:pt x="186118" y="18288"/>
                  </a:lnTo>
                  <a:lnTo>
                    <a:pt x="184594" y="21336"/>
                  </a:lnTo>
                  <a:lnTo>
                    <a:pt x="179759" y="29576"/>
                  </a:lnTo>
                  <a:lnTo>
                    <a:pt x="172200" y="44969"/>
                  </a:lnTo>
                  <a:lnTo>
                    <a:pt x="162051" y="67239"/>
                  </a:lnTo>
                  <a:lnTo>
                    <a:pt x="149447" y="96107"/>
                  </a:lnTo>
                  <a:lnTo>
                    <a:pt x="143446" y="108967"/>
                  </a:lnTo>
                  <a:lnTo>
                    <a:pt x="134588" y="129266"/>
                  </a:lnTo>
                  <a:lnTo>
                    <a:pt x="122872" y="157012"/>
                  </a:lnTo>
                  <a:lnTo>
                    <a:pt x="108299" y="192214"/>
                  </a:lnTo>
                  <a:lnTo>
                    <a:pt x="85248" y="243732"/>
                  </a:lnTo>
                  <a:lnTo>
                    <a:pt x="66579" y="277082"/>
                  </a:lnTo>
                  <a:lnTo>
                    <a:pt x="47243" y="289845"/>
                  </a:lnTo>
                  <a:lnTo>
                    <a:pt x="39623" y="29136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152" name="object 152"/>
            <p:cNvPicPr/>
            <p:nvPr/>
          </p:nvPicPr>
          <p:blipFill>
            <a:blip r:embed="rId73"/>
            <a:stretch>
              <a:fillRect/>
            </a:stretch>
          </p:blipFill>
          <p:spPr>
            <a:xfrm>
              <a:off x="3173505" y="5631460"/>
              <a:ext cx="165566" cy="166911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74"/>
            <a:stretch>
              <a:fillRect/>
            </a:stretch>
          </p:blipFill>
          <p:spPr>
            <a:xfrm>
              <a:off x="3357898" y="5630115"/>
              <a:ext cx="193805" cy="168256"/>
            </a:xfrm>
            <a:prstGeom prst="rect">
              <a:avLst/>
            </a:prstGeom>
          </p:spPr>
        </p:pic>
      </p:grpSp>
      <p:grpSp>
        <p:nvGrpSpPr>
          <p:cNvPr id="154" name="object 154"/>
          <p:cNvGrpSpPr/>
          <p:nvPr/>
        </p:nvGrpSpPr>
        <p:grpSpPr>
          <a:xfrm>
            <a:off x="3744165" y="5630114"/>
            <a:ext cx="522250" cy="168256"/>
            <a:chOff x="3744165" y="5630115"/>
            <a:chExt cx="522250" cy="168256"/>
          </a:xfrm>
        </p:grpSpPr>
        <p:pic>
          <p:nvPicPr>
            <p:cNvPr id="155" name="object 155"/>
            <p:cNvPicPr/>
            <p:nvPr/>
          </p:nvPicPr>
          <p:blipFill>
            <a:blip r:embed="rId75"/>
            <a:stretch>
              <a:fillRect/>
            </a:stretch>
          </p:blipFill>
          <p:spPr>
            <a:xfrm>
              <a:off x="3744165" y="5631460"/>
              <a:ext cx="133294" cy="166911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76"/>
            <a:stretch>
              <a:fillRect/>
            </a:stretch>
          </p:blipFill>
          <p:spPr>
            <a:xfrm>
              <a:off x="3901663" y="5630115"/>
              <a:ext cx="364751" cy="168256"/>
            </a:xfrm>
            <a:prstGeom prst="rect">
              <a:avLst/>
            </a:prstGeom>
          </p:spPr>
        </p:pic>
      </p:grpSp>
      <p:grpSp>
        <p:nvGrpSpPr>
          <p:cNvPr id="157" name="object 157"/>
          <p:cNvGrpSpPr/>
          <p:nvPr/>
        </p:nvGrpSpPr>
        <p:grpSpPr>
          <a:xfrm>
            <a:off x="4446774" y="5541197"/>
            <a:ext cx="1000204" cy="350195"/>
            <a:chOff x="4446774" y="5541197"/>
            <a:chExt cx="1000204" cy="350195"/>
          </a:xfrm>
        </p:grpSpPr>
        <p:sp>
          <p:nvSpPr>
            <p:cNvPr id="158" name="object 158"/>
            <p:cNvSpPr/>
            <p:nvPr/>
          </p:nvSpPr>
          <p:spPr>
            <a:xfrm>
              <a:off x="4446774" y="5541197"/>
              <a:ext cx="195543" cy="254934"/>
            </a:xfrm>
            <a:custGeom>
              <a:avLst/>
              <a:gdLst/>
              <a:ahLst/>
              <a:cxnLst/>
              <a:rect l="l" t="t" r="r" b="b"/>
              <a:pathLst>
                <a:path w="221614" h="288925">
                  <a:moveTo>
                    <a:pt x="221170" y="288417"/>
                  </a:moveTo>
                  <a:lnTo>
                    <a:pt x="211382" y="287535"/>
                  </a:lnTo>
                  <a:lnTo>
                    <a:pt x="202299" y="287083"/>
                  </a:lnTo>
                  <a:lnTo>
                    <a:pt x="176736" y="286916"/>
                  </a:lnTo>
                  <a:lnTo>
                    <a:pt x="169259" y="287083"/>
                  </a:lnTo>
                  <a:lnTo>
                    <a:pt x="161782" y="287535"/>
                  </a:lnTo>
                  <a:lnTo>
                    <a:pt x="154019" y="288417"/>
                  </a:lnTo>
                  <a:lnTo>
                    <a:pt x="155781" y="263756"/>
                  </a:lnTo>
                  <a:lnTo>
                    <a:pt x="156686" y="239791"/>
                  </a:lnTo>
                  <a:lnTo>
                    <a:pt x="157019" y="216113"/>
                  </a:lnTo>
                  <a:lnTo>
                    <a:pt x="157019" y="178364"/>
                  </a:lnTo>
                  <a:lnTo>
                    <a:pt x="146399" y="137350"/>
                  </a:lnTo>
                  <a:lnTo>
                    <a:pt x="114395" y="126682"/>
                  </a:lnTo>
                  <a:lnTo>
                    <a:pt x="106440" y="127015"/>
                  </a:lnTo>
                  <a:lnTo>
                    <a:pt x="98762" y="128206"/>
                  </a:lnTo>
                  <a:lnTo>
                    <a:pt x="91637" y="130540"/>
                  </a:lnTo>
                  <a:lnTo>
                    <a:pt x="85344" y="134302"/>
                  </a:lnTo>
                  <a:lnTo>
                    <a:pt x="76200" y="138874"/>
                  </a:lnTo>
                  <a:lnTo>
                    <a:pt x="64031" y="238561"/>
                  </a:lnTo>
                  <a:lnTo>
                    <a:pt x="64198" y="253734"/>
                  </a:lnTo>
                  <a:lnTo>
                    <a:pt x="64650" y="263745"/>
                  </a:lnTo>
                  <a:lnTo>
                    <a:pt x="65532" y="268605"/>
                  </a:lnTo>
                  <a:lnTo>
                    <a:pt x="67056" y="271653"/>
                  </a:lnTo>
                  <a:lnTo>
                    <a:pt x="71628" y="274701"/>
                  </a:lnTo>
                  <a:lnTo>
                    <a:pt x="80772" y="274701"/>
                  </a:lnTo>
                  <a:lnTo>
                    <a:pt x="97631" y="276225"/>
                  </a:lnTo>
                  <a:lnTo>
                    <a:pt x="97631" y="288417"/>
                  </a:lnTo>
                  <a:lnTo>
                    <a:pt x="83312" y="287535"/>
                  </a:lnTo>
                  <a:lnTo>
                    <a:pt x="70306" y="287083"/>
                  </a:lnTo>
                  <a:lnTo>
                    <a:pt x="38790" y="286916"/>
                  </a:lnTo>
                  <a:lnTo>
                    <a:pt x="27241" y="287083"/>
                  </a:lnTo>
                  <a:lnTo>
                    <a:pt x="14263" y="287535"/>
                  </a:lnTo>
                  <a:lnTo>
                    <a:pt x="0" y="288417"/>
                  </a:lnTo>
                  <a:lnTo>
                    <a:pt x="0" y="276225"/>
                  </a:lnTo>
                  <a:lnTo>
                    <a:pt x="12192" y="274701"/>
                  </a:lnTo>
                  <a:lnTo>
                    <a:pt x="19812" y="274701"/>
                  </a:lnTo>
                  <a:lnTo>
                    <a:pt x="24384" y="273177"/>
                  </a:lnTo>
                  <a:lnTo>
                    <a:pt x="28956" y="268605"/>
                  </a:lnTo>
                  <a:lnTo>
                    <a:pt x="30480" y="264033"/>
                  </a:lnTo>
                  <a:lnTo>
                    <a:pt x="30456" y="64476"/>
                  </a:lnTo>
                  <a:lnTo>
                    <a:pt x="22860" y="26003"/>
                  </a:lnTo>
                  <a:lnTo>
                    <a:pt x="0" y="26003"/>
                  </a:lnTo>
                  <a:lnTo>
                    <a:pt x="0" y="13811"/>
                  </a:lnTo>
                  <a:lnTo>
                    <a:pt x="47244" y="6191"/>
                  </a:lnTo>
                  <a:lnTo>
                    <a:pt x="62484" y="0"/>
                  </a:lnTo>
                  <a:lnTo>
                    <a:pt x="65532" y="0"/>
                  </a:lnTo>
                  <a:lnTo>
                    <a:pt x="65532" y="12287"/>
                  </a:lnTo>
                  <a:lnTo>
                    <a:pt x="64008" y="47339"/>
                  </a:lnTo>
                  <a:lnTo>
                    <a:pt x="64008" y="138874"/>
                  </a:lnTo>
                  <a:lnTo>
                    <a:pt x="100679" y="106870"/>
                  </a:lnTo>
                  <a:lnTo>
                    <a:pt x="118967" y="102298"/>
                  </a:lnTo>
                  <a:lnTo>
                    <a:pt x="126587" y="102298"/>
                  </a:lnTo>
                  <a:lnTo>
                    <a:pt x="170568" y="114776"/>
                  </a:lnTo>
                  <a:lnTo>
                    <a:pt x="189261" y="151078"/>
                  </a:lnTo>
                  <a:lnTo>
                    <a:pt x="190619" y="243831"/>
                  </a:lnTo>
                  <a:lnTo>
                    <a:pt x="190785" y="251983"/>
                  </a:lnTo>
                  <a:lnTo>
                    <a:pt x="191238" y="259279"/>
                  </a:lnTo>
                  <a:lnTo>
                    <a:pt x="192119" y="265557"/>
                  </a:lnTo>
                  <a:lnTo>
                    <a:pt x="192119" y="268605"/>
                  </a:lnTo>
                  <a:lnTo>
                    <a:pt x="196786" y="273177"/>
                  </a:lnTo>
                  <a:lnTo>
                    <a:pt x="199834" y="274701"/>
                  </a:lnTo>
                  <a:lnTo>
                    <a:pt x="205930" y="274701"/>
                  </a:lnTo>
                  <a:lnTo>
                    <a:pt x="221170" y="276225"/>
                  </a:lnTo>
                  <a:lnTo>
                    <a:pt x="221170" y="288417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159" name="object 159"/>
            <p:cNvPicPr/>
            <p:nvPr/>
          </p:nvPicPr>
          <p:blipFill>
            <a:blip r:embed="rId77"/>
            <a:stretch>
              <a:fillRect/>
            </a:stretch>
          </p:blipFill>
          <p:spPr>
            <a:xfrm>
              <a:off x="4651338" y="5630115"/>
              <a:ext cx="293397" cy="168256"/>
            </a:xfrm>
            <a:prstGeom prst="rect">
              <a:avLst/>
            </a:prstGeom>
          </p:spPr>
        </p:pic>
        <p:sp>
          <p:nvSpPr>
            <p:cNvPr id="160" name="object 160"/>
            <p:cNvSpPr/>
            <p:nvPr/>
          </p:nvSpPr>
          <p:spPr>
            <a:xfrm>
              <a:off x="4966245" y="5541208"/>
              <a:ext cx="480732" cy="350184"/>
            </a:xfrm>
            <a:custGeom>
              <a:avLst/>
              <a:gdLst/>
              <a:ahLst/>
              <a:cxnLst/>
              <a:rect l="l" t="t" r="r" b="b"/>
              <a:pathLst>
                <a:path w="544829" h="396875">
                  <a:moveTo>
                    <a:pt x="210502" y="276225"/>
                  </a:moveTo>
                  <a:lnTo>
                    <a:pt x="178930" y="250317"/>
                  </a:lnTo>
                  <a:lnTo>
                    <a:pt x="178498" y="119062"/>
                  </a:lnTo>
                  <a:lnTo>
                    <a:pt x="178498" y="114490"/>
                  </a:lnTo>
                  <a:lnTo>
                    <a:pt x="178498" y="100774"/>
                  </a:lnTo>
                  <a:lnTo>
                    <a:pt x="180022" y="50380"/>
                  </a:lnTo>
                  <a:lnTo>
                    <a:pt x="180263" y="36995"/>
                  </a:lnTo>
                  <a:lnTo>
                    <a:pt x="180657" y="27520"/>
                  </a:lnTo>
                  <a:lnTo>
                    <a:pt x="181305" y="13093"/>
                  </a:lnTo>
                  <a:lnTo>
                    <a:pt x="181546" y="3136"/>
                  </a:lnTo>
                  <a:lnTo>
                    <a:pt x="178498" y="0"/>
                  </a:lnTo>
                  <a:lnTo>
                    <a:pt x="163334" y="5219"/>
                  </a:lnTo>
                  <a:lnTo>
                    <a:pt x="147586" y="9410"/>
                  </a:lnTo>
                  <a:lnTo>
                    <a:pt x="131267" y="12738"/>
                  </a:lnTo>
                  <a:lnTo>
                    <a:pt x="114388" y="15328"/>
                  </a:lnTo>
                  <a:lnTo>
                    <a:pt x="114388" y="25996"/>
                  </a:lnTo>
                  <a:lnTo>
                    <a:pt x="137248" y="25996"/>
                  </a:lnTo>
                  <a:lnTo>
                    <a:pt x="141922" y="27520"/>
                  </a:lnTo>
                  <a:lnTo>
                    <a:pt x="144970" y="30568"/>
                  </a:lnTo>
                  <a:lnTo>
                    <a:pt x="146494" y="36664"/>
                  </a:lnTo>
                  <a:lnTo>
                    <a:pt x="146494" y="114490"/>
                  </a:lnTo>
                  <a:lnTo>
                    <a:pt x="146494" y="146494"/>
                  </a:lnTo>
                  <a:lnTo>
                    <a:pt x="146494" y="193827"/>
                  </a:lnTo>
                  <a:lnTo>
                    <a:pt x="146177" y="207568"/>
                  </a:lnTo>
                  <a:lnTo>
                    <a:pt x="132295" y="248932"/>
                  </a:lnTo>
                  <a:lnTo>
                    <a:pt x="93052" y="267081"/>
                  </a:lnTo>
                  <a:lnTo>
                    <a:pt x="81038" y="265912"/>
                  </a:lnTo>
                  <a:lnTo>
                    <a:pt x="43256" y="235788"/>
                  </a:lnTo>
                  <a:lnTo>
                    <a:pt x="33528" y="190779"/>
                  </a:lnTo>
                  <a:lnTo>
                    <a:pt x="34429" y="173863"/>
                  </a:lnTo>
                  <a:lnTo>
                    <a:pt x="48856" y="137350"/>
                  </a:lnTo>
                  <a:lnTo>
                    <a:pt x="88480" y="119062"/>
                  </a:lnTo>
                  <a:lnTo>
                    <a:pt x="96469" y="119367"/>
                  </a:lnTo>
                  <a:lnTo>
                    <a:pt x="132689" y="134112"/>
                  </a:lnTo>
                  <a:lnTo>
                    <a:pt x="146494" y="146494"/>
                  </a:lnTo>
                  <a:lnTo>
                    <a:pt x="146494" y="114490"/>
                  </a:lnTo>
                  <a:lnTo>
                    <a:pt x="140487" y="111340"/>
                  </a:lnTo>
                  <a:lnTo>
                    <a:pt x="134213" y="108775"/>
                  </a:lnTo>
                  <a:lnTo>
                    <a:pt x="127965" y="106768"/>
                  </a:lnTo>
                  <a:lnTo>
                    <a:pt x="122008" y="105346"/>
                  </a:lnTo>
                  <a:lnTo>
                    <a:pt x="114388" y="102298"/>
                  </a:lnTo>
                  <a:lnTo>
                    <a:pt x="100672" y="102298"/>
                  </a:lnTo>
                  <a:lnTo>
                    <a:pt x="92417" y="102870"/>
                  </a:lnTo>
                  <a:lnTo>
                    <a:pt x="53911" y="117132"/>
                  </a:lnTo>
                  <a:lnTo>
                    <a:pt x="17716" y="142875"/>
                  </a:lnTo>
                  <a:lnTo>
                    <a:pt x="2095" y="178384"/>
                  </a:lnTo>
                  <a:lnTo>
                    <a:pt x="0" y="201447"/>
                  </a:lnTo>
                  <a:lnTo>
                    <a:pt x="1409" y="220916"/>
                  </a:lnTo>
                  <a:lnTo>
                    <a:pt x="21336" y="267081"/>
                  </a:lnTo>
                  <a:lnTo>
                    <a:pt x="60858" y="290004"/>
                  </a:lnTo>
                  <a:lnTo>
                    <a:pt x="76288" y="291465"/>
                  </a:lnTo>
                  <a:lnTo>
                    <a:pt x="82537" y="291147"/>
                  </a:lnTo>
                  <a:lnTo>
                    <a:pt x="89623" y="290131"/>
                  </a:lnTo>
                  <a:lnTo>
                    <a:pt x="97294" y="288239"/>
                  </a:lnTo>
                  <a:lnTo>
                    <a:pt x="105244" y="285369"/>
                  </a:lnTo>
                  <a:lnTo>
                    <a:pt x="117259" y="274739"/>
                  </a:lnTo>
                  <a:lnTo>
                    <a:pt x="126326" y="267081"/>
                  </a:lnTo>
                  <a:lnTo>
                    <a:pt x="128117" y="265557"/>
                  </a:lnTo>
                  <a:lnTo>
                    <a:pt x="146494" y="250317"/>
                  </a:lnTo>
                  <a:lnTo>
                    <a:pt x="146253" y="262051"/>
                  </a:lnTo>
                  <a:lnTo>
                    <a:pt x="145757" y="271653"/>
                  </a:lnTo>
                  <a:lnTo>
                    <a:pt x="145211" y="280962"/>
                  </a:lnTo>
                  <a:lnTo>
                    <a:pt x="144970" y="288417"/>
                  </a:lnTo>
                  <a:lnTo>
                    <a:pt x="158686" y="286893"/>
                  </a:lnTo>
                  <a:lnTo>
                    <a:pt x="166306" y="285369"/>
                  </a:lnTo>
                  <a:lnTo>
                    <a:pt x="167830" y="285369"/>
                  </a:lnTo>
                  <a:lnTo>
                    <a:pt x="177279" y="285623"/>
                  </a:lnTo>
                  <a:lnTo>
                    <a:pt x="187452" y="286321"/>
                  </a:lnTo>
                  <a:lnTo>
                    <a:pt x="210502" y="288417"/>
                  </a:lnTo>
                  <a:lnTo>
                    <a:pt x="210502" y="285369"/>
                  </a:lnTo>
                  <a:lnTo>
                    <a:pt x="210502" y="276225"/>
                  </a:lnTo>
                  <a:close/>
                </a:path>
                <a:path w="544829" h="396875">
                  <a:moveTo>
                    <a:pt x="324891" y="276313"/>
                  </a:moveTo>
                  <a:lnTo>
                    <a:pt x="308127" y="274789"/>
                  </a:lnTo>
                  <a:lnTo>
                    <a:pt x="300507" y="273265"/>
                  </a:lnTo>
                  <a:lnTo>
                    <a:pt x="295935" y="271741"/>
                  </a:lnTo>
                  <a:lnTo>
                    <a:pt x="295935" y="268693"/>
                  </a:lnTo>
                  <a:lnTo>
                    <a:pt x="294817" y="261874"/>
                  </a:lnTo>
                  <a:lnTo>
                    <a:pt x="293839" y="248450"/>
                  </a:lnTo>
                  <a:lnTo>
                    <a:pt x="293154" y="228752"/>
                  </a:lnTo>
                  <a:lnTo>
                    <a:pt x="292887" y="203073"/>
                  </a:lnTo>
                  <a:lnTo>
                    <a:pt x="292887" y="103911"/>
                  </a:lnTo>
                  <a:lnTo>
                    <a:pt x="293154" y="80429"/>
                  </a:lnTo>
                  <a:lnTo>
                    <a:pt x="293839" y="55816"/>
                  </a:lnTo>
                  <a:lnTo>
                    <a:pt x="295935" y="3136"/>
                  </a:lnTo>
                  <a:lnTo>
                    <a:pt x="292887" y="88"/>
                  </a:lnTo>
                  <a:lnTo>
                    <a:pt x="280314" y="5257"/>
                  </a:lnTo>
                  <a:lnTo>
                    <a:pt x="265455" y="9436"/>
                  </a:lnTo>
                  <a:lnTo>
                    <a:pt x="248272" y="12776"/>
                  </a:lnTo>
                  <a:lnTo>
                    <a:pt x="228790" y="15430"/>
                  </a:lnTo>
                  <a:lnTo>
                    <a:pt x="228790" y="26098"/>
                  </a:lnTo>
                  <a:lnTo>
                    <a:pt x="251739" y="26098"/>
                  </a:lnTo>
                  <a:lnTo>
                    <a:pt x="256311" y="27622"/>
                  </a:lnTo>
                  <a:lnTo>
                    <a:pt x="259359" y="30670"/>
                  </a:lnTo>
                  <a:lnTo>
                    <a:pt x="259359" y="41338"/>
                  </a:lnTo>
                  <a:lnTo>
                    <a:pt x="260883" y="65722"/>
                  </a:lnTo>
                  <a:lnTo>
                    <a:pt x="260883" y="201549"/>
                  </a:lnTo>
                  <a:lnTo>
                    <a:pt x="260629" y="228104"/>
                  </a:lnTo>
                  <a:lnTo>
                    <a:pt x="259930" y="248259"/>
                  </a:lnTo>
                  <a:lnTo>
                    <a:pt x="258965" y="261848"/>
                  </a:lnTo>
                  <a:lnTo>
                    <a:pt x="257835" y="268693"/>
                  </a:lnTo>
                  <a:lnTo>
                    <a:pt x="257835" y="271741"/>
                  </a:lnTo>
                  <a:lnTo>
                    <a:pt x="253263" y="274789"/>
                  </a:lnTo>
                  <a:lnTo>
                    <a:pt x="245643" y="274789"/>
                  </a:lnTo>
                  <a:lnTo>
                    <a:pt x="228790" y="276313"/>
                  </a:lnTo>
                  <a:lnTo>
                    <a:pt x="228790" y="286981"/>
                  </a:lnTo>
                  <a:lnTo>
                    <a:pt x="245160" y="286740"/>
                  </a:lnTo>
                  <a:lnTo>
                    <a:pt x="273240" y="285699"/>
                  </a:lnTo>
                  <a:lnTo>
                    <a:pt x="285267" y="285457"/>
                  </a:lnTo>
                  <a:lnTo>
                    <a:pt x="294678" y="285699"/>
                  </a:lnTo>
                  <a:lnTo>
                    <a:pt x="314629" y="286740"/>
                  </a:lnTo>
                  <a:lnTo>
                    <a:pt x="324891" y="286981"/>
                  </a:lnTo>
                  <a:lnTo>
                    <a:pt x="324891" y="276313"/>
                  </a:lnTo>
                  <a:close/>
                </a:path>
                <a:path w="544829" h="396875">
                  <a:moveTo>
                    <a:pt x="544537" y="105346"/>
                  </a:moveTo>
                  <a:lnTo>
                    <a:pt x="536308" y="106222"/>
                  </a:lnTo>
                  <a:lnTo>
                    <a:pt x="527773" y="106680"/>
                  </a:lnTo>
                  <a:lnTo>
                    <a:pt x="519252" y="106845"/>
                  </a:lnTo>
                  <a:lnTo>
                    <a:pt x="492340" y="106680"/>
                  </a:lnTo>
                  <a:lnTo>
                    <a:pt x="482295" y="106222"/>
                  </a:lnTo>
                  <a:lnTo>
                    <a:pt x="471385" y="105346"/>
                  </a:lnTo>
                  <a:lnTo>
                    <a:pt x="471385" y="117538"/>
                  </a:lnTo>
                  <a:lnTo>
                    <a:pt x="485101" y="119062"/>
                  </a:lnTo>
                  <a:lnTo>
                    <a:pt x="494245" y="120586"/>
                  </a:lnTo>
                  <a:lnTo>
                    <a:pt x="498817" y="123634"/>
                  </a:lnTo>
                  <a:lnTo>
                    <a:pt x="498817" y="129730"/>
                  </a:lnTo>
                  <a:lnTo>
                    <a:pt x="495769" y="135826"/>
                  </a:lnTo>
                  <a:lnTo>
                    <a:pt x="492721" y="144970"/>
                  </a:lnTo>
                  <a:lnTo>
                    <a:pt x="483031" y="171361"/>
                  </a:lnTo>
                  <a:lnTo>
                    <a:pt x="472338" y="198018"/>
                  </a:lnTo>
                  <a:lnTo>
                    <a:pt x="460756" y="225247"/>
                  </a:lnTo>
                  <a:lnTo>
                    <a:pt x="448437" y="253365"/>
                  </a:lnTo>
                  <a:lnTo>
                    <a:pt x="424434" y="193827"/>
                  </a:lnTo>
                  <a:lnTo>
                    <a:pt x="399669" y="131254"/>
                  </a:lnTo>
                  <a:lnTo>
                    <a:pt x="399669" y="120586"/>
                  </a:lnTo>
                  <a:lnTo>
                    <a:pt x="402717" y="119062"/>
                  </a:lnTo>
                  <a:lnTo>
                    <a:pt x="404241" y="117538"/>
                  </a:lnTo>
                  <a:lnTo>
                    <a:pt x="427101" y="117538"/>
                  </a:lnTo>
                  <a:lnTo>
                    <a:pt x="427101" y="105346"/>
                  </a:lnTo>
                  <a:lnTo>
                    <a:pt x="407377" y="106222"/>
                  </a:lnTo>
                  <a:lnTo>
                    <a:pt x="391668" y="106680"/>
                  </a:lnTo>
                  <a:lnTo>
                    <a:pt x="379945" y="106845"/>
                  </a:lnTo>
                  <a:lnTo>
                    <a:pt x="355231" y="106680"/>
                  </a:lnTo>
                  <a:lnTo>
                    <a:pt x="346227" y="106222"/>
                  </a:lnTo>
                  <a:lnTo>
                    <a:pt x="337083" y="105346"/>
                  </a:lnTo>
                  <a:lnTo>
                    <a:pt x="337083" y="117538"/>
                  </a:lnTo>
                  <a:lnTo>
                    <a:pt x="344703" y="117538"/>
                  </a:lnTo>
                  <a:lnTo>
                    <a:pt x="351040" y="118440"/>
                  </a:lnTo>
                  <a:lnTo>
                    <a:pt x="356374" y="121348"/>
                  </a:lnTo>
                  <a:lnTo>
                    <a:pt x="360857" y="126530"/>
                  </a:lnTo>
                  <a:lnTo>
                    <a:pt x="364617" y="134302"/>
                  </a:lnTo>
                  <a:lnTo>
                    <a:pt x="378333" y="167919"/>
                  </a:lnTo>
                  <a:lnTo>
                    <a:pt x="396621" y="212115"/>
                  </a:lnTo>
                  <a:lnTo>
                    <a:pt x="417957" y="264591"/>
                  </a:lnTo>
                  <a:lnTo>
                    <a:pt x="425335" y="283578"/>
                  </a:lnTo>
                  <a:lnTo>
                    <a:pt x="430149" y="297561"/>
                  </a:lnTo>
                  <a:lnTo>
                    <a:pt x="420674" y="321322"/>
                  </a:lnTo>
                  <a:lnTo>
                    <a:pt x="399669" y="361657"/>
                  </a:lnTo>
                  <a:lnTo>
                    <a:pt x="385953" y="372325"/>
                  </a:lnTo>
                  <a:lnTo>
                    <a:pt x="372237" y="372325"/>
                  </a:lnTo>
                  <a:lnTo>
                    <a:pt x="367665" y="369277"/>
                  </a:lnTo>
                  <a:lnTo>
                    <a:pt x="364617" y="367753"/>
                  </a:lnTo>
                  <a:lnTo>
                    <a:pt x="361569" y="364705"/>
                  </a:lnTo>
                  <a:lnTo>
                    <a:pt x="358521" y="360133"/>
                  </a:lnTo>
                  <a:lnTo>
                    <a:pt x="353847" y="360133"/>
                  </a:lnTo>
                  <a:lnTo>
                    <a:pt x="344703" y="390613"/>
                  </a:lnTo>
                  <a:lnTo>
                    <a:pt x="347751" y="392137"/>
                  </a:lnTo>
                  <a:lnTo>
                    <a:pt x="352323" y="393661"/>
                  </a:lnTo>
                  <a:lnTo>
                    <a:pt x="355473" y="395185"/>
                  </a:lnTo>
                  <a:lnTo>
                    <a:pt x="360045" y="396709"/>
                  </a:lnTo>
                  <a:lnTo>
                    <a:pt x="367665" y="396709"/>
                  </a:lnTo>
                  <a:lnTo>
                    <a:pt x="403860" y="382422"/>
                  </a:lnTo>
                  <a:lnTo>
                    <a:pt x="422338" y="349072"/>
                  </a:lnTo>
                  <a:lnTo>
                    <a:pt x="445389" y="297561"/>
                  </a:lnTo>
                  <a:lnTo>
                    <a:pt x="460019" y="262356"/>
                  </a:lnTo>
                  <a:lnTo>
                    <a:pt x="471766" y="234607"/>
                  </a:lnTo>
                  <a:lnTo>
                    <a:pt x="480631" y="214312"/>
                  </a:lnTo>
                  <a:lnTo>
                    <a:pt x="486625" y="201447"/>
                  </a:lnTo>
                  <a:lnTo>
                    <a:pt x="509866" y="150304"/>
                  </a:lnTo>
                  <a:lnTo>
                    <a:pt x="517067" y="134912"/>
                  </a:lnTo>
                  <a:lnTo>
                    <a:pt x="521677" y="126682"/>
                  </a:lnTo>
                  <a:lnTo>
                    <a:pt x="523201" y="123634"/>
                  </a:lnTo>
                  <a:lnTo>
                    <a:pt x="526249" y="120586"/>
                  </a:lnTo>
                  <a:lnTo>
                    <a:pt x="532345" y="117538"/>
                  </a:lnTo>
                  <a:lnTo>
                    <a:pt x="544537" y="117538"/>
                  </a:lnTo>
                  <a:lnTo>
                    <a:pt x="544537" y="105346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161" name="object 161"/>
          <p:cNvGrpSpPr/>
          <p:nvPr/>
        </p:nvGrpSpPr>
        <p:grpSpPr>
          <a:xfrm>
            <a:off x="562507" y="5928977"/>
            <a:ext cx="909777" cy="242300"/>
            <a:chOff x="562507" y="5928976"/>
            <a:chExt cx="909777" cy="242300"/>
          </a:xfrm>
        </p:grpSpPr>
        <p:pic>
          <p:nvPicPr>
            <p:cNvPr id="162" name="object 162"/>
            <p:cNvPicPr/>
            <p:nvPr/>
          </p:nvPicPr>
          <p:blipFill>
            <a:blip r:embed="rId78"/>
            <a:stretch>
              <a:fillRect/>
            </a:stretch>
          </p:blipFill>
          <p:spPr>
            <a:xfrm>
              <a:off x="562507" y="6004364"/>
              <a:ext cx="374080" cy="166911"/>
            </a:xfrm>
            <a:prstGeom prst="rect">
              <a:avLst/>
            </a:prstGeom>
          </p:spPr>
        </p:pic>
        <p:pic>
          <p:nvPicPr>
            <p:cNvPr id="163" name="object 163"/>
            <p:cNvPicPr/>
            <p:nvPr/>
          </p:nvPicPr>
          <p:blipFill>
            <a:blip r:embed="rId79"/>
            <a:stretch>
              <a:fillRect/>
            </a:stretch>
          </p:blipFill>
          <p:spPr>
            <a:xfrm>
              <a:off x="956842" y="5953181"/>
              <a:ext cx="102281" cy="218094"/>
            </a:xfrm>
            <a:prstGeom prst="rect">
              <a:avLst/>
            </a:prstGeom>
          </p:spPr>
        </p:pic>
        <p:sp>
          <p:nvSpPr>
            <p:cNvPr id="164" name="object 164"/>
            <p:cNvSpPr/>
            <p:nvPr/>
          </p:nvSpPr>
          <p:spPr>
            <a:xfrm>
              <a:off x="1069881" y="5928976"/>
              <a:ext cx="86285" cy="239806"/>
            </a:xfrm>
            <a:custGeom>
              <a:avLst/>
              <a:gdLst/>
              <a:ahLst/>
              <a:cxnLst/>
              <a:rect l="l" t="t" r="r" b="b"/>
              <a:pathLst>
                <a:path w="97790" h="271779">
                  <a:moveTo>
                    <a:pt x="54864" y="44196"/>
                  </a:moveTo>
                  <a:lnTo>
                    <a:pt x="42672" y="44196"/>
                  </a:lnTo>
                  <a:lnTo>
                    <a:pt x="36576" y="41148"/>
                  </a:lnTo>
                  <a:lnTo>
                    <a:pt x="28956" y="33528"/>
                  </a:lnTo>
                  <a:lnTo>
                    <a:pt x="25908" y="27432"/>
                  </a:lnTo>
                  <a:lnTo>
                    <a:pt x="25908" y="16764"/>
                  </a:lnTo>
                  <a:lnTo>
                    <a:pt x="28956" y="10668"/>
                  </a:lnTo>
                  <a:lnTo>
                    <a:pt x="36576" y="3048"/>
                  </a:lnTo>
                  <a:lnTo>
                    <a:pt x="42672" y="0"/>
                  </a:lnTo>
                  <a:lnTo>
                    <a:pt x="53340" y="0"/>
                  </a:lnTo>
                  <a:lnTo>
                    <a:pt x="59436" y="3048"/>
                  </a:lnTo>
                  <a:lnTo>
                    <a:pt x="64103" y="6096"/>
                  </a:lnTo>
                  <a:lnTo>
                    <a:pt x="67151" y="10668"/>
                  </a:lnTo>
                  <a:lnTo>
                    <a:pt x="70199" y="16764"/>
                  </a:lnTo>
                  <a:lnTo>
                    <a:pt x="70199" y="27432"/>
                  </a:lnTo>
                  <a:lnTo>
                    <a:pt x="67151" y="33528"/>
                  </a:lnTo>
                  <a:lnTo>
                    <a:pt x="64103" y="38100"/>
                  </a:lnTo>
                  <a:lnTo>
                    <a:pt x="59436" y="41148"/>
                  </a:lnTo>
                  <a:lnTo>
                    <a:pt x="54864" y="44196"/>
                  </a:lnTo>
                  <a:close/>
                </a:path>
                <a:path w="97790" h="271779">
                  <a:moveTo>
                    <a:pt x="77819" y="257841"/>
                  </a:moveTo>
                  <a:lnTo>
                    <a:pt x="22860" y="257841"/>
                  </a:lnTo>
                  <a:lnTo>
                    <a:pt x="27432" y="256317"/>
                  </a:lnTo>
                  <a:lnTo>
                    <a:pt x="30480" y="253269"/>
                  </a:lnTo>
                  <a:lnTo>
                    <a:pt x="32004" y="247173"/>
                  </a:lnTo>
                  <a:lnTo>
                    <a:pt x="32004" y="118967"/>
                  </a:lnTo>
                  <a:lnTo>
                    <a:pt x="30480" y="117443"/>
                  </a:lnTo>
                  <a:lnTo>
                    <a:pt x="28956" y="114395"/>
                  </a:lnTo>
                  <a:lnTo>
                    <a:pt x="25908" y="112871"/>
                  </a:lnTo>
                  <a:lnTo>
                    <a:pt x="0" y="112871"/>
                  </a:lnTo>
                  <a:lnTo>
                    <a:pt x="0" y="100679"/>
                  </a:lnTo>
                  <a:lnTo>
                    <a:pt x="11477" y="99512"/>
                  </a:lnTo>
                  <a:lnTo>
                    <a:pt x="20955" y="98202"/>
                  </a:lnTo>
                  <a:lnTo>
                    <a:pt x="28717" y="96607"/>
                  </a:lnTo>
                  <a:lnTo>
                    <a:pt x="35052" y="94583"/>
                  </a:lnTo>
                  <a:lnTo>
                    <a:pt x="41078" y="93154"/>
                  </a:lnTo>
                  <a:lnTo>
                    <a:pt x="47827" y="91154"/>
                  </a:lnTo>
                  <a:lnTo>
                    <a:pt x="55451" y="88582"/>
                  </a:lnTo>
                  <a:lnTo>
                    <a:pt x="64103" y="85439"/>
                  </a:lnTo>
                  <a:lnTo>
                    <a:pt x="68675" y="88487"/>
                  </a:lnTo>
                  <a:lnTo>
                    <a:pt x="67794" y="95631"/>
                  </a:lnTo>
                  <a:lnTo>
                    <a:pt x="67341" y="103346"/>
                  </a:lnTo>
                  <a:lnTo>
                    <a:pt x="67175" y="111633"/>
                  </a:lnTo>
                  <a:lnTo>
                    <a:pt x="67151" y="120491"/>
                  </a:lnTo>
                  <a:lnTo>
                    <a:pt x="66270" y="146263"/>
                  </a:lnTo>
                  <a:lnTo>
                    <a:pt x="65817" y="168580"/>
                  </a:lnTo>
                  <a:lnTo>
                    <a:pt x="65651" y="187450"/>
                  </a:lnTo>
                  <a:lnTo>
                    <a:pt x="65651" y="214962"/>
                  </a:lnTo>
                  <a:lnTo>
                    <a:pt x="65817" y="226016"/>
                  </a:lnTo>
                  <a:lnTo>
                    <a:pt x="66270" y="236194"/>
                  </a:lnTo>
                  <a:lnTo>
                    <a:pt x="67151" y="245649"/>
                  </a:lnTo>
                  <a:lnTo>
                    <a:pt x="67151" y="250221"/>
                  </a:lnTo>
                  <a:lnTo>
                    <a:pt x="68675" y="253269"/>
                  </a:lnTo>
                  <a:lnTo>
                    <a:pt x="71723" y="256317"/>
                  </a:lnTo>
                  <a:lnTo>
                    <a:pt x="77819" y="257841"/>
                  </a:lnTo>
                  <a:close/>
                </a:path>
                <a:path w="97790" h="271779">
                  <a:moveTo>
                    <a:pt x="0" y="271557"/>
                  </a:moveTo>
                  <a:lnTo>
                    <a:pt x="0" y="260889"/>
                  </a:lnTo>
                  <a:lnTo>
                    <a:pt x="16764" y="257841"/>
                  </a:lnTo>
                  <a:lnTo>
                    <a:pt x="83915" y="257841"/>
                  </a:lnTo>
                  <a:lnTo>
                    <a:pt x="97631" y="260889"/>
                  </a:lnTo>
                  <a:lnTo>
                    <a:pt x="97631" y="270033"/>
                  </a:lnTo>
                  <a:lnTo>
                    <a:pt x="45720" y="270033"/>
                  </a:lnTo>
                  <a:lnTo>
                    <a:pt x="35147" y="270057"/>
                  </a:lnTo>
                  <a:lnTo>
                    <a:pt x="24003" y="270224"/>
                  </a:lnTo>
                  <a:lnTo>
                    <a:pt x="12287" y="270676"/>
                  </a:lnTo>
                  <a:lnTo>
                    <a:pt x="0" y="271557"/>
                  </a:lnTo>
                  <a:close/>
                </a:path>
                <a:path w="97790" h="271779">
                  <a:moveTo>
                    <a:pt x="97631" y="271557"/>
                  </a:moveTo>
                  <a:lnTo>
                    <a:pt x="83947" y="270676"/>
                  </a:lnTo>
                  <a:lnTo>
                    <a:pt x="70532" y="270224"/>
                  </a:lnTo>
                  <a:lnTo>
                    <a:pt x="57688" y="270057"/>
                  </a:lnTo>
                  <a:lnTo>
                    <a:pt x="45720" y="270033"/>
                  </a:lnTo>
                  <a:lnTo>
                    <a:pt x="97631" y="270033"/>
                  </a:lnTo>
                  <a:lnTo>
                    <a:pt x="97631" y="271557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165" name="object 165"/>
            <p:cNvPicPr/>
            <p:nvPr/>
          </p:nvPicPr>
          <p:blipFill>
            <a:blip r:embed="rId80"/>
            <a:stretch>
              <a:fillRect/>
            </a:stretch>
          </p:blipFill>
          <p:spPr>
            <a:xfrm>
              <a:off x="1170818" y="6004365"/>
              <a:ext cx="133210" cy="166911"/>
            </a:xfrm>
            <a:prstGeom prst="rect">
              <a:avLst/>
            </a:prstGeom>
          </p:spPr>
        </p:pic>
        <p:pic>
          <p:nvPicPr>
            <p:cNvPr id="166" name="object 166"/>
            <p:cNvPicPr/>
            <p:nvPr/>
          </p:nvPicPr>
          <p:blipFill>
            <a:blip r:embed="rId81"/>
            <a:stretch>
              <a:fillRect/>
            </a:stretch>
          </p:blipFill>
          <p:spPr>
            <a:xfrm>
              <a:off x="1325628" y="6004365"/>
              <a:ext cx="146657" cy="166911"/>
            </a:xfrm>
            <a:prstGeom prst="rect">
              <a:avLst/>
            </a:prstGeom>
          </p:spPr>
        </p:pic>
      </p:grpSp>
      <p:grpSp>
        <p:nvGrpSpPr>
          <p:cNvPr id="167" name="object 167"/>
          <p:cNvGrpSpPr/>
          <p:nvPr/>
        </p:nvGrpSpPr>
        <p:grpSpPr>
          <a:xfrm>
            <a:off x="1570532" y="5928976"/>
            <a:ext cx="273452" cy="242607"/>
            <a:chOff x="1570532" y="5928976"/>
            <a:chExt cx="273452" cy="242607"/>
          </a:xfrm>
        </p:grpSpPr>
        <p:sp>
          <p:nvSpPr>
            <p:cNvPr id="168" name="object 168"/>
            <p:cNvSpPr/>
            <p:nvPr/>
          </p:nvSpPr>
          <p:spPr>
            <a:xfrm>
              <a:off x="1570532" y="5928976"/>
              <a:ext cx="86285" cy="239806"/>
            </a:xfrm>
            <a:custGeom>
              <a:avLst/>
              <a:gdLst/>
              <a:ahLst/>
              <a:cxnLst/>
              <a:rect l="l" t="t" r="r" b="b"/>
              <a:pathLst>
                <a:path w="97789" h="271779">
                  <a:moveTo>
                    <a:pt x="53435" y="44196"/>
                  </a:moveTo>
                  <a:lnTo>
                    <a:pt x="42767" y="44196"/>
                  </a:lnTo>
                  <a:lnTo>
                    <a:pt x="36671" y="41148"/>
                  </a:lnTo>
                  <a:lnTo>
                    <a:pt x="32099" y="38100"/>
                  </a:lnTo>
                  <a:lnTo>
                    <a:pt x="28956" y="33528"/>
                  </a:lnTo>
                  <a:lnTo>
                    <a:pt x="25908" y="27432"/>
                  </a:lnTo>
                  <a:lnTo>
                    <a:pt x="25908" y="16764"/>
                  </a:lnTo>
                  <a:lnTo>
                    <a:pt x="28956" y="10668"/>
                  </a:lnTo>
                  <a:lnTo>
                    <a:pt x="32099" y="6096"/>
                  </a:lnTo>
                  <a:lnTo>
                    <a:pt x="41243" y="0"/>
                  </a:lnTo>
                  <a:lnTo>
                    <a:pt x="53435" y="0"/>
                  </a:lnTo>
                  <a:lnTo>
                    <a:pt x="59531" y="3048"/>
                  </a:lnTo>
                  <a:lnTo>
                    <a:pt x="67151" y="10668"/>
                  </a:lnTo>
                  <a:lnTo>
                    <a:pt x="70199" y="16764"/>
                  </a:lnTo>
                  <a:lnTo>
                    <a:pt x="70199" y="27432"/>
                  </a:lnTo>
                  <a:lnTo>
                    <a:pt x="67151" y="33528"/>
                  </a:lnTo>
                  <a:lnTo>
                    <a:pt x="59531" y="41148"/>
                  </a:lnTo>
                  <a:lnTo>
                    <a:pt x="53435" y="44196"/>
                  </a:lnTo>
                  <a:close/>
                </a:path>
                <a:path w="97789" h="271779">
                  <a:moveTo>
                    <a:pt x="76295" y="257841"/>
                  </a:moveTo>
                  <a:lnTo>
                    <a:pt x="22860" y="257841"/>
                  </a:lnTo>
                  <a:lnTo>
                    <a:pt x="27432" y="256317"/>
                  </a:lnTo>
                  <a:lnTo>
                    <a:pt x="30480" y="253269"/>
                  </a:lnTo>
                  <a:lnTo>
                    <a:pt x="30480" y="247173"/>
                  </a:lnTo>
                  <a:lnTo>
                    <a:pt x="32099" y="236505"/>
                  </a:lnTo>
                  <a:lnTo>
                    <a:pt x="32099" y="118967"/>
                  </a:lnTo>
                  <a:lnTo>
                    <a:pt x="30480" y="117443"/>
                  </a:lnTo>
                  <a:lnTo>
                    <a:pt x="25908" y="112871"/>
                  </a:lnTo>
                  <a:lnTo>
                    <a:pt x="0" y="112871"/>
                  </a:lnTo>
                  <a:lnTo>
                    <a:pt x="0" y="100679"/>
                  </a:lnTo>
                  <a:lnTo>
                    <a:pt x="10836" y="99512"/>
                  </a:lnTo>
                  <a:lnTo>
                    <a:pt x="20395" y="98202"/>
                  </a:lnTo>
                  <a:lnTo>
                    <a:pt x="28543" y="96607"/>
                  </a:lnTo>
                  <a:lnTo>
                    <a:pt x="35147" y="94583"/>
                  </a:lnTo>
                  <a:lnTo>
                    <a:pt x="41148" y="93154"/>
                  </a:lnTo>
                  <a:lnTo>
                    <a:pt x="47720" y="91154"/>
                  </a:lnTo>
                  <a:lnTo>
                    <a:pt x="54864" y="88582"/>
                  </a:lnTo>
                  <a:lnTo>
                    <a:pt x="62579" y="85439"/>
                  </a:lnTo>
                  <a:lnTo>
                    <a:pt x="68675" y="88487"/>
                  </a:lnTo>
                  <a:lnTo>
                    <a:pt x="67770" y="95631"/>
                  </a:lnTo>
                  <a:lnTo>
                    <a:pt x="67151" y="103346"/>
                  </a:lnTo>
                  <a:lnTo>
                    <a:pt x="66532" y="111633"/>
                  </a:lnTo>
                  <a:lnTo>
                    <a:pt x="65627" y="120491"/>
                  </a:lnTo>
                  <a:lnTo>
                    <a:pt x="65389" y="146263"/>
                  </a:lnTo>
                  <a:lnTo>
                    <a:pt x="64865" y="168580"/>
                  </a:lnTo>
                  <a:lnTo>
                    <a:pt x="64341" y="187450"/>
                  </a:lnTo>
                  <a:lnTo>
                    <a:pt x="64103" y="202882"/>
                  </a:lnTo>
                  <a:lnTo>
                    <a:pt x="64365" y="214962"/>
                  </a:lnTo>
                  <a:lnTo>
                    <a:pt x="65055" y="226016"/>
                  </a:lnTo>
                  <a:lnTo>
                    <a:pt x="66068" y="236505"/>
                  </a:lnTo>
                  <a:lnTo>
                    <a:pt x="67151" y="245649"/>
                  </a:lnTo>
                  <a:lnTo>
                    <a:pt x="67151" y="250221"/>
                  </a:lnTo>
                  <a:lnTo>
                    <a:pt x="68675" y="253269"/>
                  </a:lnTo>
                  <a:lnTo>
                    <a:pt x="71723" y="256317"/>
                  </a:lnTo>
                  <a:lnTo>
                    <a:pt x="76295" y="257841"/>
                  </a:lnTo>
                  <a:close/>
                </a:path>
                <a:path w="97789" h="271779">
                  <a:moveTo>
                    <a:pt x="0" y="271557"/>
                  </a:moveTo>
                  <a:lnTo>
                    <a:pt x="0" y="260889"/>
                  </a:lnTo>
                  <a:lnTo>
                    <a:pt x="16764" y="257841"/>
                  </a:lnTo>
                  <a:lnTo>
                    <a:pt x="83915" y="257841"/>
                  </a:lnTo>
                  <a:lnTo>
                    <a:pt x="97631" y="260889"/>
                  </a:lnTo>
                  <a:lnTo>
                    <a:pt x="97631" y="270033"/>
                  </a:lnTo>
                  <a:lnTo>
                    <a:pt x="45815" y="270033"/>
                  </a:lnTo>
                  <a:lnTo>
                    <a:pt x="34330" y="270057"/>
                  </a:lnTo>
                  <a:lnTo>
                    <a:pt x="22871" y="270224"/>
                  </a:lnTo>
                  <a:lnTo>
                    <a:pt x="11431" y="270676"/>
                  </a:lnTo>
                  <a:lnTo>
                    <a:pt x="0" y="271557"/>
                  </a:lnTo>
                  <a:close/>
                </a:path>
                <a:path w="97789" h="271779">
                  <a:moveTo>
                    <a:pt x="97631" y="271557"/>
                  </a:moveTo>
                  <a:lnTo>
                    <a:pt x="83319" y="270676"/>
                  </a:lnTo>
                  <a:lnTo>
                    <a:pt x="70008" y="270224"/>
                  </a:lnTo>
                  <a:lnTo>
                    <a:pt x="57554" y="270057"/>
                  </a:lnTo>
                  <a:lnTo>
                    <a:pt x="45815" y="270033"/>
                  </a:lnTo>
                  <a:lnTo>
                    <a:pt x="97631" y="270033"/>
                  </a:lnTo>
                  <a:lnTo>
                    <a:pt x="97631" y="271557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169" name="object 169"/>
            <p:cNvPicPr/>
            <p:nvPr/>
          </p:nvPicPr>
          <p:blipFill>
            <a:blip r:embed="rId82"/>
            <a:stretch>
              <a:fillRect/>
            </a:stretch>
          </p:blipFill>
          <p:spPr>
            <a:xfrm>
              <a:off x="1670124" y="5953180"/>
              <a:ext cx="102281" cy="218094"/>
            </a:xfrm>
            <a:prstGeom prst="rect">
              <a:avLst/>
            </a:prstGeom>
          </p:spPr>
        </p:pic>
        <p:sp>
          <p:nvSpPr>
            <p:cNvPr id="170" name="object 170"/>
            <p:cNvSpPr/>
            <p:nvPr/>
          </p:nvSpPr>
          <p:spPr>
            <a:xfrm>
              <a:off x="1804763" y="5928976"/>
              <a:ext cx="39221" cy="242607"/>
            </a:xfrm>
            <a:custGeom>
              <a:avLst/>
              <a:gdLst/>
              <a:ahLst/>
              <a:cxnLst/>
              <a:rect l="l" t="t" r="r" b="b"/>
              <a:pathLst>
                <a:path w="44450" h="274954">
                  <a:moveTo>
                    <a:pt x="19812" y="199834"/>
                  </a:moveTo>
                  <a:lnTo>
                    <a:pt x="15240" y="198310"/>
                  </a:lnTo>
                  <a:lnTo>
                    <a:pt x="12954" y="163434"/>
                  </a:lnTo>
                  <a:lnTo>
                    <a:pt x="10668" y="134254"/>
                  </a:lnTo>
                  <a:lnTo>
                    <a:pt x="8382" y="110790"/>
                  </a:lnTo>
                  <a:lnTo>
                    <a:pt x="6096" y="93059"/>
                  </a:lnTo>
                  <a:lnTo>
                    <a:pt x="4095" y="71017"/>
                  </a:lnTo>
                  <a:lnTo>
                    <a:pt x="2667" y="52816"/>
                  </a:lnTo>
                  <a:lnTo>
                    <a:pt x="1809" y="38329"/>
                  </a:lnTo>
                  <a:lnTo>
                    <a:pt x="1603" y="30480"/>
                  </a:lnTo>
                  <a:lnTo>
                    <a:pt x="1524" y="15240"/>
                  </a:lnTo>
                  <a:lnTo>
                    <a:pt x="16002" y="8191"/>
                  </a:lnTo>
                  <a:lnTo>
                    <a:pt x="23383" y="4310"/>
                  </a:lnTo>
                  <a:lnTo>
                    <a:pt x="30480" y="0"/>
                  </a:lnTo>
                  <a:lnTo>
                    <a:pt x="44196" y="0"/>
                  </a:lnTo>
                  <a:lnTo>
                    <a:pt x="44196" y="30480"/>
                  </a:lnTo>
                  <a:lnTo>
                    <a:pt x="42672" y="36576"/>
                  </a:lnTo>
                  <a:lnTo>
                    <a:pt x="42672" y="47244"/>
                  </a:lnTo>
                  <a:lnTo>
                    <a:pt x="38623" y="81032"/>
                  </a:lnTo>
                  <a:lnTo>
                    <a:pt x="35433" y="115954"/>
                  </a:lnTo>
                  <a:lnTo>
                    <a:pt x="32813" y="152002"/>
                  </a:lnTo>
                  <a:lnTo>
                    <a:pt x="30480" y="189166"/>
                  </a:lnTo>
                  <a:lnTo>
                    <a:pt x="19812" y="199834"/>
                  </a:lnTo>
                  <a:close/>
                </a:path>
                <a:path w="44450" h="274954">
                  <a:moveTo>
                    <a:pt x="27432" y="274605"/>
                  </a:moveTo>
                  <a:lnTo>
                    <a:pt x="15240" y="274605"/>
                  </a:lnTo>
                  <a:lnTo>
                    <a:pt x="10668" y="273081"/>
                  </a:lnTo>
                  <a:lnTo>
                    <a:pt x="1524" y="263937"/>
                  </a:lnTo>
                  <a:lnTo>
                    <a:pt x="0" y="259365"/>
                  </a:lnTo>
                  <a:lnTo>
                    <a:pt x="0" y="247173"/>
                  </a:lnTo>
                  <a:lnTo>
                    <a:pt x="1524" y="241077"/>
                  </a:lnTo>
                  <a:lnTo>
                    <a:pt x="10668" y="231933"/>
                  </a:lnTo>
                  <a:lnTo>
                    <a:pt x="15240" y="230409"/>
                  </a:lnTo>
                  <a:lnTo>
                    <a:pt x="27432" y="230409"/>
                  </a:lnTo>
                  <a:lnTo>
                    <a:pt x="33528" y="231933"/>
                  </a:lnTo>
                  <a:lnTo>
                    <a:pt x="38100" y="236505"/>
                  </a:lnTo>
                  <a:lnTo>
                    <a:pt x="41148" y="241077"/>
                  </a:lnTo>
                  <a:lnTo>
                    <a:pt x="44196" y="247173"/>
                  </a:lnTo>
                  <a:lnTo>
                    <a:pt x="44196" y="259365"/>
                  </a:lnTo>
                  <a:lnTo>
                    <a:pt x="38100" y="268509"/>
                  </a:lnTo>
                  <a:lnTo>
                    <a:pt x="33528" y="273081"/>
                  </a:lnTo>
                  <a:lnTo>
                    <a:pt x="27432" y="274605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341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682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10235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3647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17059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20471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23882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27294" algn="l" defTabSz="403412" rtl="0" eaLnBrk="1" latinLnBrk="0" hangingPunct="1">
                <a:defRPr sz="15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pic>
        <p:nvPicPr>
          <p:cNvPr id="171" name="object 171"/>
          <p:cNvPicPr/>
          <p:nvPr/>
        </p:nvPicPr>
        <p:blipFill>
          <a:blip r:embed="rId83"/>
          <a:stretch>
            <a:fillRect/>
          </a:stretch>
        </p:blipFill>
        <p:spPr>
          <a:xfrm>
            <a:off x="5825264" y="3641463"/>
            <a:ext cx="3184264" cy="2400300"/>
          </a:xfrm>
          <a:prstGeom prst="rect">
            <a:avLst/>
          </a:prstGeom>
        </p:spPr>
      </p:pic>
      <p:pic>
        <p:nvPicPr>
          <p:cNvPr id="172" name="object 172"/>
          <p:cNvPicPr/>
          <p:nvPr/>
        </p:nvPicPr>
        <p:blipFill>
          <a:blip r:embed="rId84"/>
          <a:stretch>
            <a:fillRect/>
          </a:stretch>
        </p:blipFill>
        <p:spPr>
          <a:xfrm>
            <a:off x="5741894" y="1194099"/>
            <a:ext cx="3267634" cy="2170354"/>
          </a:xfrm>
          <a:prstGeom prst="rect">
            <a:avLst/>
          </a:prstGeom>
        </p:spPr>
      </p:pic>
      <p:sp>
        <p:nvSpPr>
          <p:cNvPr id="173" name="Slide Number Placeholder 172">
            <a:extLst>
              <a:ext uri="{FF2B5EF4-FFF2-40B4-BE49-F238E27FC236}">
                <a16:creationId xmlns:a16="http://schemas.microsoft.com/office/drawing/2014/main" id="{ADB4DFE9-314E-29CC-F85E-71B5F55B9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1600" smtClean="0"/>
              <a:t>67</a:t>
            </a:fld>
            <a:endParaRPr lang="en-US" sz="1600" dirty="0"/>
          </a:p>
        </p:txBody>
      </p:sp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6516" y="1949824"/>
            <a:ext cx="7765676" cy="74799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algn="ctr">
              <a:spcBef>
                <a:spcPts val="73"/>
              </a:spcBef>
            </a:pPr>
            <a:r>
              <a:rPr lang="en-US" sz="4800" b="1" spc="-10" dirty="0">
                <a:latin typeface="Times New Roman"/>
                <a:cs typeface="Times New Roman"/>
              </a:rPr>
              <a:t>Earthquake</a:t>
            </a:r>
            <a:endParaRPr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83E5FDD1-C98A-3A61-9BF9-7A8EB7A29EA3}"/>
              </a:ext>
            </a:extLst>
          </p:cNvPr>
          <p:cNvSpPr txBox="1"/>
          <p:nvPr/>
        </p:nvSpPr>
        <p:spPr>
          <a:xfrm>
            <a:off x="689162" y="3724835"/>
            <a:ext cx="7765676" cy="666566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>
            <a:defPPr>
              <a:defRPr kern="0"/>
            </a:defPPr>
            <a:lvl1pPr>
              <a:defRPr sz="3300" b="1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9246" algn="ctr">
              <a:spcBef>
                <a:spcPts val="73"/>
              </a:spcBef>
            </a:pPr>
            <a:r>
              <a:rPr lang="en-US" sz="4271" spc="-4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(Week 10-11)</a:t>
            </a:r>
            <a:endParaRPr lang="en-US" sz="427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4A47C0-9A03-04D5-8485-6BDA84FF619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68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C9AD80-A688-03EF-A18B-1E0302F5A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4316" cy="155448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179387" y="0"/>
            <a:ext cx="4402074" cy="270827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/>
          <a:stretch>
            <a:fillRect/>
          </a:stretch>
        </p:blipFill>
        <p:spPr>
          <a:xfrm>
            <a:off x="4859401" y="0"/>
            <a:ext cx="4019550" cy="266382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499484" y="2667965"/>
            <a:ext cx="2557145" cy="4540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800" b="1">
                <a:latin typeface="Tahoma"/>
                <a:cs typeface="Tahoma"/>
              </a:rPr>
              <a:t>Sichuan,</a:t>
            </a:r>
            <a:r>
              <a:rPr sz="2800" b="1" spc="-100">
                <a:latin typeface="Tahoma"/>
                <a:cs typeface="Tahoma"/>
              </a:rPr>
              <a:t> </a:t>
            </a:r>
            <a:r>
              <a:rPr sz="2800" b="1" spc="-20">
                <a:latin typeface="Tahoma"/>
                <a:cs typeface="Tahoma"/>
              </a:rPr>
              <a:t>2008</a:t>
            </a:r>
            <a:endParaRPr sz="2800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4"/>
          <a:stretch>
            <a:fillRect/>
          </a:stretch>
        </p:blipFill>
        <p:spPr>
          <a:xfrm>
            <a:off x="1835150" y="3213100"/>
            <a:ext cx="5400675" cy="3302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5832C-E88F-156E-14A6-7C603C619BD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69</a:t>
            </a:fld>
            <a:endParaRPr lang="en-US"/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438702-FCCE-DE69-A7AF-C2EE495CE307}"/>
              </a:ext>
            </a:extLst>
          </p:cNvPr>
          <p:cNvSpPr txBox="1"/>
          <p:nvPr/>
        </p:nvSpPr>
        <p:spPr>
          <a:xfrm>
            <a:off x="914400" y="1295400"/>
            <a:ext cx="74676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Geology?</a:t>
            </a:r>
          </a:p>
          <a:p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Definition: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The study of the Earth, its materials, processes, history, and life forms.</a:t>
            </a:r>
          </a:p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Key Concepts: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Physical Geology: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Examines Earth materials and processes.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Historical Geology: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Investigates Earth's history and the sequence of events that have shaped it.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FFEB21-A86A-2D7C-AC4B-E0DA17D554F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609600" y="865250"/>
            <a:ext cx="7991475" cy="599274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6552" rIns="0" bIns="0" rtlCol="0">
            <a:spAutoFit/>
          </a:bodyPr>
          <a:lstStyle/>
          <a:p>
            <a:pPr marL="337185">
              <a:lnSpc>
                <a:spcPct val="100000"/>
              </a:lnSpc>
              <a:spcBef>
                <a:spcPts val="110"/>
              </a:spcBef>
            </a:pPr>
            <a:r>
              <a:rPr sz="2800" b="1">
                <a:latin typeface="Arial"/>
                <a:cs typeface="Arial"/>
              </a:rPr>
              <a:t>buckled</a:t>
            </a:r>
            <a:r>
              <a:rPr sz="2800" b="1" spc="-55">
                <a:latin typeface="Arial"/>
                <a:cs typeface="Arial"/>
              </a:rPr>
              <a:t> </a:t>
            </a:r>
            <a:r>
              <a:rPr sz="2800" b="1">
                <a:latin typeface="Arial"/>
                <a:cs typeface="Arial"/>
              </a:rPr>
              <a:t>concrete</a:t>
            </a:r>
            <a:r>
              <a:rPr sz="2800" b="1" spc="-30">
                <a:latin typeface="Arial"/>
                <a:cs typeface="Arial"/>
              </a:rPr>
              <a:t> </a:t>
            </a:r>
            <a:r>
              <a:rPr sz="2800" b="1">
                <a:latin typeface="Arial"/>
                <a:cs typeface="Arial"/>
              </a:rPr>
              <a:t>-</a:t>
            </a:r>
            <a:r>
              <a:rPr sz="2800" b="1" spc="-35">
                <a:latin typeface="Arial"/>
                <a:cs typeface="Arial"/>
              </a:rPr>
              <a:t> </a:t>
            </a:r>
            <a:r>
              <a:rPr sz="2800" b="1">
                <a:latin typeface="Arial"/>
                <a:cs typeface="Arial"/>
              </a:rPr>
              <a:t>1971</a:t>
            </a:r>
            <a:r>
              <a:rPr sz="2800" b="1" spc="-20">
                <a:latin typeface="Arial"/>
                <a:cs typeface="Arial"/>
              </a:rPr>
              <a:t> </a:t>
            </a:r>
            <a:r>
              <a:rPr sz="2800" b="1">
                <a:latin typeface="Arial"/>
                <a:cs typeface="Arial"/>
              </a:rPr>
              <a:t>San</a:t>
            </a:r>
            <a:r>
              <a:rPr sz="2800" b="1" spc="-50">
                <a:latin typeface="Arial"/>
                <a:cs typeface="Arial"/>
              </a:rPr>
              <a:t> </a:t>
            </a:r>
            <a:r>
              <a:rPr sz="2800" b="1">
                <a:latin typeface="Arial"/>
                <a:cs typeface="Arial"/>
              </a:rPr>
              <a:t>Fernando,</a:t>
            </a:r>
            <a:r>
              <a:rPr sz="2800" b="1" spc="-5">
                <a:latin typeface="Arial"/>
                <a:cs typeface="Arial"/>
              </a:rPr>
              <a:t> </a:t>
            </a:r>
            <a:r>
              <a:rPr sz="2800" b="1" spc="-25">
                <a:latin typeface="Arial"/>
                <a:cs typeface="Arial"/>
              </a:rPr>
              <a:t>CA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70E6D9-329F-A8B8-D190-CB352A61B20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70</a:t>
            </a:fld>
            <a:endParaRPr lang="en-US"/>
          </a:p>
        </p:txBody>
      </p:sp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1143000" y="1600199"/>
            <a:ext cx="7010400" cy="52578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15338" y="20777"/>
            <a:ext cx="6254750" cy="4540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800" b="1">
                <a:latin typeface="Arial"/>
                <a:cs typeface="Arial"/>
              </a:rPr>
              <a:t>soil</a:t>
            </a:r>
            <a:r>
              <a:rPr sz="2800" b="1" spc="-70">
                <a:latin typeface="Arial"/>
                <a:cs typeface="Arial"/>
              </a:rPr>
              <a:t> </a:t>
            </a:r>
            <a:r>
              <a:rPr sz="2800" b="1">
                <a:latin typeface="Arial"/>
                <a:cs typeface="Arial"/>
              </a:rPr>
              <a:t>liquefaction</a:t>
            </a:r>
            <a:r>
              <a:rPr sz="2800" b="1" spc="-15">
                <a:latin typeface="Arial"/>
                <a:cs typeface="Arial"/>
              </a:rPr>
              <a:t> </a:t>
            </a:r>
            <a:r>
              <a:rPr sz="2800" b="1">
                <a:latin typeface="Arial"/>
                <a:cs typeface="Arial"/>
              </a:rPr>
              <a:t>-</a:t>
            </a:r>
            <a:r>
              <a:rPr sz="2800" b="1" spc="-10">
                <a:latin typeface="Arial"/>
                <a:cs typeface="Arial"/>
              </a:rPr>
              <a:t> </a:t>
            </a:r>
            <a:r>
              <a:rPr sz="2800" b="1">
                <a:latin typeface="Arial"/>
                <a:cs typeface="Arial"/>
              </a:rPr>
              <a:t>1964</a:t>
            </a:r>
            <a:r>
              <a:rPr sz="2800" b="1" spc="-40">
                <a:latin typeface="Arial"/>
                <a:cs typeface="Arial"/>
              </a:rPr>
              <a:t> </a:t>
            </a:r>
            <a:r>
              <a:rPr sz="2800" b="1">
                <a:latin typeface="Arial"/>
                <a:cs typeface="Arial"/>
              </a:rPr>
              <a:t>Nigata,</a:t>
            </a:r>
            <a:r>
              <a:rPr sz="2800" b="1" spc="-15">
                <a:latin typeface="Arial"/>
                <a:cs typeface="Arial"/>
              </a:rPr>
              <a:t> </a:t>
            </a:r>
            <a:r>
              <a:rPr sz="2800" b="1" spc="-10">
                <a:latin typeface="Arial"/>
                <a:cs typeface="Arial"/>
              </a:rPr>
              <a:t>Japan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9617" y="765809"/>
            <a:ext cx="723709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>
                <a:latin typeface="Arial MT"/>
                <a:cs typeface="Arial MT"/>
              </a:rPr>
              <a:t>shaking</a:t>
            </a:r>
            <a:r>
              <a:rPr sz="2400" spc="-100">
                <a:latin typeface="Arial MT"/>
                <a:cs typeface="Arial MT"/>
              </a:rPr>
              <a:t> </a:t>
            </a:r>
            <a:r>
              <a:rPr sz="2400">
                <a:latin typeface="Arial MT"/>
                <a:cs typeface="Arial MT"/>
              </a:rPr>
              <a:t>disturbs</a:t>
            </a:r>
            <a:r>
              <a:rPr sz="2400" spc="-90">
                <a:latin typeface="Arial MT"/>
                <a:cs typeface="Arial MT"/>
              </a:rPr>
              <a:t> </a:t>
            </a:r>
            <a:r>
              <a:rPr sz="2400">
                <a:latin typeface="Arial MT"/>
                <a:cs typeface="Arial MT"/>
              </a:rPr>
              <a:t>clay</a:t>
            </a:r>
            <a:r>
              <a:rPr sz="2400" spc="-65">
                <a:latin typeface="Arial MT"/>
                <a:cs typeface="Arial MT"/>
              </a:rPr>
              <a:t> </a:t>
            </a:r>
            <a:r>
              <a:rPr sz="2400">
                <a:latin typeface="Arial MT"/>
                <a:cs typeface="Arial MT"/>
              </a:rPr>
              <a:t>particles</a:t>
            </a:r>
            <a:r>
              <a:rPr sz="2400" spc="-85">
                <a:latin typeface="Arial MT"/>
                <a:cs typeface="Arial MT"/>
              </a:rPr>
              <a:t> </a:t>
            </a:r>
            <a:r>
              <a:rPr sz="2400">
                <a:latin typeface="Arial MT"/>
                <a:cs typeface="Arial MT"/>
              </a:rPr>
              <a:t>in</a:t>
            </a:r>
            <a:r>
              <a:rPr sz="2400" spc="-70">
                <a:latin typeface="Arial MT"/>
                <a:cs typeface="Arial MT"/>
              </a:rPr>
              <a:t> </a:t>
            </a:r>
            <a:r>
              <a:rPr sz="2400" spc="-20">
                <a:latin typeface="Arial MT"/>
                <a:cs typeface="Arial MT"/>
              </a:rPr>
              <a:t>soil</a:t>
            </a:r>
            <a:endParaRPr sz="2400">
              <a:latin typeface="Arial MT"/>
              <a:cs typeface="Arial MT"/>
            </a:endParaRPr>
          </a:p>
          <a:p>
            <a:pPr marL="262890">
              <a:lnSpc>
                <a:spcPct val="100000"/>
              </a:lnSpc>
            </a:pPr>
            <a:r>
              <a:rPr sz="2400">
                <a:latin typeface="Arial MT"/>
                <a:cs typeface="Arial MT"/>
              </a:rPr>
              <a:t>…the</a:t>
            </a:r>
            <a:r>
              <a:rPr sz="2400" spc="-90">
                <a:latin typeface="Arial MT"/>
                <a:cs typeface="Arial MT"/>
              </a:rPr>
              <a:t> </a:t>
            </a:r>
            <a:r>
              <a:rPr sz="2400">
                <a:latin typeface="Arial MT"/>
                <a:cs typeface="Arial MT"/>
              </a:rPr>
              <a:t>clay</a:t>
            </a:r>
            <a:r>
              <a:rPr sz="2400" spc="-40">
                <a:latin typeface="Arial MT"/>
                <a:cs typeface="Arial MT"/>
              </a:rPr>
              <a:t> </a:t>
            </a:r>
            <a:r>
              <a:rPr sz="2400">
                <a:latin typeface="Arial MT"/>
                <a:cs typeface="Arial MT"/>
              </a:rPr>
              <a:t>particles</a:t>
            </a:r>
            <a:r>
              <a:rPr sz="2400" spc="-50">
                <a:latin typeface="Arial MT"/>
                <a:cs typeface="Arial MT"/>
              </a:rPr>
              <a:t> </a:t>
            </a:r>
            <a:r>
              <a:rPr sz="2400">
                <a:latin typeface="Arial MT"/>
                <a:cs typeface="Arial MT"/>
              </a:rPr>
              <a:t>collapse</a:t>
            </a:r>
            <a:r>
              <a:rPr sz="2400" spc="-60">
                <a:latin typeface="Arial MT"/>
                <a:cs typeface="Arial MT"/>
              </a:rPr>
              <a:t> </a:t>
            </a:r>
            <a:r>
              <a:rPr sz="2400">
                <a:latin typeface="Arial MT"/>
                <a:cs typeface="Arial MT"/>
              </a:rPr>
              <a:t>like</a:t>
            </a:r>
            <a:r>
              <a:rPr sz="2400" spc="-45">
                <a:latin typeface="Arial MT"/>
                <a:cs typeface="Arial MT"/>
              </a:rPr>
              <a:t> </a:t>
            </a:r>
            <a:r>
              <a:rPr sz="2400">
                <a:latin typeface="Arial MT"/>
                <a:cs typeface="Arial MT"/>
              </a:rPr>
              <a:t>a</a:t>
            </a:r>
            <a:r>
              <a:rPr sz="2400" spc="-40">
                <a:latin typeface="Arial MT"/>
                <a:cs typeface="Arial MT"/>
              </a:rPr>
              <a:t> </a:t>
            </a:r>
            <a:r>
              <a:rPr sz="2400">
                <a:latin typeface="Arial MT"/>
                <a:cs typeface="Arial MT"/>
              </a:rPr>
              <a:t>house</a:t>
            </a:r>
            <a:r>
              <a:rPr sz="2400" spc="-85">
                <a:latin typeface="Arial MT"/>
                <a:cs typeface="Arial MT"/>
              </a:rPr>
              <a:t> </a:t>
            </a:r>
            <a:r>
              <a:rPr sz="2400">
                <a:latin typeface="Arial MT"/>
                <a:cs typeface="Arial MT"/>
              </a:rPr>
              <a:t>of</a:t>
            </a:r>
            <a:r>
              <a:rPr sz="2400" spc="-65">
                <a:latin typeface="Arial MT"/>
                <a:cs typeface="Arial MT"/>
              </a:rPr>
              <a:t> </a:t>
            </a:r>
            <a:r>
              <a:rPr sz="2400" spc="-10">
                <a:latin typeface="Arial MT"/>
                <a:cs typeface="Arial MT"/>
              </a:rPr>
              <a:t>cards…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D11F8D-49D1-C012-3179-611F2317B2A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71</a:t>
            </a:fld>
            <a:endParaRPr lang="en-US"/>
          </a:p>
        </p:txBody>
      </p:sp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98575" y="127457"/>
            <a:ext cx="5248275" cy="512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b="1" spc="-20">
                <a:latin typeface="Times New Roman"/>
                <a:cs typeface="Times New Roman"/>
              </a:rPr>
              <a:t>Tokachi-</a:t>
            </a:r>
            <a:r>
              <a:rPr sz="3200" b="1">
                <a:latin typeface="Times New Roman"/>
                <a:cs typeface="Times New Roman"/>
              </a:rPr>
              <a:t>oki</a:t>
            </a:r>
            <a:r>
              <a:rPr sz="3200" b="1" spc="20">
                <a:latin typeface="Times New Roman"/>
                <a:cs typeface="Times New Roman"/>
              </a:rPr>
              <a:t> </a:t>
            </a:r>
            <a:r>
              <a:rPr sz="3200" b="1" spc="-10">
                <a:latin typeface="Times New Roman"/>
                <a:cs typeface="Times New Roman"/>
              </a:rPr>
              <a:t>Earthquake:2003</a:t>
            </a:r>
            <a:endParaRPr sz="32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06679" y="2392679"/>
            <a:ext cx="9037320" cy="4020820"/>
            <a:chOff x="106679" y="2392679"/>
            <a:chExt cx="9037320" cy="4020820"/>
          </a:xfrm>
        </p:grpSpPr>
        <p:pic>
          <p:nvPicPr>
            <p:cNvPr id="4" name="object 4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06679" y="2392679"/>
              <a:ext cx="4870704" cy="402031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04800" y="2590799"/>
              <a:ext cx="4276725" cy="34290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4526279" y="2392679"/>
              <a:ext cx="4617720" cy="401421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4724400" y="2590799"/>
              <a:ext cx="4276725" cy="342265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616200" y="862406"/>
            <a:ext cx="476059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b="1">
                <a:latin typeface="Times New Roman"/>
                <a:cs typeface="Times New Roman"/>
              </a:rPr>
              <a:t>The</a:t>
            </a:r>
            <a:r>
              <a:rPr sz="2400" b="1" spc="-5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Damage</a:t>
            </a:r>
            <a:r>
              <a:rPr sz="2400" b="1" spc="1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of</a:t>
            </a:r>
            <a:r>
              <a:rPr sz="2400" b="1" spc="-2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Sewerage</a:t>
            </a:r>
            <a:r>
              <a:rPr sz="2400" b="1" spc="-20">
                <a:latin typeface="Times New Roman"/>
                <a:cs typeface="Times New Roman"/>
              </a:rPr>
              <a:t> </a:t>
            </a:r>
            <a:r>
              <a:rPr sz="2400" b="1" spc="-10">
                <a:latin typeface="Times New Roman"/>
                <a:cs typeface="Times New Roman"/>
              </a:rPr>
              <a:t>Structures</a:t>
            </a:r>
            <a:endParaRPr sz="24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400">
                <a:latin typeface="Times New Roman"/>
                <a:cs typeface="Times New Roman"/>
              </a:rPr>
              <a:t>kushiro</a:t>
            </a:r>
            <a:r>
              <a:rPr sz="2400" spc="-70">
                <a:latin typeface="Times New Roman"/>
                <a:cs typeface="Times New Roman"/>
              </a:rPr>
              <a:t> </a:t>
            </a:r>
            <a:r>
              <a:rPr sz="2400" spc="-10">
                <a:latin typeface="Times New Roman"/>
                <a:cs typeface="Times New Roman"/>
              </a:rPr>
              <a:t>(Town)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2444" y="1777364"/>
            <a:ext cx="3100070" cy="6343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>
                <a:latin typeface="Times New Roman"/>
                <a:cs typeface="Times New Roman"/>
              </a:rPr>
              <a:t>Lifted</a:t>
            </a:r>
            <a:r>
              <a:rPr sz="2000" spc="-55">
                <a:latin typeface="Times New Roman"/>
                <a:cs typeface="Times New Roman"/>
              </a:rPr>
              <a:t> </a:t>
            </a:r>
            <a:r>
              <a:rPr sz="2000">
                <a:latin typeface="Times New Roman"/>
                <a:cs typeface="Times New Roman"/>
              </a:rPr>
              <a:t>up</a:t>
            </a:r>
            <a:r>
              <a:rPr sz="2000" spc="-55">
                <a:latin typeface="Times New Roman"/>
                <a:cs typeface="Times New Roman"/>
              </a:rPr>
              <a:t> </a:t>
            </a:r>
            <a:r>
              <a:rPr sz="2000">
                <a:latin typeface="Times New Roman"/>
                <a:cs typeface="Times New Roman"/>
              </a:rPr>
              <a:t>manhole</a:t>
            </a:r>
            <a:r>
              <a:rPr sz="2000" spc="-15">
                <a:latin typeface="Times New Roman"/>
                <a:cs typeface="Times New Roman"/>
              </a:rPr>
              <a:t> </a:t>
            </a:r>
            <a:r>
              <a:rPr sz="2000">
                <a:latin typeface="Times New Roman"/>
                <a:cs typeface="Times New Roman"/>
              </a:rPr>
              <a:t>and</a:t>
            </a:r>
            <a:r>
              <a:rPr sz="2000" spc="-30">
                <a:latin typeface="Times New Roman"/>
                <a:cs typeface="Times New Roman"/>
              </a:rPr>
              <a:t> </a:t>
            </a:r>
            <a:r>
              <a:rPr sz="2000" spc="-10">
                <a:latin typeface="Times New Roman"/>
                <a:cs typeface="Times New Roman"/>
              </a:rPr>
              <a:t>gushed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>
                <a:latin typeface="Times New Roman"/>
                <a:cs typeface="Times New Roman"/>
              </a:rPr>
              <a:t>soil</a:t>
            </a:r>
            <a:r>
              <a:rPr sz="2000" spc="425">
                <a:latin typeface="Times New Roman"/>
                <a:cs typeface="Times New Roman"/>
              </a:rPr>
              <a:t> </a:t>
            </a:r>
            <a:r>
              <a:rPr sz="2000">
                <a:latin typeface="Times New Roman"/>
                <a:cs typeface="Times New Roman"/>
              </a:rPr>
              <a:t>during</a:t>
            </a:r>
            <a:r>
              <a:rPr sz="2000" spc="-40">
                <a:latin typeface="Times New Roman"/>
                <a:cs typeface="Times New Roman"/>
              </a:rPr>
              <a:t> </a:t>
            </a:r>
            <a:r>
              <a:rPr sz="2000" spc="-10">
                <a:latin typeface="Times New Roman"/>
                <a:cs typeface="Times New Roman"/>
              </a:rPr>
              <a:t>liquefaction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48298" y="1853564"/>
            <a:ext cx="188595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>
                <a:latin typeface="Times New Roman"/>
                <a:cs typeface="Times New Roman"/>
              </a:rPr>
              <a:t>Lifted</a:t>
            </a:r>
            <a:r>
              <a:rPr sz="2000" spc="-50">
                <a:latin typeface="Times New Roman"/>
                <a:cs typeface="Times New Roman"/>
              </a:rPr>
              <a:t> </a:t>
            </a:r>
            <a:r>
              <a:rPr sz="2000">
                <a:latin typeface="Times New Roman"/>
                <a:cs typeface="Times New Roman"/>
              </a:rPr>
              <a:t>up</a:t>
            </a:r>
            <a:r>
              <a:rPr sz="2000" spc="-45">
                <a:latin typeface="Times New Roman"/>
                <a:cs typeface="Times New Roman"/>
              </a:rPr>
              <a:t> </a:t>
            </a:r>
            <a:r>
              <a:rPr sz="2000" spc="-10">
                <a:latin typeface="Times New Roman"/>
                <a:cs typeface="Times New Roman"/>
              </a:rPr>
              <a:t>manhole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97A0B4B-C5AE-2D8F-2279-7F1AF2FEE3D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72</a:t>
            </a:fld>
            <a:endParaRPr lang="en-US"/>
          </a:p>
        </p:txBody>
      </p:sp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87680" y="277368"/>
            <a:ext cx="8361045" cy="5831205"/>
            <a:chOff x="487680" y="277368"/>
            <a:chExt cx="8361045" cy="5831205"/>
          </a:xfrm>
        </p:grpSpPr>
        <p:pic>
          <p:nvPicPr>
            <p:cNvPr id="3" name="object 3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487680" y="277368"/>
              <a:ext cx="8360664" cy="583082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684212" y="473075"/>
              <a:ext cx="7769225" cy="524192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55243" rIns="0" bIns="0" rtlCol="0">
            <a:spAutoFit/>
          </a:bodyPr>
          <a:lstStyle/>
          <a:p>
            <a:pPr marL="377825">
              <a:lnSpc>
                <a:spcPct val="100000"/>
              </a:lnSpc>
              <a:spcBef>
                <a:spcPts val="105"/>
              </a:spcBef>
            </a:pPr>
            <a:r>
              <a:rPr sz="2800" b="1">
                <a:latin typeface="Tahoma"/>
                <a:cs typeface="Tahoma"/>
              </a:rPr>
              <a:t>Lateral</a:t>
            </a:r>
            <a:r>
              <a:rPr sz="2800" b="1" spc="-80">
                <a:latin typeface="Tahoma"/>
                <a:cs typeface="Tahoma"/>
              </a:rPr>
              <a:t> </a:t>
            </a:r>
            <a:r>
              <a:rPr sz="2800" b="1">
                <a:latin typeface="Tahoma"/>
                <a:cs typeface="Tahoma"/>
              </a:rPr>
              <a:t>spread</a:t>
            </a:r>
            <a:r>
              <a:rPr sz="2800" b="1" spc="-30">
                <a:latin typeface="Tahoma"/>
                <a:cs typeface="Tahoma"/>
              </a:rPr>
              <a:t> </a:t>
            </a:r>
            <a:r>
              <a:rPr sz="2800" b="1">
                <a:latin typeface="Tahoma"/>
                <a:cs typeface="Tahoma"/>
              </a:rPr>
              <a:t>at Budharmora</a:t>
            </a:r>
            <a:r>
              <a:rPr sz="2800" b="1" spc="-80">
                <a:latin typeface="Tahoma"/>
                <a:cs typeface="Tahoma"/>
              </a:rPr>
              <a:t> </a:t>
            </a:r>
            <a:r>
              <a:rPr sz="2800" b="1">
                <a:latin typeface="Tahoma"/>
                <a:cs typeface="Tahoma"/>
              </a:rPr>
              <a:t>(Bhuj,</a:t>
            </a:r>
            <a:r>
              <a:rPr sz="2800" b="1" spc="-30">
                <a:latin typeface="Tahoma"/>
                <a:cs typeface="Tahoma"/>
              </a:rPr>
              <a:t> </a:t>
            </a:r>
            <a:r>
              <a:rPr sz="2800" b="1" spc="-10">
                <a:latin typeface="Tahoma"/>
                <a:cs typeface="Tahoma"/>
              </a:rPr>
              <a:t>2001)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9F898-55E5-295F-466D-C901338B1D1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73</a:t>
            </a:fld>
            <a:endParaRPr lang="en-US"/>
          </a:p>
        </p:txBody>
      </p:sp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1375" y="106679"/>
            <a:ext cx="8803005" cy="5949950"/>
            <a:chOff x="341375" y="106679"/>
            <a:chExt cx="8803005" cy="5949950"/>
          </a:xfrm>
        </p:grpSpPr>
        <p:pic>
          <p:nvPicPr>
            <p:cNvPr id="3" name="object 3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4663440" y="106679"/>
              <a:ext cx="4480560" cy="59496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859400" y="304800"/>
              <a:ext cx="4064000" cy="535622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341375" y="137159"/>
              <a:ext cx="4712208" cy="59192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539749" y="333375"/>
              <a:ext cx="4117975" cy="532765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6597777" y="5832144"/>
            <a:ext cx="130302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>
                <a:latin typeface="Times New Roman"/>
                <a:cs typeface="Times New Roman"/>
              </a:rPr>
              <a:t>Alaska</a:t>
            </a:r>
            <a:r>
              <a:rPr sz="2000" spc="-70">
                <a:latin typeface="Times New Roman"/>
                <a:cs typeface="Times New Roman"/>
              </a:rPr>
              <a:t> </a:t>
            </a:r>
            <a:r>
              <a:rPr sz="2000" spc="-20">
                <a:solidFill>
                  <a:srgbClr val="FF0000"/>
                </a:solidFill>
                <a:latin typeface="Times New Roman"/>
                <a:cs typeface="Times New Roman"/>
              </a:rPr>
              <a:t>2002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22070" y="5903467"/>
            <a:ext cx="2957830" cy="634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>
                <a:latin typeface="Times New Roman"/>
                <a:cs typeface="Times New Roman"/>
              </a:rPr>
              <a:t>Boca</a:t>
            </a:r>
            <a:r>
              <a:rPr sz="2000" spc="-70">
                <a:latin typeface="Times New Roman"/>
                <a:cs typeface="Times New Roman"/>
              </a:rPr>
              <a:t> </a:t>
            </a:r>
            <a:r>
              <a:rPr sz="2000">
                <a:latin typeface="Times New Roman"/>
                <a:cs typeface="Times New Roman"/>
              </a:rPr>
              <a:t>del</a:t>
            </a:r>
            <a:r>
              <a:rPr sz="2000" spc="-70">
                <a:latin typeface="Times New Roman"/>
                <a:cs typeface="Times New Roman"/>
              </a:rPr>
              <a:t> </a:t>
            </a:r>
            <a:r>
              <a:rPr sz="2000" spc="-25">
                <a:latin typeface="Times New Roman"/>
                <a:cs typeface="Times New Roman"/>
              </a:rPr>
              <a:t>Tocuyo,</a:t>
            </a:r>
            <a:r>
              <a:rPr sz="2000" spc="-45">
                <a:latin typeface="Times New Roman"/>
                <a:cs typeface="Times New Roman"/>
              </a:rPr>
              <a:t> </a:t>
            </a:r>
            <a:r>
              <a:rPr sz="2000" spc="-20">
                <a:latin typeface="Times New Roman"/>
                <a:cs typeface="Times New Roman"/>
              </a:rPr>
              <a:t>Venezuela,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spc="-20">
                <a:solidFill>
                  <a:srgbClr val="FF0000"/>
                </a:solidFill>
                <a:latin typeface="Times New Roman"/>
                <a:cs typeface="Times New Roman"/>
              </a:rPr>
              <a:t>1989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A2A393-4207-2CC7-7400-FA5FA7FEC84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74</a:t>
            </a:fld>
            <a:endParaRPr lang="en-US"/>
          </a:p>
        </p:txBody>
      </p:sp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7824" y="0"/>
            <a:ext cx="7476744" cy="51206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800">
                <a:solidFill>
                  <a:srgbClr val="000000"/>
                </a:solidFill>
                <a:latin typeface="Tahoma"/>
                <a:cs typeface="Tahoma"/>
              </a:rPr>
              <a:t>December</a:t>
            </a:r>
            <a:r>
              <a:rPr sz="2800" spc="-12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800">
                <a:solidFill>
                  <a:srgbClr val="000000"/>
                </a:solidFill>
                <a:latin typeface="Tahoma"/>
                <a:cs typeface="Tahoma"/>
              </a:rPr>
              <a:t>2004</a:t>
            </a:r>
            <a:r>
              <a:rPr sz="2800" spc="-55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800">
                <a:solidFill>
                  <a:srgbClr val="000000"/>
                </a:solidFill>
                <a:latin typeface="Tahoma"/>
                <a:cs typeface="Tahoma"/>
              </a:rPr>
              <a:t>9.2</a:t>
            </a:r>
            <a:r>
              <a:rPr sz="2800" spc="-4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800">
                <a:solidFill>
                  <a:srgbClr val="000000"/>
                </a:solidFill>
                <a:latin typeface="Tahoma"/>
                <a:cs typeface="Tahoma"/>
              </a:rPr>
              <a:t>earthquake</a:t>
            </a:r>
            <a:r>
              <a:rPr sz="2800" spc="-25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800">
                <a:solidFill>
                  <a:srgbClr val="000000"/>
                </a:solidFill>
                <a:latin typeface="Tahoma"/>
                <a:cs typeface="Tahoma"/>
              </a:rPr>
              <a:t>and</a:t>
            </a:r>
            <a:r>
              <a:rPr sz="2800" spc="-3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2800" spc="-10">
                <a:solidFill>
                  <a:srgbClr val="000000"/>
                </a:solidFill>
                <a:latin typeface="Tahoma"/>
                <a:cs typeface="Tahoma"/>
              </a:rPr>
              <a:t>tsunami</a:t>
            </a:r>
            <a:endParaRPr sz="280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/>
          <a:stretch>
            <a:fillRect/>
          </a:stretch>
        </p:blipFill>
        <p:spPr>
          <a:xfrm>
            <a:off x="755650" y="1341500"/>
            <a:ext cx="8016875" cy="526249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771650" y="866978"/>
            <a:ext cx="6861809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261485" algn="l"/>
              </a:tabLst>
            </a:pPr>
            <a:r>
              <a:rPr sz="2400" b="1" spc="-10">
                <a:solidFill>
                  <a:srgbClr val="FF0000"/>
                </a:solidFill>
                <a:latin typeface="Tahoma"/>
                <a:cs typeface="Tahoma"/>
              </a:rPr>
              <a:t>Indonesia</a:t>
            </a:r>
            <a:r>
              <a:rPr sz="2400" b="1">
                <a:solidFill>
                  <a:srgbClr val="FF0000"/>
                </a:solidFill>
                <a:latin typeface="Tahoma"/>
                <a:cs typeface="Tahoma"/>
              </a:rPr>
              <a:t>	Phuket</a:t>
            </a:r>
            <a:r>
              <a:rPr sz="2400">
                <a:solidFill>
                  <a:srgbClr val="FF0000"/>
                </a:solidFill>
                <a:latin typeface="Tahoma"/>
                <a:cs typeface="Tahoma"/>
              </a:rPr>
              <a:t>,</a:t>
            </a:r>
            <a:r>
              <a:rPr sz="2400" spc="-10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400" b="1" spc="-10">
                <a:solidFill>
                  <a:srgbClr val="FF0000"/>
                </a:solidFill>
                <a:latin typeface="Tahoma"/>
                <a:cs typeface="Tahoma"/>
              </a:rPr>
              <a:t>Thailand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A1B56-802F-58D9-BC41-15850391357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75</a:t>
            </a:fld>
            <a:endParaRPr lang="en-US"/>
          </a:p>
        </p:txBody>
      </p:sp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468312" y="0"/>
            <a:ext cx="8369300" cy="558958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441697" y="5693765"/>
            <a:ext cx="105664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spc="-10">
                <a:solidFill>
                  <a:srgbClr val="FF0000"/>
                </a:solidFill>
                <a:latin typeface="Tahoma"/>
                <a:cs typeface="Tahoma"/>
              </a:rPr>
              <a:t>Nepal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556571-428B-7466-530B-4A9DBC2DD51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76</a:t>
            </a:fld>
            <a:endParaRPr lang="en-US"/>
          </a:p>
        </p:txBody>
      </p:sp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476186"/>
            <a:ext cx="9144000" cy="514197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C43936-CF9E-0666-D0A7-CD9A3548564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77</a:t>
            </a:fld>
            <a:endParaRPr lang="en-US"/>
          </a:p>
        </p:txBody>
      </p:sp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68601" y="405384"/>
            <a:ext cx="4606925" cy="594995"/>
            <a:chOff x="2268601" y="405384"/>
            <a:chExt cx="4606925" cy="594995"/>
          </a:xfrm>
        </p:grpSpPr>
        <p:sp>
          <p:nvSpPr>
            <p:cNvPr id="3" name="object 3"/>
            <p:cNvSpPr/>
            <p:nvPr/>
          </p:nvSpPr>
          <p:spPr>
            <a:xfrm>
              <a:off x="2268601" y="476250"/>
              <a:ext cx="4606925" cy="523875"/>
            </a:xfrm>
            <a:custGeom>
              <a:avLst/>
              <a:gdLst/>
              <a:ahLst/>
              <a:cxnLst/>
              <a:rect l="l" t="t" r="r" b="b"/>
              <a:pathLst>
                <a:path w="4606925" h="523875">
                  <a:moveTo>
                    <a:pt x="4606925" y="0"/>
                  </a:moveTo>
                  <a:lnTo>
                    <a:pt x="0" y="0"/>
                  </a:lnTo>
                  <a:lnTo>
                    <a:pt x="0" y="523875"/>
                  </a:lnTo>
                  <a:lnTo>
                    <a:pt x="4606925" y="523875"/>
                  </a:lnTo>
                  <a:lnTo>
                    <a:pt x="4606925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2685288" y="405384"/>
              <a:ext cx="3797808" cy="58216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39801" rIns="0" bIns="0" rtlCol="0">
            <a:spAutoFit/>
          </a:bodyPr>
          <a:lstStyle/>
          <a:p>
            <a:pPr marL="2585085">
              <a:lnSpc>
                <a:spcPct val="100000"/>
              </a:lnSpc>
              <a:spcBef>
                <a:spcPts val="110"/>
              </a:spcBef>
            </a:pPr>
            <a:r>
              <a:rPr sz="2800" b="1">
                <a:latin typeface="Tahoma"/>
                <a:cs typeface="Tahoma"/>
              </a:rPr>
              <a:t>FUKUSHIMA,</a:t>
            </a:r>
            <a:r>
              <a:rPr sz="2800" b="1" spc="-100">
                <a:latin typeface="Tahoma"/>
                <a:cs typeface="Tahoma"/>
              </a:rPr>
              <a:t> </a:t>
            </a:r>
            <a:r>
              <a:rPr sz="2800" b="1" spc="-20">
                <a:latin typeface="Tahoma"/>
                <a:cs typeface="Tahoma"/>
              </a:rPr>
              <a:t>2016</a:t>
            </a:r>
            <a:endParaRPr sz="2800">
              <a:latin typeface="Tahoma"/>
              <a:cs typeface="Tahom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/>
          <a:stretch>
            <a:fillRect/>
          </a:stretch>
        </p:blipFill>
        <p:spPr>
          <a:xfrm>
            <a:off x="179387" y="1195387"/>
            <a:ext cx="8964549" cy="50419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0F3CF0-9BAE-008B-0031-466519CCC41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78</a:t>
            </a:fld>
            <a:endParaRPr lang="en-US"/>
          </a:p>
        </p:txBody>
      </p:sp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>
            <a:fillRect/>
          </a:stretch>
        </p:blipFill>
        <p:spPr>
          <a:xfrm>
            <a:off x="323850" y="0"/>
            <a:ext cx="8610600" cy="574357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203450" y="5906515"/>
            <a:ext cx="459740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>
                <a:solidFill>
                  <a:srgbClr val="FF0000"/>
                </a:solidFill>
                <a:latin typeface="Arial MT"/>
                <a:cs typeface="Arial MT"/>
              </a:rPr>
              <a:t>North</a:t>
            </a:r>
            <a:r>
              <a:rPr sz="2400" spc="-145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400">
                <a:solidFill>
                  <a:srgbClr val="FF0000"/>
                </a:solidFill>
                <a:latin typeface="Arial MT"/>
                <a:cs typeface="Arial MT"/>
              </a:rPr>
              <a:t>Ridge,</a:t>
            </a:r>
            <a:r>
              <a:rPr sz="2400" spc="-4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400" spc="-20">
                <a:solidFill>
                  <a:srgbClr val="FF0000"/>
                </a:solidFill>
                <a:latin typeface="Arial MT"/>
                <a:cs typeface="Arial MT"/>
              </a:rPr>
              <a:t>CA</a:t>
            </a:r>
            <a:r>
              <a:rPr sz="2400" spc="-145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400">
                <a:solidFill>
                  <a:srgbClr val="FF0000"/>
                </a:solidFill>
                <a:latin typeface="Arial MT"/>
                <a:cs typeface="Arial MT"/>
              </a:rPr>
              <a:t>1994</a:t>
            </a:r>
            <a:r>
              <a:rPr sz="2400" spc="-95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400" spc="-10">
                <a:solidFill>
                  <a:srgbClr val="FF0000"/>
                </a:solidFill>
                <a:latin typeface="Arial MT"/>
                <a:cs typeface="Arial MT"/>
              </a:rPr>
              <a:t>earthquake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E811E8-4913-5EE6-BCC2-7DF7327A8E3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79</a:t>
            </a:fld>
            <a:endParaRPr lang="en-US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453A98-183B-704F-CBC6-EA8E61BF6152}"/>
              </a:ext>
            </a:extLst>
          </p:cNvPr>
          <p:cNvSpPr txBox="1"/>
          <p:nvPr/>
        </p:nvSpPr>
        <p:spPr>
          <a:xfrm>
            <a:off x="914400" y="1351508"/>
            <a:ext cx="739140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Geomorphology: Shaping the Earth's Surface</a:t>
            </a:r>
          </a:p>
          <a:p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Definition: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The study of landforms and the processes that shape them.</a:t>
            </a:r>
          </a:p>
          <a:p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Key Processes: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Weathering: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The breakdown of rocks and minerals.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Erosion: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The transport of weathered materials.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Deposition: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The accumulation of eroded materials.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DC6DDF-E5C1-56AD-85C1-7FD9B72639B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94357" y="640791"/>
            <a:ext cx="4994910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b="1">
                <a:latin typeface="Times New Roman"/>
                <a:cs typeface="Times New Roman"/>
              </a:rPr>
              <a:t>What</a:t>
            </a:r>
            <a:r>
              <a:rPr sz="4000" b="1" spc="-30">
                <a:latin typeface="Times New Roman"/>
                <a:cs typeface="Times New Roman"/>
              </a:rPr>
              <a:t> </a:t>
            </a:r>
            <a:r>
              <a:rPr sz="4000" b="1">
                <a:latin typeface="Times New Roman"/>
                <a:cs typeface="Times New Roman"/>
              </a:rPr>
              <a:t>is an</a:t>
            </a:r>
            <a:r>
              <a:rPr sz="4000" b="1" spc="5">
                <a:latin typeface="Times New Roman"/>
                <a:cs typeface="Times New Roman"/>
              </a:rPr>
              <a:t> </a:t>
            </a:r>
            <a:r>
              <a:rPr sz="4000" b="1" spc="-10">
                <a:latin typeface="Times New Roman"/>
                <a:cs typeface="Times New Roman"/>
              </a:rPr>
              <a:t>earthquake</a:t>
            </a:r>
            <a:endParaRPr sz="40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197863" y="4044696"/>
            <a:ext cx="5297805" cy="582295"/>
            <a:chOff x="1197863" y="4044696"/>
            <a:chExt cx="5297805" cy="582295"/>
          </a:xfrm>
        </p:grpSpPr>
        <p:pic>
          <p:nvPicPr>
            <p:cNvPr id="4" name="object 4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197863" y="4081272"/>
              <a:ext cx="566927" cy="5455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408175" y="4044696"/>
              <a:ext cx="5087112" cy="582168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74065" y="1721866"/>
            <a:ext cx="8265159" cy="38080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56870" marR="1012190" indent="-344805">
              <a:lnSpc>
                <a:spcPct val="100000"/>
              </a:lnSpc>
              <a:spcBef>
                <a:spcPts val="90"/>
              </a:spcBef>
              <a:buFont typeface="Wingdings"/>
              <a:buChar char=""/>
              <a:tabLst>
                <a:tab pos="356870" algn="l"/>
              </a:tabLst>
            </a:pPr>
            <a:r>
              <a:rPr sz="3200" b="1">
                <a:latin typeface="Times New Roman"/>
                <a:cs typeface="Times New Roman"/>
              </a:rPr>
              <a:t>An</a:t>
            </a:r>
            <a:r>
              <a:rPr sz="3200" b="1" spc="-60">
                <a:latin typeface="Times New Roman"/>
                <a:cs typeface="Times New Roman"/>
              </a:rPr>
              <a:t> </a:t>
            </a:r>
            <a:r>
              <a:rPr sz="3200" b="1">
                <a:latin typeface="Times New Roman"/>
                <a:cs typeface="Times New Roman"/>
              </a:rPr>
              <a:t>earthquake</a:t>
            </a:r>
            <a:r>
              <a:rPr sz="3200" b="1" spc="-20">
                <a:latin typeface="Times New Roman"/>
                <a:cs typeface="Times New Roman"/>
              </a:rPr>
              <a:t> </a:t>
            </a:r>
            <a:r>
              <a:rPr sz="3200" b="1">
                <a:latin typeface="Times New Roman"/>
                <a:cs typeface="Times New Roman"/>
              </a:rPr>
              <a:t>is</a:t>
            </a:r>
            <a:r>
              <a:rPr sz="3200" b="1" spc="-50">
                <a:latin typeface="Times New Roman"/>
                <a:cs typeface="Times New Roman"/>
              </a:rPr>
              <a:t> </a:t>
            </a:r>
            <a:r>
              <a:rPr sz="3200" b="1">
                <a:latin typeface="Times New Roman"/>
                <a:cs typeface="Times New Roman"/>
              </a:rPr>
              <a:t>the</a:t>
            </a:r>
            <a:r>
              <a:rPr sz="3200" b="1" spc="-45">
                <a:latin typeface="Times New Roman"/>
                <a:cs typeface="Times New Roman"/>
              </a:rPr>
              <a:t> </a:t>
            </a:r>
            <a:r>
              <a:rPr sz="3200" b="1">
                <a:latin typeface="Times New Roman"/>
                <a:cs typeface="Times New Roman"/>
              </a:rPr>
              <a:t>vibration</a:t>
            </a:r>
            <a:r>
              <a:rPr sz="3200" b="1" spc="-55">
                <a:latin typeface="Times New Roman"/>
                <a:cs typeface="Times New Roman"/>
              </a:rPr>
              <a:t> </a:t>
            </a:r>
            <a:r>
              <a:rPr sz="3200" b="1">
                <a:latin typeface="Times New Roman"/>
                <a:cs typeface="Times New Roman"/>
              </a:rPr>
              <a:t>of</a:t>
            </a:r>
            <a:r>
              <a:rPr sz="3200" b="1" spc="-60">
                <a:latin typeface="Times New Roman"/>
                <a:cs typeface="Times New Roman"/>
              </a:rPr>
              <a:t> </a:t>
            </a:r>
            <a:r>
              <a:rPr sz="3200" b="1" spc="-10">
                <a:latin typeface="Times New Roman"/>
                <a:cs typeface="Times New Roman"/>
              </a:rPr>
              <a:t>Earth </a:t>
            </a:r>
            <a:r>
              <a:rPr sz="3200" b="1">
                <a:latin typeface="Times New Roman"/>
                <a:cs typeface="Times New Roman"/>
              </a:rPr>
              <a:t>produced</a:t>
            </a:r>
            <a:r>
              <a:rPr sz="3200" b="1" spc="-60">
                <a:latin typeface="Times New Roman"/>
                <a:cs typeface="Times New Roman"/>
              </a:rPr>
              <a:t> </a:t>
            </a:r>
            <a:r>
              <a:rPr sz="3200" b="1">
                <a:latin typeface="Times New Roman"/>
                <a:cs typeface="Times New Roman"/>
              </a:rPr>
              <a:t>by</a:t>
            </a:r>
            <a:r>
              <a:rPr sz="3200" b="1" spc="-45">
                <a:latin typeface="Times New Roman"/>
                <a:cs typeface="Times New Roman"/>
              </a:rPr>
              <a:t> </a:t>
            </a:r>
            <a:r>
              <a:rPr sz="3200" b="1">
                <a:latin typeface="Times New Roman"/>
                <a:cs typeface="Times New Roman"/>
              </a:rPr>
              <a:t>the</a:t>
            </a:r>
            <a:r>
              <a:rPr sz="3200" b="1" spc="-45">
                <a:latin typeface="Times New Roman"/>
                <a:cs typeface="Times New Roman"/>
              </a:rPr>
              <a:t> </a:t>
            </a:r>
            <a:r>
              <a:rPr sz="3200" b="1">
                <a:latin typeface="Times New Roman"/>
                <a:cs typeface="Times New Roman"/>
              </a:rPr>
              <a:t>rapid</a:t>
            </a:r>
            <a:r>
              <a:rPr sz="3200" b="1" spc="-60">
                <a:latin typeface="Times New Roman"/>
                <a:cs typeface="Times New Roman"/>
              </a:rPr>
              <a:t> </a:t>
            </a:r>
            <a:r>
              <a:rPr sz="3200" b="1">
                <a:latin typeface="Times New Roman"/>
                <a:cs typeface="Times New Roman"/>
              </a:rPr>
              <a:t>release</a:t>
            </a:r>
            <a:r>
              <a:rPr sz="3200" b="1" spc="-10">
                <a:latin typeface="Times New Roman"/>
                <a:cs typeface="Times New Roman"/>
              </a:rPr>
              <a:t> </a:t>
            </a:r>
            <a:r>
              <a:rPr sz="3200" b="1">
                <a:latin typeface="Times New Roman"/>
                <a:cs typeface="Times New Roman"/>
              </a:rPr>
              <a:t>of</a:t>
            </a:r>
            <a:r>
              <a:rPr sz="3200" b="1" spc="-60">
                <a:latin typeface="Times New Roman"/>
                <a:cs typeface="Times New Roman"/>
              </a:rPr>
              <a:t> </a:t>
            </a:r>
            <a:r>
              <a:rPr sz="3200" b="1" spc="-10">
                <a:latin typeface="Times New Roman"/>
                <a:cs typeface="Times New Roman"/>
              </a:rPr>
              <a:t>energy</a:t>
            </a:r>
            <a:endParaRPr sz="3200">
              <a:latin typeface="Times New Roman"/>
              <a:cs typeface="Times New Roman"/>
            </a:endParaRPr>
          </a:p>
          <a:p>
            <a:pPr marL="1155065" marR="67310" lvl="1" indent="-227965">
              <a:lnSpc>
                <a:spcPts val="4130"/>
              </a:lnSpc>
              <a:spcBef>
                <a:spcPts val="2495"/>
              </a:spcBef>
              <a:buFont typeface="Times New Roman"/>
              <a:buChar char="•"/>
              <a:tabLst>
                <a:tab pos="1156335" algn="l"/>
              </a:tabLst>
            </a:pPr>
            <a:r>
              <a:rPr sz="2800" b="1">
                <a:latin typeface="Times New Roman"/>
                <a:cs typeface="Times New Roman"/>
              </a:rPr>
              <a:t>Energy</a:t>
            </a:r>
            <a:r>
              <a:rPr sz="2800" b="1" spc="-4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released</a:t>
            </a:r>
            <a:r>
              <a:rPr sz="2800" b="1" spc="-7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radiates</a:t>
            </a:r>
            <a:r>
              <a:rPr sz="2800" b="1" spc="-3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in all</a:t>
            </a:r>
            <a:r>
              <a:rPr sz="2800" b="1" spc="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directions</a:t>
            </a:r>
            <a:r>
              <a:rPr sz="2800" b="1" spc="-65">
                <a:latin typeface="Times New Roman"/>
                <a:cs typeface="Times New Roman"/>
              </a:rPr>
              <a:t> </a:t>
            </a:r>
            <a:r>
              <a:rPr sz="2800" b="1" spc="-20">
                <a:latin typeface="Times New Roman"/>
                <a:cs typeface="Times New Roman"/>
              </a:rPr>
              <a:t>from 	</a:t>
            </a:r>
            <a:r>
              <a:rPr sz="2800" b="1">
                <a:latin typeface="Times New Roman"/>
                <a:cs typeface="Times New Roman"/>
              </a:rPr>
              <a:t>its</a:t>
            </a:r>
            <a:r>
              <a:rPr sz="2800" b="1" spc="-3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source,</a:t>
            </a:r>
            <a:r>
              <a:rPr sz="2800" b="1" spc="-4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the</a:t>
            </a:r>
            <a:r>
              <a:rPr sz="2800" b="1" spc="85">
                <a:latin typeface="Times New Roman"/>
                <a:cs typeface="Times New Roman"/>
              </a:rPr>
              <a:t> </a:t>
            </a:r>
            <a:r>
              <a:rPr sz="3600" b="1" i="1" spc="-20">
                <a:solidFill>
                  <a:srgbClr val="FF00FF"/>
                </a:solidFill>
                <a:latin typeface="Times New Roman"/>
                <a:cs typeface="Times New Roman"/>
              </a:rPr>
              <a:t>focus</a:t>
            </a:r>
            <a:endParaRPr sz="3600">
              <a:latin typeface="Times New Roman"/>
              <a:cs typeface="Times New Roman"/>
            </a:endParaRPr>
          </a:p>
          <a:p>
            <a:pPr marL="1155065" lvl="1" indent="-227965">
              <a:lnSpc>
                <a:spcPct val="100000"/>
              </a:lnSpc>
              <a:spcBef>
                <a:spcPts val="600"/>
              </a:spcBef>
              <a:buFont typeface="Times New Roman"/>
              <a:buChar char="•"/>
              <a:tabLst>
                <a:tab pos="1155065" algn="l"/>
              </a:tabLst>
            </a:pPr>
            <a:r>
              <a:rPr sz="2800" b="1">
                <a:solidFill>
                  <a:srgbClr val="FF6600"/>
                </a:solidFill>
                <a:latin typeface="Times New Roman"/>
                <a:cs typeface="Times New Roman"/>
              </a:rPr>
              <a:t>Energy</a:t>
            </a:r>
            <a:r>
              <a:rPr sz="2800" b="1" spc="-65">
                <a:solidFill>
                  <a:srgbClr val="FF6600"/>
                </a:solidFill>
                <a:latin typeface="Times New Roman"/>
                <a:cs typeface="Times New Roman"/>
              </a:rPr>
              <a:t> </a:t>
            </a:r>
            <a:r>
              <a:rPr sz="2800" b="1">
                <a:solidFill>
                  <a:srgbClr val="FF6600"/>
                </a:solidFill>
                <a:latin typeface="Times New Roman"/>
                <a:cs typeface="Times New Roman"/>
              </a:rPr>
              <a:t>is</a:t>
            </a:r>
            <a:r>
              <a:rPr sz="2800" b="1" spc="-35">
                <a:solidFill>
                  <a:srgbClr val="FF6600"/>
                </a:solidFill>
                <a:latin typeface="Times New Roman"/>
                <a:cs typeface="Times New Roman"/>
              </a:rPr>
              <a:t> </a:t>
            </a:r>
            <a:r>
              <a:rPr sz="2800" b="1">
                <a:solidFill>
                  <a:srgbClr val="FF6600"/>
                </a:solidFill>
                <a:latin typeface="Times New Roman"/>
                <a:cs typeface="Times New Roman"/>
              </a:rPr>
              <a:t>in</a:t>
            </a:r>
            <a:r>
              <a:rPr sz="2800" b="1" spc="10">
                <a:solidFill>
                  <a:srgbClr val="FF6600"/>
                </a:solidFill>
                <a:latin typeface="Times New Roman"/>
                <a:cs typeface="Times New Roman"/>
              </a:rPr>
              <a:t> </a:t>
            </a:r>
            <a:r>
              <a:rPr sz="2800" b="1">
                <a:solidFill>
                  <a:srgbClr val="FF6600"/>
                </a:solidFill>
                <a:latin typeface="Times New Roman"/>
                <a:cs typeface="Times New Roman"/>
              </a:rPr>
              <a:t>the</a:t>
            </a:r>
            <a:r>
              <a:rPr sz="2800" b="1" spc="5">
                <a:solidFill>
                  <a:srgbClr val="FF6600"/>
                </a:solidFill>
                <a:latin typeface="Times New Roman"/>
                <a:cs typeface="Times New Roman"/>
              </a:rPr>
              <a:t> </a:t>
            </a:r>
            <a:r>
              <a:rPr sz="2800" b="1">
                <a:solidFill>
                  <a:srgbClr val="FF6600"/>
                </a:solidFill>
                <a:latin typeface="Times New Roman"/>
                <a:cs typeface="Times New Roman"/>
              </a:rPr>
              <a:t>form</a:t>
            </a:r>
            <a:r>
              <a:rPr sz="2800" b="1" spc="-25">
                <a:solidFill>
                  <a:srgbClr val="FF6600"/>
                </a:solidFill>
                <a:latin typeface="Times New Roman"/>
                <a:cs typeface="Times New Roman"/>
              </a:rPr>
              <a:t> </a:t>
            </a:r>
            <a:r>
              <a:rPr sz="2800" b="1">
                <a:solidFill>
                  <a:srgbClr val="FF6600"/>
                </a:solidFill>
                <a:latin typeface="Times New Roman"/>
                <a:cs typeface="Times New Roman"/>
              </a:rPr>
              <a:t>of</a:t>
            </a:r>
            <a:r>
              <a:rPr sz="2800" b="1" spc="5">
                <a:solidFill>
                  <a:srgbClr val="FF6600"/>
                </a:solidFill>
                <a:latin typeface="Times New Roman"/>
                <a:cs typeface="Times New Roman"/>
              </a:rPr>
              <a:t> </a:t>
            </a:r>
            <a:r>
              <a:rPr sz="2800" b="1" spc="-10">
                <a:solidFill>
                  <a:srgbClr val="FF6600"/>
                </a:solidFill>
                <a:latin typeface="Times New Roman"/>
                <a:cs typeface="Times New Roman"/>
              </a:rPr>
              <a:t>waves</a:t>
            </a:r>
            <a:endParaRPr sz="2800">
              <a:latin typeface="Times New Roman"/>
              <a:cs typeface="Times New Roman"/>
            </a:endParaRPr>
          </a:p>
          <a:p>
            <a:pPr marL="1155065" marR="5080" lvl="1" indent="-227965">
              <a:lnSpc>
                <a:spcPct val="100000"/>
              </a:lnSpc>
              <a:spcBef>
                <a:spcPts val="675"/>
              </a:spcBef>
              <a:buFont typeface="Times New Roman"/>
              <a:buChar char="•"/>
              <a:tabLst>
                <a:tab pos="1156335" algn="l"/>
              </a:tabLst>
            </a:pPr>
            <a:r>
              <a:rPr sz="2800" b="1">
                <a:latin typeface="Times New Roman"/>
                <a:cs typeface="Times New Roman"/>
              </a:rPr>
              <a:t>Sensitive</a:t>
            </a:r>
            <a:r>
              <a:rPr sz="2800" b="1" spc="-8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instruments</a:t>
            </a:r>
            <a:r>
              <a:rPr sz="2800" b="1" spc="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around</a:t>
            </a:r>
            <a:r>
              <a:rPr sz="2800" b="1" spc="-1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the world</a:t>
            </a:r>
            <a:r>
              <a:rPr sz="2800" b="1" spc="-55">
                <a:latin typeface="Times New Roman"/>
                <a:cs typeface="Times New Roman"/>
              </a:rPr>
              <a:t> </a:t>
            </a:r>
            <a:r>
              <a:rPr sz="2800" b="1" spc="-10">
                <a:latin typeface="Times New Roman"/>
                <a:cs typeface="Times New Roman"/>
              </a:rPr>
              <a:t>record 	</a:t>
            </a:r>
            <a:r>
              <a:rPr sz="2800" b="1">
                <a:latin typeface="Times New Roman"/>
                <a:cs typeface="Times New Roman"/>
              </a:rPr>
              <a:t>the</a:t>
            </a:r>
            <a:r>
              <a:rPr sz="2800" b="1" spc="-20">
                <a:latin typeface="Times New Roman"/>
                <a:cs typeface="Times New Roman"/>
              </a:rPr>
              <a:t> </a:t>
            </a:r>
            <a:r>
              <a:rPr sz="2800" b="1" spc="-10">
                <a:latin typeface="Times New Roman"/>
                <a:cs typeface="Times New Roman"/>
              </a:rPr>
              <a:t>event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B4A180-D617-624F-38F9-DDDCA62B2FB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80</a:t>
            </a:fld>
            <a:endParaRPr lang="en-US"/>
          </a:p>
        </p:txBody>
      </p:sp>
    </p:spTree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9037" rIns="0" bIns="0" rtlCol="0">
            <a:spAutoFit/>
          </a:bodyPr>
          <a:lstStyle/>
          <a:p>
            <a:pPr marL="1134110">
              <a:lnSpc>
                <a:spcPct val="100000"/>
              </a:lnSpc>
              <a:spcBef>
                <a:spcPts val="110"/>
              </a:spcBef>
            </a:pPr>
            <a:r>
              <a:rPr sz="4000" b="1">
                <a:latin typeface="Times New Roman"/>
                <a:cs typeface="Times New Roman"/>
              </a:rPr>
              <a:t>Earthquake</a:t>
            </a:r>
            <a:r>
              <a:rPr sz="4000" b="1" spc="-60">
                <a:latin typeface="Times New Roman"/>
                <a:cs typeface="Times New Roman"/>
              </a:rPr>
              <a:t> </a:t>
            </a:r>
            <a:r>
              <a:rPr sz="4000" b="1">
                <a:latin typeface="Times New Roman"/>
                <a:cs typeface="Times New Roman"/>
              </a:rPr>
              <a:t>focus</a:t>
            </a:r>
            <a:r>
              <a:rPr sz="4000" b="1" spc="-10">
                <a:latin typeface="Times New Roman"/>
                <a:cs typeface="Times New Roman"/>
              </a:rPr>
              <a:t> </a:t>
            </a:r>
            <a:r>
              <a:rPr sz="4000" b="1">
                <a:latin typeface="Times New Roman"/>
                <a:cs typeface="Times New Roman"/>
              </a:rPr>
              <a:t>and</a:t>
            </a:r>
            <a:r>
              <a:rPr sz="4000" b="1" spc="-25">
                <a:latin typeface="Times New Roman"/>
                <a:cs typeface="Times New Roman"/>
              </a:rPr>
              <a:t> </a:t>
            </a:r>
            <a:r>
              <a:rPr sz="4000" b="1" spc="-10">
                <a:latin typeface="Times New Roman"/>
                <a:cs typeface="Times New Roman"/>
              </a:rPr>
              <a:t>epicenter</a:t>
            </a:r>
            <a:endParaRPr sz="40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/>
          <a:stretch>
            <a:fillRect/>
          </a:stretch>
        </p:blipFill>
        <p:spPr>
          <a:xfrm>
            <a:off x="539750" y="1268475"/>
            <a:ext cx="8283575" cy="558952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CFE233-DFB1-3B36-D292-EFD74D5EE25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81</a:t>
            </a:fld>
            <a:endParaRPr lang="en-US"/>
          </a:p>
        </p:txBody>
      </p:sp>
    </p:spTree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14905" y="235661"/>
            <a:ext cx="4989830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b="1">
                <a:latin typeface="Times New Roman"/>
                <a:cs typeface="Times New Roman"/>
              </a:rPr>
              <a:t>What</a:t>
            </a:r>
            <a:r>
              <a:rPr sz="4000" b="1" spc="-40">
                <a:latin typeface="Times New Roman"/>
                <a:cs typeface="Times New Roman"/>
              </a:rPr>
              <a:t> </a:t>
            </a:r>
            <a:r>
              <a:rPr sz="4000" b="1">
                <a:latin typeface="Times New Roman"/>
                <a:cs typeface="Times New Roman"/>
              </a:rPr>
              <a:t>is an </a:t>
            </a:r>
            <a:r>
              <a:rPr sz="4000" b="1" spc="-10">
                <a:latin typeface="Times New Roman"/>
                <a:cs typeface="Times New Roman"/>
              </a:rPr>
              <a:t>earthquake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47217" y="1115279"/>
            <a:ext cx="7509509" cy="3168650"/>
          </a:xfrm>
          <a:prstGeom prst="rect">
            <a:avLst/>
          </a:prstGeom>
        </p:spPr>
        <p:txBody>
          <a:bodyPr vert="horz" wrap="square" lIns="0" tIns="186055" rIns="0" bIns="0" rtlCol="0">
            <a:spAutoFit/>
          </a:bodyPr>
          <a:lstStyle/>
          <a:p>
            <a:pPr marL="356235" indent="-343535">
              <a:lnSpc>
                <a:spcPct val="100000"/>
              </a:lnSpc>
              <a:spcBef>
                <a:spcPts val="1465"/>
              </a:spcBef>
              <a:buFont typeface="Wingdings"/>
              <a:buChar char=""/>
              <a:tabLst>
                <a:tab pos="356235" algn="l"/>
              </a:tabLst>
            </a:pPr>
            <a:r>
              <a:rPr sz="3200" b="1">
                <a:solidFill>
                  <a:srgbClr val="0000FF"/>
                </a:solidFill>
                <a:latin typeface="Times New Roman"/>
                <a:cs typeface="Times New Roman"/>
              </a:rPr>
              <a:t>Earthquakes</a:t>
            </a:r>
            <a:r>
              <a:rPr sz="3200" b="1" spc="-55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b="1">
                <a:solidFill>
                  <a:srgbClr val="0000FF"/>
                </a:solidFill>
                <a:latin typeface="Times New Roman"/>
                <a:cs typeface="Times New Roman"/>
              </a:rPr>
              <a:t>and</a:t>
            </a:r>
            <a:r>
              <a:rPr sz="3200" b="1" spc="-65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b="1" spc="-10">
                <a:solidFill>
                  <a:srgbClr val="0000FF"/>
                </a:solidFill>
                <a:latin typeface="Times New Roman"/>
                <a:cs typeface="Times New Roman"/>
              </a:rPr>
              <a:t>faults</a:t>
            </a:r>
            <a:endParaRPr sz="3200">
              <a:latin typeface="Times New Roman"/>
              <a:cs typeface="Times New Roman"/>
            </a:endParaRPr>
          </a:p>
          <a:p>
            <a:pPr marL="1155700" marR="5080" lvl="1" indent="-228600">
              <a:lnSpc>
                <a:spcPct val="97100"/>
              </a:lnSpc>
              <a:spcBef>
                <a:spcPts val="1315"/>
              </a:spcBef>
              <a:buFont typeface="Times New Roman"/>
              <a:buChar char="•"/>
              <a:tabLst>
                <a:tab pos="1155700" algn="l"/>
              </a:tabLst>
            </a:pPr>
            <a:r>
              <a:rPr sz="2800" b="1">
                <a:latin typeface="Times New Roman"/>
                <a:cs typeface="Times New Roman"/>
              </a:rPr>
              <a:t>Movements</a:t>
            </a:r>
            <a:r>
              <a:rPr sz="2800" b="1" spc="-7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that</a:t>
            </a:r>
            <a:r>
              <a:rPr sz="2800" b="1" spc="-4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produce</a:t>
            </a:r>
            <a:r>
              <a:rPr sz="2800" b="1" spc="-5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earthquakes</a:t>
            </a:r>
            <a:r>
              <a:rPr sz="2800" b="1" spc="-40">
                <a:latin typeface="Times New Roman"/>
                <a:cs typeface="Times New Roman"/>
              </a:rPr>
              <a:t> </a:t>
            </a:r>
            <a:r>
              <a:rPr sz="2800" b="1" spc="-25">
                <a:latin typeface="Times New Roman"/>
                <a:cs typeface="Times New Roman"/>
              </a:rPr>
              <a:t>are </a:t>
            </a:r>
            <a:r>
              <a:rPr sz="2800" b="1">
                <a:latin typeface="Times New Roman"/>
                <a:cs typeface="Times New Roman"/>
              </a:rPr>
              <a:t>usually</a:t>
            </a:r>
            <a:r>
              <a:rPr sz="2800" b="1" spc="-8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associated</a:t>
            </a:r>
            <a:r>
              <a:rPr sz="2800" b="1" spc="-9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with</a:t>
            </a:r>
            <a:r>
              <a:rPr sz="2800" b="1" spc="-4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large</a:t>
            </a:r>
            <a:r>
              <a:rPr sz="2800" b="1" spc="-4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fractures</a:t>
            </a:r>
            <a:r>
              <a:rPr sz="2800" b="1" spc="-60">
                <a:latin typeface="Times New Roman"/>
                <a:cs typeface="Times New Roman"/>
              </a:rPr>
              <a:t> </a:t>
            </a:r>
            <a:r>
              <a:rPr sz="2800" b="1" spc="-25">
                <a:latin typeface="Times New Roman"/>
                <a:cs typeface="Times New Roman"/>
              </a:rPr>
              <a:t>in </a:t>
            </a:r>
            <a:r>
              <a:rPr sz="2800" b="1">
                <a:latin typeface="Times New Roman"/>
                <a:cs typeface="Times New Roman"/>
              </a:rPr>
              <a:t>Earth’s</a:t>
            </a:r>
            <a:r>
              <a:rPr sz="2800" b="1" spc="-7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crust</a:t>
            </a:r>
            <a:r>
              <a:rPr sz="2800" b="1" spc="-3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called</a:t>
            </a:r>
            <a:r>
              <a:rPr sz="2800" b="1" spc="40">
                <a:latin typeface="Times New Roman"/>
                <a:cs typeface="Times New Roman"/>
              </a:rPr>
              <a:t> </a:t>
            </a:r>
            <a:r>
              <a:rPr sz="3200" b="1" spc="-10">
                <a:solidFill>
                  <a:srgbClr val="CC00CC"/>
                </a:solidFill>
                <a:latin typeface="Tahoma"/>
                <a:cs typeface="Tahoma"/>
              </a:rPr>
              <a:t>faults</a:t>
            </a:r>
            <a:endParaRPr sz="3200">
              <a:latin typeface="Tahoma"/>
              <a:cs typeface="Tahoma"/>
            </a:endParaRPr>
          </a:p>
          <a:p>
            <a:pPr marL="1155700" marR="280670" lvl="1" indent="-228600">
              <a:lnSpc>
                <a:spcPts val="3190"/>
              </a:lnSpc>
              <a:spcBef>
                <a:spcPts val="1660"/>
              </a:spcBef>
              <a:buFont typeface="Times New Roman"/>
              <a:buChar char="•"/>
              <a:tabLst>
                <a:tab pos="1155700" algn="l"/>
              </a:tabLst>
            </a:pPr>
            <a:r>
              <a:rPr sz="2800" b="1">
                <a:latin typeface="Times New Roman"/>
                <a:cs typeface="Times New Roman"/>
              </a:rPr>
              <a:t>Most</a:t>
            </a:r>
            <a:r>
              <a:rPr sz="2800" b="1" spc="-6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of</a:t>
            </a:r>
            <a:r>
              <a:rPr sz="2800" b="1" spc="-3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the</a:t>
            </a:r>
            <a:r>
              <a:rPr sz="2800" b="1" spc="-1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motion</a:t>
            </a:r>
            <a:r>
              <a:rPr sz="2800" b="1" spc="-1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along</a:t>
            </a:r>
            <a:r>
              <a:rPr sz="2800" b="1" spc="-7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faults</a:t>
            </a:r>
            <a:r>
              <a:rPr sz="2800" b="1" spc="-2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can</a:t>
            </a:r>
            <a:r>
              <a:rPr sz="2800" b="1" spc="-35">
                <a:latin typeface="Times New Roman"/>
                <a:cs typeface="Times New Roman"/>
              </a:rPr>
              <a:t> </a:t>
            </a:r>
            <a:r>
              <a:rPr sz="2800" b="1" spc="-25">
                <a:latin typeface="Times New Roman"/>
                <a:cs typeface="Times New Roman"/>
              </a:rPr>
              <a:t>be </a:t>
            </a:r>
            <a:r>
              <a:rPr sz="2800" b="1">
                <a:latin typeface="Times New Roman"/>
                <a:cs typeface="Times New Roman"/>
              </a:rPr>
              <a:t>explained</a:t>
            </a:r>
            <a:r>
              <a:rPr sz="2800" b="1" spc="-9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by</a:t>
            </a:r>
            <a:r>
              <a:rPr sz="2800" b="1" spc="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the</a:t>
            </a:r>
            <a:r>
              <a:rPr sz="2800" b="1" spc="1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plate</a:t>
            </a:r>
            <a:r>
              <a:rPr sz="2800" b="1" spc="10">
                <a:latin typeface="Times New Roman"/>
                <a:cs typeface="Times New Roman"/>
              </a:rPr>
              <a:t> </a:t>
            </a:r>
            <a:r>
              <a:rPr sz="2800" b="1" spc="-170">
                <a:solidFill>
                  <a:srgbClr val="FF9900"/>
                </a:solidFill>
                <a:latin typeface="Tahoma"/>
                <a:cs typeface="Tahoma"/>
              </a:rPr>
              <a:t>tectonics</a:t>
            </a:r>
            <a:r>
              <a:rPr sz="2800" b="1" spc="-90">
                <a:solidFill>
                  <a:srgbClr val="FF9900"/>
                </a:solidFill>
                <a:latin typeface="Tahoma"/>
                <a:cs typeface="Tahoma"/>
              </a:rPr>
              <a:t> </a:t>
            </a:r>
            <a:r>
              <a:rPr sz="2800" b="1" spc="-50">
                <a:solidFill>
                  <a:srgbClr val="FF9900"/>
                </a:solidFill>
                <a:latin typeface="Tahoma"/>
                <a:cs typeface="Tahoma"/>
              </a:rPr>
              <a:t>theory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78541F-144B-C1DE-8451-C3965FD666B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82</a:t>
            </a:fld>
            <a:endParaRPr lang="en-US"/>
          </a:p>
        </p:txBody>
      </p:sp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marL="833119" marR="5080">
              <a:lnSpc>
                <a:spcPct val="100000"/>
              </a:lnSpc>
              <a:spcBef>
                <a:spcPts val="95"/>
              </a:spcBef>
            </a:pPr>
            <a:r>
              <a:rPr sz="3200">
                <a:solidFill>
                  <a:srgbClr val="000000"/>
                </a:solidFill>
                <a:latin typeface="Tahoma"/>
                <a:cs typeface="Tahoma"/>
              </a:rPr>
              <a:t>Earthquakes</a:t>
            </a:r>
            <a:r>
              <a:rPr sz="3200" spc="-9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200">
                <a:solidFill>
                  <a:srgbClr val="000000"/>
                </a:solidFill>
                <a:latin typeface="Tahoma"/>
                <a:cs typeface="Tahoma"/>
              </a:rPr>
              <a:t>are</a:t>
            </a:r>
            <a:r>
              <a:rPr sz="3200" spc="-9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200">
                <a:latin typeface="Tahoma"/>
                <a:cs typeface="Tahoma"/>
              </a:rPr>
              <a:t>products</a:t>
            </a:r>
            <a:r>
              <a:rPr sz="3200" spc="-65">
                <a:latin typeface="Tahoma"/>
                <a:cs typeface="Tahoma"/>
              </a:rPr>
              <a:t> </a:t>
            </a:r>
            <a:r>
              <a:rPr sz="3200">
                <a:latin typeface="Tahoma"/>
                <a:cs typeface="Tahoma"/>
              </a:rPr>
              <a:t>of</a:t>
            </a:r>
            <a:r>
              <a:rPr sz="3200" spc="-95">
                <a:latin typeface="Tahoma"/>
                <a:cs typeface="Tahoma"/>
              </a:rPr>
              <a:t> </a:t>
            </a:r>
            <a:r>
              <a:rPr sz="3200" spc="-10">
                <a:latin typeface="Tahoma"/>
                <a:cs typeface="Tahoma"/>
              </a:rPr>
              <a:t>elastic </a:t>
            </a:r>
            <a:r>
              <a:rPr sz="3200">
                <a:latin typeface="Tahoma"/>
                <a:cs typeface="Tahoma"/>
              </a:rPr>
              <a:t>deformation</a:t>
            </a:r>
            <a:r>
              <a:rPr sz="3200" spc="-90">
                <a:latin typeface="Tahoma"/>
                <a:cs typeface="Tahoma"/>
              </a:rPr>
              <a:t> </a:t>
            </a:r>
            <a:r>
              <a:rPr sz="3200">
                <a:latin typeface="Tahoma"/>
                <a:cs typeface="Tahoma"/>
              </a:rPr>
              <a:t>(bending)</a:t>
            </a:r>
            <a:r>
              <a:rPr sz="3200" spc="-75">
                <a:latin typeface="Tahoma"/>
                <a:cs typeface="Tahoma"/>
              </a:rPr>
              <a:t> </a:t>
            </a:r>
            <a:r>
              <a:rPr sz="3200">
                <a:latin typeface="Tahoma"/>
                <a:cs typeface="Tahoma"/>
              </a:rPr>
              <a:t>and</a:t>
            </a:r>
            <a:r>
              <a:rPr sz="3200" spc="-120">
                <a:latin typeface="Tahoma"/>
                <a:cs typeface="Tahoma"/>
              </a:rPr>
              <a:t> </a:t>
            </a:r>
            <a:r>
              <a:rPr sz="3200" spc="-10">
                <a:latin typeface="Tahoma"/>
                <a:cs typeface="Tahoma"/>
              </a:rPr>
              <a:t>brittle behavior</a:t>
            </a:r>
            <a:endParaRPr sz="3200">
              <a:latin typeface="Tahoma"/>
              <a:cs typeface="Tahom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2316479"/>
            <a:ext cx="9144000" cy="3770629"/>
            <a:chOff x="0" y="2316479"/>
            <a:chExt cx="9144000" cy="3770629"/>
          </a:xfrm>
        </p:grpSpPr>
        <p:pic>
          <p:nvPicPr>
            <p:cNvPr id="4" name="object 4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2316479"/>
              <a:ext cx="9144000" cy="377037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41287" y="2514599"/>
              <a:ext cx="8839200" cy="3178175"/>
            </a:xfrm>
            <a:prstGeom prst="rect">
              <a:avLst/>
            </a:prstGeom>
          </p:spPr>
        </p:pic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FDEE0-7785-2E0F-4C8B-D10A2F62B07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83</a:t>
            </a:fld>
            <a:endParaRPr lang="en-US"/>
          </a:p>
        </p:txBody>
      </p:sp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1523" y="1715261"/>
            <a:ext cx="1271905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3600" b="1" spc="-155">
                <a:solidFill>
                  <a:srgbClr val="FF0000"/>
                </a:solidFill>
                <a:latin typeface="Tahoma"/>
                <a:cs typeface="Tahoma"/>
              </a:rPr>
              <a:t>Types </a:t>
            </a:r>
            <a:r>
              <a:rPr sz="3600" b="1" spc="-25">
                <a:solidFill>
                  <a:srgbClr val="FF0000"/>
                </a:solidFill>
                <a:latin typeface="Tahoma"/>
                <a:cs typeface="Tahoma"/>
              </a:rPr>
              <a:t>of </a:t>
            </a:r>
            <a:r>
              <a:rPr sz="3600" b="1" spc="-10">
                <a:solidFill>
                  <a:srgbClr val="FF0000"/>
                </a:solidFill>
                <a:latin typeface="Tahoma"/>
                <a:cs typeface="Tahoma"/>
              </a:rPr>
              <a:t>Fault</a:t>
            </a:r>
            <a:endParaRPr sz="360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/>
          <a:stretch>
            <a:fillRect/>
          </a:stretch>
        </p:blipFill>
        <p:spPr>
          <a:xfrm>
            <a:off x="1828800" y="304800"/>
            <a:ext cx="6200775" cy="64008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982457" y="513969"/>
            <a:ext cx="287655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spc="-25">
                <a:latin typeface="Courier New"/>
                <a:cs typeface="Courier New"/>
              </a:rPr>
              <a:t>n)</a:t>
            </a:r>
            <a:endParaRPr sz="1700">
              <a:latin typeface="Courier New"/>
              <a:cs typeface="Courier Ne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944357" y="4007865"/>
            <a:ext cx="807085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-10">
                <a:latin typeface="Courier New"/>
                <a:cs typeface="Courier New"/>
              </a:rPr>
              <a:t>shear)</a:t>
            </a:r>
            <a:endParaRPr sz="1700">
              <a:latin typeface="Courier New"/>
              <a:cs typeface="Courier New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66F4B-65E9-43DC-131B-9D103EF078E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84</a:t>
            </a:fld>
            <a:endParaRPr lang="en-US"/>
          </a:p>
        </p:txBody>
      </p:sp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50291" rIns="0" bIns="0" rtlCol="0">
            <a:spAutoFit/>
          </a:bodyPr>
          <a:lstStyle/>
          <a:p>
            <a:pPr marL="234315">
              <a:lnSpc>
                <a:spcPct val="100000"/>
              </a:lnSpc>
              <a:spcBef>
                <a:spcPts val="95"/>
              </a:spcBef>
            </a:pPr>
            <a:r>
              <a:rPr sz="3200" b="1">
                <a:latin typeface="Arial"/>
                <a:cs typeface="Arial"/>
              </a:rPr>
              <a:t>Recent</a:t>
            </a:r>
            <a:r>
              <a:rPr sz="3200" b="1" spc="-65">
                <a:latin typeface="Arial"/>
                <a:cs typeface="Arial"/>
              </a:rPr>
              <a:t> </a:t>
            </a:r>
            <a:r>
              <a:rPr sz="3200" b="1">
                <a:latin typeface="Arial"/>
                <a:cs typeface="Arial"/>
              </a:rPr>
              <a:t>fault</a:t>
            </a:r>
            <a:r>
              <a:rPr sz="3200" b="1" spc="-75">
                <a:latin typeface="Arial"/>
                <a:cs typeface="Arial"/>
              </a:rPr>
              <a:t> </a:t>
            </a:r>
            <a:r>
              <a:rPr sz="3200" b="1">
                <a:latin typeface="Arial"/>
                <a:cs typeface="Arial"/>
              </a:rPr>
              <a:t>movement</a:t>
            </a:r>
            <a:r>
              <a:rPr sz="3200" b="1" spc="25">
                <a:latin typeface="Arial"/>
                <a:cs typeface="Arial"/>
              </a:rPr>
              <a:t> </a:t>
            </a:r>
            <a:r>
              <a:rPr sz="3200" b="1">
                <a:latin typeface="Arial"/>
                <a:cs typeface="Arial"/>
              </a:rPr>
              <a:t>and</a:t>
            </a:r>
            <a:r>
              <a:rPr sz="3200" b="1" spc="-75">
                <a:latin typeface="Arial"/>
                <a:cs typeface="Arial"/>
              </a:rPr>
              <a:t> </a:t>
            </a:r>
            <a:r>
              <a:rPr sz="3200" b="1" spc="-10">
                <a:latin typeface="Arial"/>
                <a:cs typeface="Arial"/>
              </a:rPr>
              <a:t>landscape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/>
          <a:stretch>
            <a:fillRect/>
          </a:stretch>
        </p:blipFill>
        <p:spPr>
          <a:xfrm>
            <a:off x="611187" y="1700276"/>
            <a:ext cx="7919974" cy="441477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B43A2-DC31-F24C-0928-85E7D4BC2C6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85</a:t>
            </a:fld>
            <a:endParaRPr lang="en-US"/>
          </a:p>
        </p:txBody>
      </p:sp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706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i="1">
                <a:solidFill>
                  <a:srgbClr val="000000"/>
                </a:solidFill>
                <a:latin typeface="Arial"/>
                <a:cs typeface="Arial"/>
              </a:rPr>
              <a:t>Fig.</a:t>
            </a:r>
            <a:r>
              <a:rPr sz="4400" i="1" spc="-85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4400" i="1" spc="-10">
                <a:solidFill>
                  <a:srgbClr val="000000"/>
                </a:solidFill>
                <a:latin typeface="Arial"/>
                <a:cs typeface="Arial"/>
              </a:rPr>
              <a:t>10.05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81961" y="6360667"/>
            <a:ext cx="518033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>
                <a:latin typeface="Tahoma"/>
                <a:cs typeface="Tahoma"/>
              </a:rPr>
              <a:t>National</a:t>
            </a:r>
            <a:r>
              <a:rPr sz="2000" b="1" spc="-90">
                <a:latin typeface="Tahoma"/>
                <a:cs typeface="Tahoma"/>
              </a:rPr>
              <a:t> </a:t>
            </a:r>
            <a:r>
              <a:rPr sz="2000" b="1">
                <a:latin typeface="Tahoma"/>
                <a:cs typeface="Tahoma"/>
              </a:rPr>
              <a:t>Geophysical</a:t>
            </a:r>
            <a:r>
              <a:rPr sz="2000" b="1" spc="-85">
                <a:latin typeface="Tahoma"/>
                <a:cs typeface="Tahoma"/>
              </a:rPr>
              <a:t> </a:t>
            </a:r>
            <a:r>
              <a:rPr sz="2000" b="1">
                <a:latin typeface="Tahoma"/>
                <a:cs typeface="Tahoma"/>
              </a:rPr>
              <a:t>Data</a:t>
            </a:r>
            <a:r>
              <a:rPr sz="2000" b="1" spc="-85">
                <a:latin typeface="Tahoma"/>
                <a:cs typeface="Tahoma"/>
              </a:rPr>
              <a:t> </a:t>
            </a:r>
            <a:r>
              <a:rPr sz="2000" b="1" spc="-10">
                <a:latin typeface="Tahoma"/>
                <a:cs typeface="Tahoma"/>
              </a:rPr>
              <a:t>Center/NOAA</a:t>
            </a:r>
            <a:endParaRPr sz="200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/>
          <a:stretch>
            <a:fillRect/>
          </a:stretch>
        </p:blipFill>
        <p:spPr>
          <a:xfrm>
            <a:off x="134937" y="457200"/>
            <a:ext cx="9009062" cy="58674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E38E60-A44C-B97D-9B35-6EBBBBDD03B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86</a:t>
            </a:fld>
            <a:endParaRPr lang="en-US"/>
          </a:p>
        </p:txBody>
      </p:sp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280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/>
              <a:t>Evolution</a:t>
            </a:r>
            <a:r>
              <a:rPr sz="4000" spc="-70"/>
              <a:t> </a:t>
            </a:r>
            <a:r>
              <a:rPr sz="4000"/>
              <a:t>of</a:t>
            </a:r>
            <a:r>
              <a:rPr sz="4000" spc="-45"/>
              <a:t> </a:t>
            </a:r>
            <a:r>
              <a:rPr sz="4000"/>
              <a:t>faults</a:t>
            </a:r>
            <a:r>
              <a:rPr sz="4000" spc="-25"/>
              <a:t> </a:t>
            </a:r>
            <a:r>
              <a:rPr sz="4000"/>
              <a:t>through</a:t>
            </a:r>
            <a:r>
              <a:rPr sz="4000" spc="-55"/>
              <a:t> </a:t>
            </a:r>
            <a:r>
              <a:rPr sz="4000" spc="-10"/>
              <a:t>erosion</a:t>
            </a:r>
            <a:endParaRPr sz="4000"/>
          </a:p>
        </p:txBody>
      </p:sp>
      <p:pic>
        <p:nvPicPr>
          <p:cNvPr id="3" name="object 3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" y="1981200"/>
            <a:ext cx="8839200" cy="388302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A5AFB5-EDF2-98D5-24D1-3156AC0A78C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87</a:t>
            </a:fld>
            <a:endParaRPr lang="en-US"/>
          </a:p>
        </p:txBody>
      </p:sp>
    </p:spTree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1035" rIns="0" bIns="0" rtlCol="0">
            <a:spAutoFit/>
          </a:bodyPr>
          <a:lstStyle/>
          <a:p>
            <a:pPr marL="452120">
              <a:lnSpc>
                <a:spcPct val="100000"/>
              </a:lnSpc>
              <a:spcBef>
                <a:spcPts val="95"/>
              </a:spcBef>
            </a:pPr>
            <a:r>
              <a:rPr sz="3200" b="1">
                <a:latin typeface="Arial"/>
                <a:cs typeface="Arial"/>
              </a:rPr>
              <a:t>Hector</a:t>
            </a:r>
            <a:r>
              <a:rPr sz="3200" b="1" spc="-85">
                <a:latin typeface="Arial"/>
                <a:cs typeface="Arial"/>
              </a:rPr>
              <a:t> </a:t>
            </a:r>
            <a:r>
              <a:rPr sz="3200" b="1">
                <a:latin typeface="Arial"/>
                <a:cs typeface="Arial"/>
              </a:rPr>
              <a:t>Mine</a:t>
            </a:r>
            <a:r>
              <a:rPr sz="3200" b="1" spc="-80">
                <a:latin typeface="Arial"/>
                <a:cs typeface="Arial"/>
              </a:rPr>
              <a:t> </a:t>
            </a:r>
            <a:r>
              <a:rPr sz="3200" b="1">
                <a:latin typeface="Arial"/>
                <a:cs typeface="Arial"/>
              </a:rPr>
              <a:t>Earthquake,</a:t>
            </a:r>
            <a:r>
              <a:rPr sz="3200" b="1" spc="-60">
                <a:latin typeface="Arial"/>
                <a:cs typeface="Arial"/>
              </a:rPr>
              <a:t> </a:t>
            </a:r>
            <a:r>
              <a:rPr sz="3200" b="1" spc="-25">
                <a:latin typeface="Arial"/>
                <a:cs typeface="Arial"/>
              </a:rPr>
              <a:t>CA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/>
          <a:stretch>
            <a:fillRect/>
          </a:stretch>
        </p:blipFill>
        <p:spPr>
          <a:xfrm>
            <a:off x="914400" y="762062"/>
            <a:ext cx="7467600" cy="597369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3AA0F0-5350-9FBD-12EB-BE12DE8B3AF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88</a:t>
            </a:fld>
            <a:endParaRPr lang="en-US"/>
          </a:p>
        </p:txBody>
      </p:sp>
    </p:spTree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60777" y="1166571"/>
            <a:ext cx="499173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b="1">
                <a:latin typeface="Times New Roman"/>
                <a:cs typeface="Times New Roman"/>
              </a:rPr>
              <a:t>What</a:t>
            </a:r>
            <a:r>
              <a:rPr sz="4000" b="1" spc="-35">
                <a:latin typeface="Times New Roman"/>
                <a:cs typeface="Times New Roman"/>
              </a:rPr>
              <a:t> </a:t>
            </a:r>
            <a:r>
              <a:rPr sz="4000" b="1">
                <a:latin typeface="Times New Roman"/>
                <a:cs typeface="Times New Roman"/>
              </a:rPr>
              <a:t>is an</a:t>
            </a:r>
            <a:r>
              <a:rPr sz="4000" b="1" spc="-10">
                <a:latin typeface="Times New Roman"/>
                <a:cs typeface="Times New Roman"/>
              </a:rPr>
              <a:t> earthquake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356235" indent="-343535">
              <a:lnSpc>
                <a:spcPct val="100000"/>
              </a:lnSpc>
              <a:spcBef>
                <a:spcPts val="869"/>
              </a:spcBef>
              <a:buFont typeface="Wingdings"/>
              <a:buChar char=""/>
              <a:tabLst>
                <a:tab pos="356235" algn="l"/>
              </a:tabLst>
            </a:pPr>
            <a:r>
              <a:rPr>
                <a:solidFill>
                  <a:srgbClr val="000000"/>
                </a:solidFill>
              </a:rPr>
              <a:t>Elastic</a:t>
            </a:r>
            <a:r>
              <a:rPr spc="-100">
                <a:solidFill>
                  <a:srgbClr val="000000"/>
                </a:solidFill>
              </a:rPr>
              <a:t> </a:t>
            </a:r>
            <a:r>
              <a:rPr spc="-10">
                <a:solidFill>
                  <a:srgbClr val="000000"/>
                </a:solidFill>
              </a:rPr>
              <a:t>rebound</a:t>
            </a:r>
          </a:p>
          <a:p>
            <a:pPr marL="1155700" marR="365125" lvl="1" indent="-228600">
              <a:lnSpc>
                <a:spcPct val="100000"/>
              </a:lnSpc>
              <a:spcBef>
                <a:spcPts val="690"/>
              </a:spcBef>
              <a:buFont typeface="Times New Roman"/>
              <a:buChar char="•"/>
              <a:tabLst>
                <a:tab pos="1155700" algn="l"/>
              </a:tabLst>
            </a:pPr>
            <a:r>
              <a:rPr sz="2800" b="1">
                <a:latin typeface="Times New Roman"/>
                <a:cs typeface="Times New Roman"/>
              </a:rPr>
              <a:t>Mechanism</a:t>
            </a:r>
            <a:r>
              <a:rPr sz="2800" b="1" spc="-9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for</a:t>
            </a:r>
            <a:r>
              <a:rPr sz="2800" b="1" spc="-3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earthquakes</a:t>
            </a:r>
            <a:r>
              <a:rPr sz="2800" b="1" spc="-2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was</a:t>
            </a:r>
            <a:r>
              <a:rPr sz="2800" b="1" spc="-75">
                <a:latin typeface="Times New Roman"/>
                <a:cs typeface="Times New Roman"/>
              </a:rPr>
              <a:t> </a:t>
            </a:r>
            <a:r>
              <a:rPr sz="2800" b="1" spc="-10">
                <a:latin typeface="Times New Roman"/>
                <a:cs typeface="Times New Roman"/>
              </a:rPr>
              <a:t>first </a:t>
            </a:r>
            <a:r>
              <a:rPr sz="2800" b="1">
                <a:latin typeface="Times New Roman"/>
                <a:cs typeface="Times New Roman"/>
              </a:rPr>
              <a:t>explained</a:t>
            </a:r>
            <a:r>
              <a:rPr sz="2800" b="1" spc="-10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by</a:t>
            </a:r>
            <a:r>
              <a:rPr sz="2800" b="1" spc="-5">
                <a:latin typeface="Times New Roman"/>
                <a:cs typeface="Times New Roman"/>
              </a:rPr>
              <a:t> </a:t>
            </a:r>
            <a:r>
              <a:rPr sz="2800" b="1">
                <a:solidFill>
                  <a:srgbClr val="0000FF"/>
                </a:solidFill>
                <a:latin typeface="Times New Roman"/>
                <a:cs typeface="Times New Roman"/>
              </a:rPr>
              <a:t>H.F.</a:t>
            </a:r>
            <a:r>
              <a:rPr sz="2800" b="1" spc="15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b="1" spc="-20">
                <a:solidFill>
                  <a:srgbClr val="0000FF"/>
                </a:solidFill>
                <a:latin typeface="Times New Roman"/>
                <a:cs typeface="Times New Roman"/>
              </a:rPr>
              <a:t>Reid</a:t>
            </a:r>
            <a:endParaRPr sz="2800">
              <a:latin typeface="Times New Roman"/>
              <a:cs typeface="Times New Roman"/>
            </a:endParaRPr>
          </a:p>
          <a:p>
            <a:pPr marL="1612900" lvl="2" indent="-228600">
              <a:lnSpc>
                <a:spcPct val="100000"/>
              </a:lnSpc>
              <a:spcBef>
                <a:spcPts val="595"/>
              </a:spcBef>
              <a:buFont typeface="Times New Roman"/>
              <a:buChar char="–"/>
              <a:tabLst>
                <a:tab pos="1612900" algn="l"/>
              </a:tabLst>
            </a:pPr>
            <a:r>
              <a:rPr sz="2400" b="1">
                <a:latin typeface="Times New Roman"/>
                <a:cs typeface="Times New Roman"/>
              </a:rPr>
              <a:t>Rocks</a:t>
            </a:r>
            <a:r>
              <a:rPr sz="2400" b="1" spc="-4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on</a:t>
            </a:r>
            <a:r>
              <a:rPr sz="2400" b="1" spc="-1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both</a:t>
            </a:r>
            <a:r>
              <a:rPr sz="2400" b="1" spc="-1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sides</a:t>
            </a:r>
            <a:r>
              <a:rPr sz="2400" b="1" spc="-1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of</a:t>
            </a:r>
            <a:r>
              <a:rPr sz="2400" b="1" spc="-2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an</a:t>
            </a:r>
            <a:r>
              <a:rPr sz="2400" b="1" spc="-1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existing</a:t>
            </a:r>
            <a:r>
              <a:rPr sz="2400" b="1" spc="-4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fault</a:t>
            </a:r>
            <a:r>
              <a:rPr sz="2400" b="1" spc="-45">
                <a:latin typeface="Times New Roman"/>
                <a:cs typeface="Times New Roman"/>
              </a:rPr>
              <a:t> </a:t>
            </a:r>
            <a:r>
              <a:rPr sz="2400" b="1" spc="-25">
                <a:latin typeface="Times New Roman"/>
                <a:cs typeface="Times New Roman"/>
              </a:rPr>
              <a:t>are</a:t>
            </a:r>
            <a:endParaRPr sz="2400">
              <a:latin typeface="Times New Roman"/>
              <a:cs typeface="Times New Roman"/>
            </a:endParaRPr>
          </a:p>
          <a:p>
            <a:pPr marL="1612900">
              <a:lnSpc>
                <a:spcPct val="100000"/>
              </a:lnSpc>
            </a:pPr>
            <a:r>
              <a:rPr sz="2400">
                <a:solidFill>
                  <a:srgbClr val="000000"/>
                </a:solidFill>
              </a:rPr>
              <a:t>deformed</a:t>
            </a:r>
            <a:r>
              <a:rPr sz="2400" spc="-45">
                <a:solidFill>
                  <a:srgbClr val="000000"/>
                </a:solidFill>
              </a:rPr>
              <a:t> </a:t>
            </a:r>
            <a:r>
              <a:rPr sz="2400">
                <a:solidFill>
                  <a:srgbClr val="000000"/>
                </a:solidFill>
              </a:rPr>
              <a:t>by</a:t>
            </a:r>
            <a:r>
              <a:rPr sz="2400" spc="-40">
                <a:solidFill>
                  <a:srgbClr val="000000"/>
                </a:solidFill>
              </a:rPr>
              <a:t> </a:t>
            </a:r>
            <a:r>
              <a:rPr sz="2400"/>
              <a:t>tectonic</a:t>
            </a:r>
            <a:r>
              <a:rPr sz="2400" spc="-55"/>
              <a:t> </a:t>
            </a:r>
            <a:r>
              <a:rPr sz="2400" spc="-10"/>
              <a:t>forces</a:t>
            </a:r>
            <a:endParaRPr sz="2400"/>
          </a:p>
          <a:p>
            <a:pPr marL="1612900" lvl="2" indent="-228600">
              <a:lnSpc>
                <a:spcPct val="100000"/>
              </a:lnSpc>
              <a:spcBef>
                <a:spcPts val="580"/>
              </a:spcBef>
              <a:buFont typeface="Times New Roman"/>
              <a:buChar char="–"/>
              <a:tabLst>
                <a:tab pos="1612900" algn="l"/>
              </a:tabLst>
            </a:pPr>
            <a:r>
              <a:rPr sz="2400" b="1">
                <a:latin typeface="Times New Roman"/>
                <a:cs typeface="Times New Roman"/>
              </a:rPr>
              <a:t>Rocks</a:t>
            </a:r>
            <a:r>
              <a:rPr sz="2400" b="1" spc="-7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bend</a:t>
            </a:r>
            <a:r>
              <a:rPr sz="2400" b="1" spc="-3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and</a:t>
            </a:r>
            <a:r>
              <a:rPr sz="2400" b="1" spc="-6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store</a:t>
            </a:r>
            <a:r>
              <a:rPr sz="2400" b="1" spc="-3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elastic</a:t>
            </a:r>
            <a:r>
              <a:rPr sz="2400" b="1" spc="-45">
                <a:latin typeface="Times New Roman"/>
                <a:cs typeface="Times New Roman"/>
              </a:rPr>
              <a:t> </a:t>
            </a:r>
            <a:r>
              <a:rPr sz="2400" b="1" spc="-10">
                <a:latin typeface="Times New Roman"/>
                <a:cs typeface="Times New Roman"/>
              </a:rPr>
              <a:t>energy</a:t>
            </a:r>
            <a:endParaRPr sz="2400">
              <a:latin typeface="Times New Roman"/>
              <a:cs typeface="Times New Roman"/>
            </a:endParaRPr>
          </a:p>
          <a:p>
            <a:pPr marL="1612900" lvl="2" indent="-228600">
              <a:lnSpc>
                <a:spcPct val="100000"/>
              </a:lnSpc>
              <a:spcBef>
                <a:spcPts val="580"/>
              </a:spcBef>
              <a:buFont typeface="Times New Roman"/>
              <a:buChar char="–"/>
              <a:tabLst>
                <a:tab pos="1612900" algn="l"/>
              </a:tabLst>
            </a:pPr>
            <a:r>
              <a:rPr sz="2400" b="1">
                <a:latin typeface="Times New Roman"/>
                <a:cs typeface="Times New Roman"/>
              </a:rPr>
              <a:t>Frictional</a:t>
            </a:r>
            <a:r>
              <a:rPr sz="2400" b="1" spc="-5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resistance</a:t>
            </a:r>
            <a:r>
              <a:rPr sz="2400" b="1" spc="-2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holding</a:t>
            </a:r>
            <a:r>
              <a:rPr sz="2400" b="1" spc="-5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the</a:t>
            </a:r>
            <a:r>
              <a:rPr sz="2400" b="1" spc="-35">
                <a:latin typeface="Times New Roman"/>
                <a:cs typeface="Times New Roman"/>
              </a:rPr>
              <a:t> </a:t>
            </a:r>
            <a:r>
              <a:rPr sz="2400" b="1" spc="-10">
                <a:latin typeface="Times New Roman"/>
                <a:cs typeface="Times New Roman"/>
              </a:rPr>
              <a:t>rocks</a:t>
            </a:r>
            <a:endParaRPr sz="2400">
              <a:latin typeface="Times New Roman"/>
              <a:cs typeface="Times New Roman"/>
            </a:endParaRPr>
          </a:p>
          <a:p>
            <a:pPr marL="1612900">
              <a:lnSpc>
                <a:spcPct val="100000"/>
              </a:lnSpc>
            </a:pPr>
            <a:r>
              <a:rPr sz="2400">
                <a:solidFill>
                  <a:srgbClr val="000000"/>
                </a:solidFill>
              </a:rPr>
              <a:t>together</a:t>
            </a:r>
            <a:r>
              <a:rPr sz="2400" spc="-30">
                <a:solidFill>
                  <a:srgbClr val="000000"/>
                </a:solidFill>
              </a:rPr>
              <a:t> </a:t>
            </a:r>
            <a:r>
              <a:rPr sz="2400">
                <a:solidFill>
                  <a:srgbClr val="000000"/>
                </a:solidFill>
              </a:rPr>
              <a:t>is</a:t>
            </a:r>
            <a:r>
              <a:rPr sz="2400" spc="-10">
                <a:solidFill>
                  <a:srgbClr val="000000"/>
                </a:solidFill>
              </a:rPr>
              <a:t> overcome</a:t>
            </a:r>
            <a:endParaRPr sz="2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A36C56-C659-10DD-41F4-A16F9C6B7A1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89</a:t>
            </a:fld>
            <a:endParaRPr lang="en-US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AE32724-151E-791E-066C-B48386986466}"/>
              </a:ext>
            </a:extLst>
          </p:cNvPr>
          <p:cNvSpPr txBox="1"/>
          <p:nvPr/>
        </p:nvSpPr>
        <p:spPr>
          <a:xfrm>
            <a:off x="914400" y="1295400"/>
            <a:ext cx="73152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Mineralogy: The Building Blocks of Rocks</a:t>
            </a: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Definition: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study of minerals, their composition, structure, and properties.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 Concepts: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Mineral Properties: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Hardness, color, luster, streak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fracture.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Mineral Groups: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Silicates, carbonates, oxides, sulfides, and more.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0AD2C3-B7A7-1BD1-EC83-EC7EBC54E6B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91261" rIns="0" bIns="0" rtlCol="0">
            <a:spAutoFit/>
          </a:bodyPr>
          <a:lstStyle/>
          <a:p>
            <a:pPr marL="756920">
              <a:lnSpc>
                <a:spcPct val="100000"/>
              </a:lnSpc>
              <a:spcBef>
                <a:spcPts val="95"/>
              </a:spcBef>
            </a:pPr>
            <a:r>
              <a:rPr sz="3200" b="1">
                <a:latin typeface="Arial"/>
                <a:cs typeface="Arial"/>
              </a:rPr>
              <a:t>Stages</a:t>
            </a:r>
            <a:r>
              <a:rPr sz="3200" b="1" spc="-55">
                <a:latin typeface="Arial"/>
                <a:cs typeface="Arial"/>
              </a:rPr>
              <a:t> </a:t>
            </a:r>
            <a:r>
              <a:rPr sz="3200" b="1">
                <a:latin typeface="Arial"/>
                <a:cs typeface="Arial"/>
              </a:rPr>
              <a:t>in</a:t>
            </a:r>
            <a:r>
              <a:rPr sz="3200" b="1" spc="-15">
                <a:latin typeface="Arial"/>
                <a:cs typeface="Arial"/>
              </a:rPr>
              <a:t> </a:t>
            </a:r>
            <a:r>
              <a:rPr sz="3200" b="1">
                <a:latin typeface="Arial"/>
                <a:cs typeface="Arial"/>
              </a:rPr>
              <a:t>the</a:t>
            </a:r>
            <a:r>
              <a:rPr sz="3200" b="1" spc="-35">
                <a:latin typeface="Arial"/>
                <a:cs typeface="Arial"/>
              </a:rPr>
              <a:t> </a:t>
            </a:r>
            <a:r>
              <a:rPr sz="3200" b="1">
                <a:latin typeface="Arial"/>
                <a:cs typeface="Arial"/>
              </a:rPr>
              <a:t>development</a:t>
            </a:r>
            <a:r>
              <a:rPr sz="3200" b="1" spc="40">
                <a:latin typeface="Arial"/>
                <a:cs typeface="Arial"/>
              </a:rPr>
              <a:t> </a:t>
            </a:r>
            <a:r>
              <a:rPr sz="3200" b="1">
                <a:latin typeface="Arial"/>
                <a:cs typeface="Arial"/>
              </a:rPr>
              <a:t>of</a:t>
            </a:r>
            <a:r>
              <a:rPr sz="3200" b="1" spc="-40">
                <a:latin typeface="Arial"/>
                <a:cs typeface="Arial"/>
              </a:rPr>
              <a:t> </a:t>
            </a:r>
            <a:r>
              <a:rPr sz="3200" b="1">
                <a:latin typeface="Arial"/>
                <a:cs typeface="Arial"/>
              </a:rPr>
              <a:t>a</a:t>
            </a:r>
            <a:r>
              <a:rPr sz="3200" b="1" spc="-35">
                <a:latin typeface="Arial"/>
                <a:cs typeface="Arial"/>
              </a:rPr>
              <a:t> </a:t>
            </a:r>
            <a:r>
              <a:rPr sz="3200" b="1" spc="-20">
                <a:latin typeface="Arial"/>
                <a:cs typeface="Arial"/>
              </a:rPr>
              <a:t>fault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2133600"/>
            <a:ext cx="9144000" cy="271462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17A9A5-D709-A01D-0A4E-91C189FACE0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90</a:t>
            </a:fld>
            <a:endParaRPr lang="en-US"/>
          </a:p>
        </p:txBody>
      </p:sp>
    </p:spTree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71801" y="1166571"/>
            <a:ext cx="4988560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b="1">
                <a:latin typeface="Times New Roman"/>
                <a:cs typeface="Times New Roman"/>
              </a:rPr>
              <a:t>What</a:t>
            </a:r>
            <a:r>
              <a:rPr sz="4000" b="1" spc="-60">
                <a:latin typeface="Times New Roman"/>
                <a:cs typeface="Times New Roman"/>
              </a:rPr>
              <a:t> </a:t>
            </a:r>
            <a:r>
              <a:rPr sz="4000" b="1">
                <a:latin typeface="Times New Roman"/>
                <a:cs typeface="Times New Roman"/>
              </a:rPr>
              <a:t>is an</a:t>
            </a:r>
            <a:r>
              <a:rPr sz="4000" b="1" spc="-10">
                <a:latin typeface="Times New Roman"/>
                <a:cs typeface="Times New Roman"/>
              </a:rPr>
              <a:t> earthquake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4844" y="2070987"/>
            <a:ext cx="7919720" cy="373634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356235" indent="-343535" algn="just">
              <a:lnSpc>
                <a:spcPct val="100000"/>
              </a:lnSpc>
              <a:spcBef>
                <a:spcPts val="484"/>
              </a:spcBef>
              <a:buFont typeface="Wingdings"/>
              <a:buChar char=""/>
              <a:tabLst>
                <a:tab pos="356235" algn="l"/>
              </a:tabLst>
            </a:pPr>
            <a:r>
              <a:rPr sz="3200" b="1">
                <a:solidFill>
                  <a:srgbClr val="0000FF"/>
                </a:solidFill>
                <a:latin typeface="Times New Roman"/>
                <a:cs typeface="Times New Roman"/>
              </a:rPr>
              <a:t>Elastic</a:t>
            </a:r>
            <a:r>
              <a:rPr sz="3200" b="1" spc="-10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b="1" spc="-10">
                <a:solidFill>
                  <a:srgbClr val="0000FF"/>
                </a:solidFill>
                <a:latin typeface="Times New Roman"/>
                <a:cs typeface="Times New Roman"/>
              </a:rPr>
              <a:t>rebound</a:t>
            </a:r>
            <a:endParaRPr sz="3200">
              <a:latin typeface="Times New Roman"/>
              <a:cs typeface="Times New Roman"/>
            </a:endParaRPr>
          </a:p>
          <a:p>
            <a:pPr marL="1155065" lvl="1" indent="-227965" algn="just">
              <a:lnSpc>
                <a:spcPct val="100000"/>
              </a:lnSpc>
              <a:spcBef>
                <a:spcPts val="355"/>
              </a:spcBef>
              <a:buFont typeface="Times New Roman"/>
              <a:buChar char="•"/>
              <a:tabLst>
                <a:tab pos="1155065" algn="l"/>
              </a:tabLst>
            </a:pPr>
            <a:r>
              <a:rPr sz="2800" b="1">
                <a:latin typeface="Times New Roman"/>
                <a:cs typeface="Times New Roman"/>
              </a:rPr>
              <a:t>Earthquake</a:t>
            </a:r>
            <a:r>
              <a:rPr sz="2800" b="1" spc="-95">
                <a:latin typeface="Times New Roman"/>
                <a:cs typeface="Times New Roman"/>
              </a:rPr>
              <a:t> </a:t>
            </a:r>
            <a:r>
              <a:rPr sz="2800" b="1" spc="-10">
                <a:latin typeface="Times New Roman"/>
                <a:cs typeface="Times New Roman"/>
              </a:rPr>
              <a:t>mechanism</a:t>
            </a:r>
            <a:endParaRPr sz="2800">
              <a:latin typeface="Times New Roman"/>
              <a:cs typeface="Times New Roman"/>
            </a:endParaRPr>
          </a:p>
          <a:p>
            <a:pPr marL="1612900" lvl="2" indent="-228600" algn="just">
              <a:lnSpc>
                <a:spcPct val="100000"/>
              </a:lnSpc>
              <a:spcBef>
                <a:spcPts val="305"/>
              </a:spcBef>
              <a:buFont typeface="Times New Roman"/>
              <a:buChar char="–"/>
              <a:tabLst>
                <a:tab pos="1612900" algn="l"/>
              </a:tabLst>
            </a:pPr>
            <a:r>
              <a:rPr sz="2400" b="1">
                <a:latin typeface="Times New Roman"/>
                <a:cs typeface="Times New Roman"/>
              </a:rPr>
              <a:t>Slippage</a:t>
            </a:r>
            <a:r>
              <a:rPr sz="2400" b="1" spc="-9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at</a:t>
            </a:r>
            <a:r>
              <a:rPr sz="2400" b="1" spc="-4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the</a:t>
            </a:r>
            <a:r>
              <a:rPr sz="2400" b="1" spc="-3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weakest</a:t>
            </a:r>
            <a:r>
              <a:rPr sz="2400" b="1" spc="-3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point</a:t>
            </a:r>
            <a:r>
              <a:rPr sz="2400" b="1" spc="-3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(</a:t>
            </a:r>
            <a:r>
              <a:rPr sz="2400" b="1">
                <a:solidFill>
                  <a:srgbClr val="CC00CC"/>
                </a:solidFill>
                <a:latin typeface="Times New Roman"/>
                <a:cs typeface="Times New Roman"/>
              </a:rPr>
              <a:t>the</a:t>
            </a:r>
            <a:r>
              <a:rPr sz="2400" b="1" spc="-30">
                <a:solidFill>
                  <a:srgbClr val="CC00CC"/>
                </a:solidFill>
                <a:latin typeface="Times New Roman"/>
                <a:cs typeface="Times New Roman"/>
              </a:rPr>
              <a:t> </a:t>
            </a:r>
            <a:r>
              <a:rPr sz="2400" b="1">
                <a:solidFill>
                  <a:srgbClr val="CC00CC"/>
                </a:solidFill>
                <a:latin typeface="Times New Roman"/>
                <a:cs typeface="Times New Roman"/>
              </a:rPr>
              <a:t>focus)</a:t>
            </a:r>
            <a:r>
              <a:rPr sz="2400" b="1" spc="-30">
                <a:solidFill>
                  <a:srgbClr val="CC00CC"/>
                </a:solidFill>
                <a:latin typeface="Times New Roman"/>
                <a:cs typeface="Times New Roman"/>
              </a:rPr>
              <a:t> </a:t>
            </a:r>
            <a:r>
              <a:rPr sz="2400" b="1" spc="-10">
                <a:latin typeface="Times New Roman"/>
                <a:cs typeface="Times New Roman"/>
              </a:rPr>
              <a:t>occurs</a:t>
            </a:r>
            <a:endParaRPr sz="2400">
              <a:latin typeface="Times New Roman"/>
              <a:cs typeface="Times New Roman"/>
            </a:endParaRPr>
          </a:p>
          <a:p>
            <a:pPr marL="1612900" marR="62230" lvl="2" indent="-229235" algn="just">
              <a:lnSpc>
                <a:spcPct val="90100"/>
              </a:lnSpc>
              <a:spcBef>
                <a:spcPts val="575"/>
              </a:spcBef>
              <a:buFont typeface="Times New Roman"/>
              <a:buChar char="–"/>
              <a:tabLst>
                <a:tab pos="1612900" algn="l"/>
              </a:tabLst>
            </a:pPr>
            <a:r>
              <a:rPr sz="2400" b="1">
                <a:latin typeface="Times New Roman"/>
                <a:cs typeface="Times New Roman"/>
              </a:rPr>
              <a:t>Vibrations</a:t>
            </a:r>
            <a:r>
              <a:rPr sz="2400" b="1" spc="-6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(earthquakes)</a:t>
            </a:r>
            <a:r>
              <a:rPr sz="2400" b="1" spc="-2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occur</a:t>
            </a:r>
            <a:r>
              <a:rPr sz="2400" b="1" spc="-5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as</a:t>
            </a:r>
            <a:r>
              <a:rPr sz="2400" b="1" spc="-4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the</a:t>
            </a:r>
            <a:r>
              <a:rPr sz="2400" b="1" spc="-45">
                <a:latin typeface="Times New Roman"/>
                <a:cs typeface="Times New Roman"/>
              </a:rPr>
              <a:t> </a:t>
            </a:r>
            <a:r>
              <a:rPr sz="2400" b="1" spc="-10">
                <a:latin typeface="Times New Roman"/>
                <a:cs typeface="Times New Roman"/>
              </a:rPr>
              <a:t>deformed </a:t>
            </a:r>
            <a:r>
              <a:rPr sz="2400" b="1">
                <a:latin typeface="Times New Roman"/>
                <a:cs typeface="Times New Roman"/>
              </a:rPr>
              <a:t>rock</a:t>
            </a:r>
            <a:r>
              <a:rPr sz="2400" b="1" spc="-5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“springs</a:t>
            </a:r>
            <a:r>
              <a:rPr sz="2400" b="1" spc="-3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back”</a:t>
            </a:r>
            <a:r>
              <a:rPr sz="2400" b="1" spc="-6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to</a:t>
            </a:r>
            <a:r>
              <a:rPr sz="2400" b="1" spc="-2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its</a:t>
            </a:r>
            <a:r>
              <a:rPr sz="2400" b="1" spc="-4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original</a:t>
            </a:r>
            <a:r>
              <a:rPr sz="2400" b="1" spc="-5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shape</a:t>
            </a:r>
            <a:r>
              <a:rPr sz="2400" b="1" spc="-65">
                <a:latin typeface="Times New Roman"/>
                <a:cs typeface="Times New Roman"/>
              </a:rPr>
              <a:t> </a:t>
            </a:r>
            <a:r>
              <a:rPr sz="2400" b="1" spc="-10">
                <a:latin typeface="Times New Roman"/>
                <a:cs typeface="Times New Roman"/>
              </a:rPr>
              <a:t>(</a:t>
            </a:r>
            <a:r>
              <a:rPr sz="2400" b="1" spc="-10">
                <a:solidFill>
                  <a:srgbClr val="CC6600"/>
                </a:solidFill>
                <a:latin typeface="Times New Roman"/>
                <a:cs typeface="Times New Roman"/>
              </a:rPr>
              <a:t>elastic rebound</a:t>
            </a:r>
            <a:r>
              <a:rPr sz="2400" b="1" spc="-10">
                <a:latin typeface="Times New Roman"/>
                <a:cs typeface="Times New Roman"/>
              </a:rPr>
              <a:t>)</a:t>
            </a:r>
            <a:endParaRPr sz="2400">
              <a:latin typeface="Times New Roman"/>
              <a:cs typeface="Times New Roman"/>
            </a:endParaRPr>
          </a:p>
          <a:p>
            <a:pPr marL="1155700" marR="5080" lvl="1" indent="-228600">
              <a:lnSpc>
                <a:spcPts val="3030"/>
              </a:lnSpc>
              <a:spcBef>
                <a:spcPts val="695"/>
              </a:spcBef>
              <a:buFont typeface="Times New Roman"/>
              <a:buChar char="•"/>
              <a:tabLst>
                <a:tab pos="1155700" algn="l"/>
              </a:tabLst>
            </a:pPr>
            <a:r>
              <a:rPr sz="2800" b="1">
                <a:latin typeface="Times New Roman"/>
                <a:cs typeface="Times New Roman"/>
              </a:rPr>
              <a:t>Earthquakes</a:t>
            </a:r>
            <a:r>
              <a:rPr sz="2800" b="1" spc="-7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most often</a:t>
            </a:r>
            <a:r>
              <a:rPr sz="2800" b="1" spc="-4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occur</a:t>
            </a:r>
            <a:r>
              <a:rPr sz="2800" b="1" spc="-6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along</a:t>
            </a:r>
            <a:r>
              <a:rPr sz="2800" b="1" spc="-55">
                <a:latin typeface="Times New Roman"/>
                <a:cs typeface="Times New Roman"/>
              </a:rPr>
              <a:t> </a:t>
            </a:r>
            <a:r>
              <a:rPr sz="2800" b="1" spc="-10">
                <a:latin typeface="Times New Roman"/>
                <a:cs typeface="Times New Roman"/>
              </a:rPr>
              <a:t>existing </a:t>
            </a:r>
            <a:r>
              <a:rPr sz="2800" b="1">
                <a:latin typeface="Times New Roman"/>
                <a:cs typeface="Times New Roman"/>
              </a:rPr>
              <a:t>faults</a:t>
            </a:r>
            <a:r>
              <a:rPr sz="2800" b="1" spc="-5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whenever</a:t>
            </a:r>
            <a:r>
              <a:rPr sz="2800" b="1" spc="-7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the</a:t>
            </a:r>
            <a:r>
              <a:rPr sz="2800" b="1" spc="-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frictional</a:t>
            </a:r>
            <a:r>
              <a:rPr sz="2800" b="1" spc="-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forces</a:t>
            </a:r>
            <a:r>
              <a:rPr sz="2800" b="1" spc="-114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on </a:t>
            </a:r>
            <a:r>
              <a:rPr sz="2800" b="1" spc="-25">
                <a:latin typeface="Times New Roman"/>
                <a:cs typeface="Times New Roman"/>
              </a:rPr>
              <a:t>the </a:t>
            </a:r>
            <a:r>
              <a:rPr sz="2800" b="1">
                <a:latin typeface="Times New Roman"/>
                <a:cs typeface="Times New Roman"/>
              </a:rPr>
              <a:t>fault</a:t>
            </a:r>
            <a:r>
              <a:rPr sz="2800" b="1" spc="-5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surfaces</a:t>
            </a:r>
            <a:r>
              <a:rPr sz="2800" b="1" spc="-6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are</a:t>
            </a:r>
            <a:r>
              <a:rPr sz="2800" b="1" spc="-20">
                <a:latin typeface="Times New Roman"/>
                <a:cs typeface="Times New Roman"/>
              </a:rPr>
              <a:t> </a:t>
            </a:r>
            <a:r>
              <a:rPr sz="2800" b="1" spc="-10">
                <a:latin typeface="Times New Roman"/>
                <a:cs typeface="Times New Roman"/>
              </a:rPr>
              <a:t>overcome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A860AC-3CC7-41C0-DA08-641B164BBC7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91</a:t>
            </a:fld>
            <a:endParaRPr lang="en-US"/>
          </a:p>
        </p:txBody>
      </p:sp>
    </p:spTree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71801" y="1166571"/>
            <a:ext cx="4988560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b="1">
                <a:latin typeface="Times New Roman"/>
                <a:cs typeface="Times New Roman"/>
              </a:rPr>
              <a:t>What</a:t>
            </a:r>
            <a:r>
              <a:rPr sz="4000" b="1" spc="-60">
                <a:latin typeface="Times New Roman"/>
                <a:cs typeface="Times New Roman"/>
              </a:rPr>
              <a:t> </a:t>
            </a:r>
            <a:r>
              <a:rPr sz="4000" b="1">
                <a:latin typeface="Times New Roman"/>
                <a:cs typeface="Times New Roman"/>
              </a:rPr>
              <a:t>is an</a:t>
            </a:r>
            <a:r>
              <a:rPr sz="4000" b="1" spc="-10">
                <a:latin typeface="Times New Roman"/>
                <a:cs typeface="Times New Roman"/>
              </a:rPr>
              <a:t> earthquake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4844" y="2070778"/>
            <a:ext cx="7937500" cy="3345815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356235" indent="-343535">
              <a:lnSpc>
                <a:spcPct val="100000"/>
              </a:lnSpc>
              <a:spcBef>
                <a:spcPts val="869"/>
              </a:spcBef>
              <a:buFont typeface="Wingdings"/>
              <a:buChar char=""/>
              <a:tabLst>
                <a:tab pos="356235" algn="l"/>
              </a:tabLst>
            </a:pPr>
            <a:r>
              <a:rPr sz="3200" b="1">
                <a:solidFill>
                  <a:srgbClr val="0000FF"/>
                </a:solidFill>
                <a:latin typeface="Times New Roman"/>
                <a:cs typeface="Times New Roman"/>
              </a:rPr>
              <a:t>Foreshocks</a:t>
            </a:r>
            <a:r>
              <a:rPr sz="3200" b="1" spc="-7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b="1">
                <a:latin typeface="Times New Roman"/>
                <a:cs typeface="Times New Roman"/>
              </a:rPr>
              <a:t>and</a:t>
            </a:r>
            <a:r>
              <a:rPr sz="3200" b="1" spc="-100">
                <a:latin typeface="Times New Roman"/>
                <a:cs typeface="Times New Roman"/>
              </a:rPr>
              <a:t> </a:t>
            </a:r>
            <a:r>
              <a:rPr sz="3200" b="1" spc="-10">
                <a:solidFill>
                  <a:srgbClr val="0000FF"/>
                </a:solidFill>
                <a:latin typeface="Times New Roman"/>
                <a:cs typeface="Times New Roman"/>
              </a:rPr>
              <a:t>aftershocks</a:t>
            </a:r>
            <a:endParaRPr sz="3200">
              <a:latin typeface="Times New Roman"/>
              <a:cs typeface="Times New Roman"/>
            </a:endParaRPr>
          </a:p>
          <a:p>
            <a:pPr marL="1155700" marR="5080" lvl="1" indent="-228600">
              <a:lnSpc>
                <a:spcPct val="100000"/>
              </a:lnSpc>
              <a:spcBef>
                <a:spcPts val="690"/>
              </a:spcBef>
              <a:buFont typeface="Times New Roman"/>
              <a:buChar char="•"/>
              <a:tabLst>
                <a:tab pos="1155700" algn="l"/>
              </a:tabLst>
            </a:pPr>
            <a:r>
              <a:rPr sz="2800" b="1">
                <a:latin typeface="Times New Roman"/>
                <a:cs typeface="Times New Roman"/>
              </a:rPr>
              <a:t>Adjustments</a:t>
            </a:r>
            <a:r>
              <a:rPr sz="2800" b="1" spc="-2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that</a:t>
            </a:r>
            <a:r>
              <a:rPr sz="2800" b="1" spc="-5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follow</a:t>
            </a:r>
            <a:r>
              <a:rPr sz="2800" b="1" spc="-9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a</a:t>
            </a:r>
            <a:r>
              <a:rPr sz="2800" b="1" spc="-1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major</a:t>
            </a:r>
            <a:r>
              <a:rPr sz="2800" b="1" spc="-30">
                <a:latin typeface="Times New Roman"/>
                <a:cs typeface="Times New Roman"/>
              </a:rPr>
              <a:t> </a:t>
            </a:r>
            <a:r>
              <a:rPr sz="2800" b="1" spc="-10">
                <a:latin typeface="Times New Roman"/>
                <a:cs typeface="Times New Roman"/>
              </a:rPr>
              <a:t>earthquake </a:t>
            </a:r>
            <a:r>
              <a:rPr sz="2800" b="1">
                <a:latin typeface="Times New Roman"/>
                <a:cs typeface="Times New Roman"/>
              </a:rPr>
              <a:t>often</a:t>
            </a:r>
            <a:r>
              <a:rPr sz="2800" b="1" spc="-7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generate</a:t>
            </a:r>
            <a:r>
              <a:rPr sz="2800" b="1" spc="-6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smaller</a:t>
            </a:r>
            <a:r>
              <a:rPr sz="2800" b="1" spc="-9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earthquakes</a:t>
            </a:r>
            <a:r>
              <a:rPr sz="2800" b="1" spc="-5">
                <a:latin typeface="Times New Roman"/>
                <a:cs typeface="Times New Roman"/>
              </a:rPr>
              <a:t> </a:t>
            </a:r>
            <a:r>
              <a:rPr sz="2800" b="1" spc="-10">
                <a:latin typeface="Times New Roman"/>
                <a:cs typeface="Times New Roman"/>
              </a:rPr>
              <a:t>called </a:t>
            </a:r>
            <a:r>
              <a:rPr sz="2800" b="1" spc="-10">
                <a:solidFill>
                  <a:srgbClr val="9933FF"/>
                </a:solidFill>
                <a:latin typeface="Times New Roman"/>
                <a:cs typeface="Times New Roman"/>
              </a:rPr>
              <a:t>aftershocks</a:t>
            </a:r>
            <a:endParaRPr sz="2800">
              <a:latin typeface="Times New Roman"/>
              <a:cs typeface="Times New Roman"/>
            </a:endParaRPr>
          </a:p>
          <a:p>
            <a:pPr marL="1155700" marR="212725" lvl="1" indent="-228600">
              <a:lnSpc>
                <a:spcPct val="100000"/>
              </a:lnSpc>
              <a:spcBef>
                <a:spcPts val="680"/>
              </a:spcBef>
              <a:buFont typeface="Times New Roman"/>
              <a:buChar char="•"/>
              <a:tabLst>
                <a:tab pos="1155700" algn="l"/>
              </a:tabLst>
            </a:pPr>
            <a:r>
              <a:rPr sz="2800" b="1">
                <a:latin typeface="Times New Roman"/>
                <a:cs typeface="Times New Roman"/>
              </a:rPr>
              <a:t>Small</a:t>
            </a:r>
            <a:r>
              <a:rPr sz="2800" b="1" spc="-4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earthquakes,</a:t>
            </a:r>
            <a:r>
              <a:rPr sz="2800" b="1" spc="-5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called</a:t>
            </a:r>
            <a:r>
              <a:rPr sz="2800" b="1" spc="-65">
                <a:latin typeface="Times New Roman"/>
                <a:cs typeface="Times New Roman"/>
              </a:rPr>
              <a:t> </a:t>
            </a:r>
            <a:r>
              <a:rPr sz="2800" b="1">
                <a:solidFill>
                  <a:srgbClr val="9933FF"/>
                </a:solidFill>
                <a:latin typeface="Times New Roman"/>
                <a:cs typeface="Times New Roman"/>
              </a:rPr>
              <a:t>foreshocks</a:t>
            </a:r>
            <a:r>
              <a:rPr sz="2800" b="1">
                <a:latin typeface="Times New Roman"/>
                <a:cs typeface="Times New Roman"/>
              </a:rPr>
              <a:t>,</a:t>
            </a:r>
            <a:r>
              <a:rPr sz="2800" b="1" spc="-50">
                <a:latin typeface="Times New Roman"/>
                <a:cs typeface="Times New Roman"/>
              </a:rPr>
              <a:t> </a:t>
            </a:r>
            <a:r>
              <a:rPr sz="2800" b="1" spc="-10">
                <a:latin typeface="Times New Roman"/>
                <a:cs typeface="Times New Roman"/>
              </a:rPr>
              <a:t>often </a:t>
            </a:r>
            <a:r>
              <a:rPr sz="2800" b="1">
                <a:latin typeface="Times New Roman"/>
                <a:cs typeface="Times New Roman"/>
              </a:rPr>
              <a:t>precede</a:t>
            </a:r>
            <a:r>
              <a:rPr sz="2800" b="1" spc="-8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a</a:t>
            </a:r>
            <a:r>
              <a:rPr sz="2800" b="1" spc="-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major</a:t>
            </a:r>
            <a:r>
              <a:rPr sz="2800" b="1" spc="-1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earthquake</a:t>
            </a:r>
            <a:r>
              <a:rPr sz="2800" b="1" spc="-1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by</a:t>
            </a:r>
            <a:r>
              <a:rPr sz="2800" b="1" spc="-3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days</a:t>
            </a:r>
            <a:r>
              <a:rPr sz="2800" b="1" spc="-5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or,</a:t>
            </a:r>
            <a:r>
              <a:rPr sz="2800" b="1" spc="-25">
                <a:latin typeface="Times New Roman"/>
                <a:cs typeface="Times New Roman"/>
              </a:rPr>
              <a:t> in </a:t>
            </a:r>
            <a:r>
              <a:rPr sz="2800" b="1">
                <a:latin typeface="Times New Roman"/>
                <a:cs typeface="Times New Roman"/>
              </a:rPr>
              <a:t>some</a:t>
            </a:r>
            <a:r>
              <a:rPr sz="2800" b="1" spc="-3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cases,</a:t>
            </a:r>
            <a:r>
              <a:rPr sz="2800" b="1" spc="-9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by</a:t>
            </a:r>
            <a:r>
              <a:rPr sz="2800" b="1" spc="-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as</a:t>
            </a:r>
            <a:r>
              <a:rPr sz="2800" b="1" spc="-2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much</a:t>
            </a:r>
            <a:r>
              <a:rPr sz="2800" b="1" spc="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as</a:t>
            </a:r>
            <a:r>
              <a:rPr sz="2800" b="1" spc="-2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several</a:t>
            </a:r>
            <a:r>
              <a:rPr sz="2800" b="1" spc="-95">
                <a:latin typeface="Times New Roman"/>
                <a:cs typeface="Times New Roman"/>
              </a:rPr>
              <a:t> </a:t>
            </a:r>
            <a:r>
              <a:rPr sz="2800" b="1" spc="-10">
                <a:latin typeface="Times New Roman"/>
                <a:cs typeface="Times New Roman"/>
              </a:rPr>
              <a:t>years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ED2609-3AA1-FEB4-E70C-C659ABEC5E1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92</a:t>
            </a:fld>
            <a:endParaRPr lang="en-US"/>
          </a:p>
        </p:txBody>
      </p:sp>
    </p:spTree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8E6A2-C8C5-DF2A-10BE-40533784A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68B7DBD-7072-DD6F-D407-C7115AA5AB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6516" y="1949824"/>
            <a:ext cx="7765676" cy="74799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algn="ctr">
              <a:spcBef>
                <a:spcPts val="73"/>
              </a:spcBef>
            </a:pPr>
            <a:r>
              <a:rPr lang="en-US" sz="4800" b="1" spc="-10" dirty="0">
                <a:latin typeface="Times New Roman"/>
                <a:cs typeface="Times New Roman"/>
              </a:rPr>
              <a:t>Seismology</a:t>
            </a:r>
            <a:endParaRPr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5C6034D3-1AF1-3A07-737B-4B108734A637}"/>
              </a:ext>
            </a:extLst>
          </p:cNvPr>
          <p:cNvSpPr txBox="1"/>
          <p:nvPr/>
        </p:nvSpPr>
        <p:spPr>
          <a:xfrm>
            <a:off x="689162" y="3657600"/>
            <a:ext cx="7765676" cy="666566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>
            <a:defPPr>
              <a:defRPr kern="0"/>
            </a:defPPr>
            <a:lvl1pPr>
              <a:defRPr sz="3300" b="1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9246" algn="ctr">
              <a:spcBef>
                <a:spcPts val="73"/>
              </a:spcBef>
            </a:pPr>
            <a:r>
              <a:rPr lang="en-US" sz="4271" spc="-4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(Week 12-13)</a:t>
            </a:r>
            <a:endParaRPr lang="en-US" sz="427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F755FB-90DD-152D-B234-A83DC26B49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93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C9AD80-A688-03EF-A18B-1E0302F5A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4316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01957"/>
      </p:ext>
    </p:extLst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07257" y="496265"/>
            <a:ext cx="246189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b="1" spc="-10">
                <a:latin typeface="Times New Roman"/>
                <a:cs typeface="Times New Roman"/>
              </a:rPr>
              <a:t>Seismology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18845" y="1866341"/>
            <a:ext cx="8424545" cy="34423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471805" indent="-343535">
              <a:lnSpc>
                <a:spcPct val="100000"/>
              </a:lnSpc>
              <a:spcBef>
                <a:spcPts val="95"/>
              </a:spcBef>
              <a:buFont typeface="Wingdings"/>
              <a:buChar char=""/>
              <a:tabLst>
                <a:tab pos="356870" algn="l"/>
              </a:tabLst>
            </a:pPr>
            <a:r>
              <a:rPr sz="3200" b="1">
                <a:latin typeface="Times New Roman"/>
                <a:cs typeface="Times New Roman"/>
              </a:rPr>
              <a:t>The</a:t>
            </a:r>
            <a:r>
              <a:rPr sz="3200" b="1" spc="-80">
                <a:latin typeface="Times New Roman"/>
                <a:cs typeface="Times New Roman"/>
              </a:rPr>
              <a:t> </a:t>
            </a:r>
            <a:r>
              <a:rPr sz="3200" b="1">
                <a:latin typeface="Times New Roman"/>
                <a:cs typeface="Times New Roman"/>
              </a:rPr>
              <a:t>study</a:t>
            </a:r>
            <a:r>
              <a:rPr sz="3200" b="1" spc="-80">
                <a:latin typeface="Times New Roman"/>
                <a:cs typeface="Times New Roman"/>
              </a:rPr>
              <a:t> </a:t>
            </a:r>
            <a:r>
              <a:rPr sz="3200" b="1">
                <a:latin typeface="Times New Roman"/>
                <a:cs typeface="Times New Roman"/>
              </a:rPr>
              <a:t>of</a:t>
            </a:r>
            <a:r>
              <a:rPr sz="3200" b="1" spc="-80">
                <a:latin typeface="Times New Roman"/>
                <a:cs typeface="Times New Roman"/>
              </a:rPr>
              <a:t> </a:t>
            </a:r>
            <a:r>
              <a:rPr sz="3200" b="1">
                <a:latin typeface="Times New Roman"/>
                <a:cs typeface="Times New Roman"/>
              </a:rPr>
              <a:t>earthquake</a:t>
            </a:r>
            <a:r>
              <a:rPr sz="3200" b="1" spc="-45">
                <a:latin typeface="Times New Roman"/>
                <a:cs typeface="Times New Roman"/>
              </a:rPr>
              <a:t> </a:t>
            </a:r>
            <a:r>
              <a:rPr sz="3200" b="1">
                <a:latin typeface="Times New Roman"/>
                <a:cs typeface="Times New Roman"/>
              </a:rPr>
              <a:t>waves,</a:t>
            </a:r>
            <a:r>
              <a:rPr sz="3200" b="1" spc="-85">
                <a:latin typeface="Times New Roman"/>
                <a:cs typeface="Times New Roman"/>
              </a:rPr>
              <a:t> </a:t>
            </a:r>
            <a:r>
              <a:rPr sz="3200" b="1" spc="-10">
                <a:solidFill>
                  <a:srgbClr val="0000FF"/>
                </a:solidFill>
                <a:latin typeface="Times New Roman"/>
                <a:cs typeface="Times New Roman"/>
              </a:rPr>
              <a:t>seismology</a:t>
            </a:r>
            <a:r>
              <a:rPr sz="3200" b="1" spc="-10">
                <a:latin typeface="Times New Roman"/>
                <a:cs typeface="Times New Roman"/>
              </a:rPr>
              <a:t>, 	</a:t>
            </a:r>
            <a:r>
              <a:rPr sz="3200" b="1">
                <a:latin typeface="Times New Roman"/>
                <a:cs typeface="Times New Roman"/>
              </a:rPr>
              <a:t>dates</a:t>
            </a:r>
            <a:r>
              <a:rPr sz="3200" b="1" spc="-70">
                <a:latin typeface="Times New Roman"/>
                <a:cs typeface="Times New Roman"/>
              </a:rPr>
              <a:t> </a:t>
            </a:r>
            <a:r>
              <a:rPr sz="3200" b="1">
                <a:latin typeface="Times New Roman"/>
                <a:cs typeface="Times New Roman"/>
              </a:rPr>
              <a:t>back</a:t>
            </a:r>
            <a:r>
              <a:rPr sz="3200" b="1" spc="-70">
                <a:latin typeface="Times New Roman"/>
                <a:cs typeface="Times New Roman"/>
              </a:rPr>
              <a:t> </a:t>
            </a:r>
            <a:r>
              <a:rPr sz="3200" b="1">
                <a:latin typeface="Times New Roman"/>
                <a:cs typeface="Times New Roman"/>
              </a:rPr>
              <a:t>almost</a:t>
            </a:r>
            <a:r>
              <a:rPr sz="3200" b="1" spc="-30">
                <a:latin typeface="Times New Roman"/>
                <a:cs typeface="Times New Roman"/>
              </a:rPr>
              <a:t> </a:t>
            </a:r>
            <a:r>
              <a:rPr sz="3200" b="1">
                <a:latin typeface="Times New Roman"/>
                <a:cs typeface="Times New Roman"/>
              </a:rPr>
              <a:t>2000</a:t>
            </a:r>
            <a:r>
              <a:rPr sz="3200" b="1" spc="-90">
                <a:latin typeface="Times New Roman"/>
                <a:cs typeface="Times New Roman"/>
              </a:rPr>
              <a:t> </a:t>
            </a:r>
            <a:r>
              <a:rPr sz="3200" b="1">
                <a:latin typeface="Times New Roman"/>
                <a:cs typeface="Times New Roman"/>
              </a:rPr>
              <a:t>years</a:t>
            </a:r>
            <a:r>
              <a:rPr sz="3200" b="1" spc="-65">
                <a:latin typeface="Times New Roman"/>
                <a:cs typeface="Times New Roman"/>
              </a:rPr>
              <a:t> </a:t>
            </a:r>
            <a:r>
              <a:rPr sz="3200" b="1">
                <a:latin typeface="Times New Roman"/>
                <a:cs typeface="Times New Roman"/>
              </a:rPr>
              <a:t>to</a:t>
            </a:r>
            <a:r>
              <a:rPr sz="3200" b="1" spc="-50">
                <a:latin typeface="Times New Roman"/>
                <a:cs typeface="Times New Roman"/>
              </a:rPr>
              <a:t> </a:t>
            </a:r>
            <a:r>
              <a:rPr sz="3200" b="1">
                <a:latin typeface="Times New Roman"/>
                <a:cs typeface="Times New Roman"/>
              </a:rPr>
              <a:t>the</a:t>
            </a:r>
            <a:r>
              <a:rPr sz="3200" b="1" spc="-60">
                <a:latin typeface="Times New Roman"/>
                <a:cs typeface="Times New Roman"/>
              </a:rPr>
              <a:t> </a:t>
            </a:r>
            <a:r>
              <a:rPr sz="3200" b="1" spc="-10">
                <a:latin typeface="Times New Roman"/>
                <a:cs typeface="Times New Roman"/>
              </a:rPr>
              <a:t>Chinese</a:t>
            </a:r>
            <a:endParaRPr sz="3200">
              <a:latin typeface="Times New Roman"/>
              <a:cs typeface="Times New Roman"/>
            </a:endParaRPr>
          </a:p>
          <a:p>
            <a:pPr marL="355600" marR="1317625" indent="-343535">
              <a:lnSpc>
                <a:spcPct val="100000"/>
              </a:lnSpc>
              <a:spcBef>
                <a:spcPts val="770"/>
              </a:spcBef>
              <a:buFont typeface="Wingdings"/>
              <a:buChar char=""/>
              <a:tabLst>
                <a:tab pos="356870" algn="l"/>
              </a:tabLst>
            </a:pPr>
            <a:r>
              <a:rPr sz="3200" b="1" spc="-10">
                <a:solidFill>
                  <a:srgbClr val="0000FF"/>
                </a:solidFill>
                <a:latin typeface="Times New Roman"/>
                <a:cs typeface="Times New Roman"/>
              </a:rPr>
              <a:t>Seismographs</a:t>
            </a:r>
            <a:r>
              <a:rPr sz="3200" b="1" spc="-10">
                <a:latin typeface="Times New Roman"/>
                <a:cs typeface="Times New Roman"/>
              </a:rPr>
              <a:t>,</a:t>
            </a:r>
            <a:r>
              <a:rPr sz="3200" b="1" spc="-95">
                <a:latin typeface="Times New Roman"/>
                <a:cs typeface="Times New Roman"/>
              </a:rPr>
              <a:t> </a:t>
            </a:r>
            <a:r>
              <a:rPr sz="3200" b="1">
                <a:latin typeface="Times New Roman"/>
                <a:cs typeface="Times New Roman"/>
              </a:rPr>
              <a:t>instruments</a:t>
            </a:r>
            <a:r>
              <a:rPr sz="3200" b="1" spc="-20">
                <a:latin typeface="Times New Roman"/>
                <a:cs typeface="Times New Roman"/>
              </a:rPr>
              <a:t> </a:t>
            </a:r>
            <a:r>
              <a:rPr sz="3200" b="1">
                <a:latin typeface="Times New Roman"/>
                <a:cs typeface="Times New Roman"/>
              </a:rPr>
              <a:t>that</a:t>
            </a:r>
            <a:r>
              <a:rPr sz="3200" b="1" spc="-114">
                <a:latin typeface="Times New Roman"/>
                <a:cs typeface="Times New Roman"/>
              </a:rPr>
              <a:t> </a:t>
            </a:r>
            <a:r>
              <a:rPr sz="3200" b="1" spc="-10">
                <a:latin typeface="Times New Roman"/>
                <a:cs typeface="Times New Roman"/>
              </a:rPr>
              <a:t>record 	</a:t>
            </a:r>
            <a:r>
              <a:rPr sz="3200" b="1">
                <a:latin typeface="Times New Roman"/>
                <a:cs typeface="Times New Roman"/>
              </a:rPr>
              <a:t>seismic</a:t>
            </a:r>
            <a:r>
              <a:rPr sz="3200" b="1" spc="-110">
                <a:latin typeface="Times New Roman"/>
                <a:cs typeface="Times New Roman"/>
              </a:rPr>
              <a:t> </a:t>
            </a:r>
            <a:r>
              <a:rPr sz="3200" b="1" spc="-20">
                <a:latin typeface="Times New Roman"/>
                <a:cs typeface="Times New Roman"/>
              </a:rPr>
              <a:t>waves</a:t>
            </a:r>
            <a:endParaRPr sz="3200">
              <a:latin typeface="Times New Roman"/>
              <a:cs typeface="Times New Roman"/>
            </a:endParaRPr>
          </a:p>
          <a:p>
            <a:pPr marL="1155700" marR="5080" lvl="1" indent="-228600">
              <a:lnSpc>
                <a:spcPct val="100000"/>
              </a:lnSpc>
              <a:spcBef>
                <a:spcPts val="690"/>
              </a:spcBef>
              <a:buFont typeface="Times New Roman"/>
              <a:buChar char="•"/>
              <a:tabLst>
                <a:tab pos="1155700" algn="l"/>
              </a:tabLst>
            </a:pPr>
            <a:r>
              <a:rPr sz="2800" b="1">
                <a:latin typeface="Times New Roman"/>
                <a:cs typeface="Times New Roman"/>
              </a:rPr>
              <a:t>Records</a:t>
            </a:r>
            <a:r>
              <a:rPr sz="2800" b="1" spc="-8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the</a:t>
            </a:r>
            <a:r>
              <a:rPr sz="2800" b="1" spc="-2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movement</a:t>
            </a:r>
            <a:r>
              <a:rPr sz="2800" b="1" spc="-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of</a:t>
            </a:r>
            <a:r>
              <a:rPr sz="2800" b="1" spc="-3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Earth</a:t>
            </a:r>
            <a:r>
              <a:rPr sz="2800" b="1" spc="-4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in</a:t>
            </a:r>
            <a:r>
              <a:rPr sz="2800" b="1" spc="-2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relation</a:t>
            </a:r>
            <a:r>
              <a:rPr sz="2800" b="1" spc="-114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to </a:t>
            </a:r>
            <a:r>
              <a:rPr sz="2800" b="1" spc="-50">
                <a:latin typeface="Times New Roman"/>
                <a:cs typeface="Times New Roman"/>
              </a:rPr>
              <a:t>a </a:t>
            </a:r>
            <a:r>
              <a:rPr sz="2800" b="1">
                <a:latin typeface="Times New Roman"/>
                <a:cs typeface="Times New Roman"/>
              </a:rPr>
              <a:t>stationary</a:t>
            </a:r>
            <a:r>
              <a:rPr sz="2800" b="1" spc="-10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mass</a:t>
            </a:r>
            <a:r>
              <a:rPr sz="2800" b="1" spc="-2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on a rotating</a:t>
            </a:r>
            <a:r>
              <a:rPr sz="2800" b="1" spc="-7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drum</a:t>
            </a:r>
            <a:r>
              <a:rPr sz="2800" b="1" spc="-2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or</a:t>
            </a:r>
            <a:r>
              <a:rPr sz="2800" b="1" spc="-35">
                <a:latin typeface="Times New Roman"/>
                <a:cs typeface="Times New Roman"/>
              </a:rPr>
              <a:t> </a:t>
            </a:r>
            <a:r>
              <a:rPr sz="2800" b="1" spc="-10">
                <a:latin typeface="Times New Roman"/>
                <a:cs typeface="Times New Roman"/>
              </a:rPr>
              <a:t>magnetic </a:t>
            </a:r>
            <a:r>
              <a:rPr sz="2800" b="1" spc="-20">
                <a:latin typeface="Times New Roman"/>
                <a:cs typeface="Times New Roman"/>
              </a:rPr>
              <a:t>tape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F2A7B-04E5-D9A1-BFD1-C8F375F7E67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94</a:t>
            </a:fld>
            <a:endParaRPr lang="en-US"/>
          </a:p>
        </p:txBody>
      </p:sp>
    </p:spTree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4256" rIns="0" bIns="0" rtlCol="0">
            <a:spAutoFit/>
          </a:bodyPr>
          <a:lstStyle/>
          <a:p>
            <a:pPr marL="1179195" marR="5080" indent="381000">
              <a:lnSpc>
                <a:spcPct val="100000"/>
              </a:lnSpc>
              <a:spcBef>
                <a:spcPts val="105"/>
              </a:spcBef>
            </a:pPr>
            <a:r>
              <a:rPr sz="4000" b="1">
                <a:latin typeface="Times New Roman"/>
                <a:cs typeface="Times New Roman"/>
              </a:rPr>
              <a:t>A</a:t>
            </a:r>
            <a:r>
              <a:rPr sz="4000" b="1" spc="-35">
                <a:latin typeface="Times New Roman"/>
                <a:cs typeface="Times New Roman"/>
              </a:rPr>
              <a:t> </a:t>
            </a:r>
            <a:r>
              <a:rPr sz="4000" b="1">
                <a:latin typeface="Times New Roman"/>
                <a:cs typeface="Times New Roman"/>
              </a:rPr>
              <a:t>seismograph</a:t>
            </a:r>
            <a:r>
              <a:rPr sz="4000" b="1" spc="-25">
                <a:latin typeface="Times New Roman"/>
                <a:cs typeface="Times New Roman"/>
              </a:rPr>
              <a:t> </a:t>
            </a:r>
            <a:r>
              <a:rPr sz="4000" b="1">
                <a:latin typeface="Times New Roman"/>
                <a:cs typeface="Times New Roman"/>
              </a:rPr>
              <a:t>designed</a:t>
            </a:r>
            <a:r>
              <a:rPr sz="4000" b="1" spc="-25">
                <a:latin typeface="Times New Roman"/>
                <a:cs typeface="Times New Roman"/>
              </a:rPr>
              <a:t> to </a:t>
            </a:r>
            <a:r>
              <a:rPr sz="4000" b="1">
                <a:latin typeface="Times New Roman"/>
                <a:cs typeface="Times New Roman"/>
              </a:rPr>
              <a:t>record</a:t>
            </a:r>
            <a:r>
              <a:rPr sz="4000" b="1" spc="-25">
                <a:latin typeface="Times New Roman"/>
                <a:cs typeface="Times New Roman"/>
              </a:rPr>
              <a:t> </a:t>
            </a:r>
            <a:r>
              <a:rPr sz="4000" b="1">
                <a:latin typeface="Times New Roman"/>
                <a:cs typeface="Times New Roman"/>
              </a:rPr>
              <a:t>vertical</a:t>
            </a:r>
            <a:r>
              <a:rPr sz="4000" b="1" spc="-45">
                <a:latin typeface="Times New Roman"/>
                <a:cs typeface="Times New Roman"/>
              </a:rPr>
              <a:t> </a:t>
            </a:r>
            <a:r>
              <a:rPr sz="4000" b="1">
                <a:latin typeface="Times New Roman"/>
                <a:cs typeface="Times New Roman"/>
              </a:rPr>
              <a:t>ground</a:t>
            </a:r>
            <a:r>
              <a:rPr sz="4000" b="1" spc="-20">
                <a:latin typeface="Times New Roman"/>
                <a:cs typeface="Times New Roman"/>
              </a:rPr>
              <a:t> </a:t>
            </a:r>
            <a:r>
              <a:rPr sz="4000" b="1" spc="-10">
                <a:latin typeface="Times New Roman"/>
                <a:cs typeface="Times New Roman"/>
              </a:rPr>
              <a:t>motion</a:t>
            </a:r>
            <a:endParaRPr sz="40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/>
          <a:stretch>
            <a:fillRect/>
          </a:stretch>
        </p:blipFill>
        <p:spPr>
          <a:xfrm>
            <a:off x="1331975" y="1412874"/>
            <a:ext cx="7194550" cy="544512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9481F9-288C-78E4-DD60-4A9F5C2DCFB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95</a:t>
            </a:fld>
            <a:endParaRPr lang="en-US"/>
          </a:p>
        </p:txBody>
      </p:sp>
    </p:spTree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78504" y="928192"/>
            <a:ext cx="245935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b="1" spc="-10">
                <a:latin typeface="Times New Roman"/>
                <a:cs typeface="Times New Roman"/>
              </a:rPr>
              <a:t>Seismology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6272" y="1767935"/>
            <a:ext cx="8081645" cy="4542790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356235" indent="-343535">
              <a:lnSpc>
                <a:spcPct val="100000"/>
              </a:lnSpc>
              <a:spcBef>
                <a:spcPts val="870"/>
              </a:spcBef>
              <a:buFont typeface="Wingdings"/>
              <a:buChar char=""/>
              <a:tabLst>
                <a:tab pos="356235" algn="l"/>
              </a:tabLst>
            </a:pPr>
            <a:r>
              <a:rPr sz="3200" b="1" spc="-10">
                <a:solidFill>
                  <a:srgbClr val="0000FF"/>
                </a:solidFill>
                <a:latin typeface="Times New Roman"/>
                <a:cs typeface="Times New Roman"/>
              </a:rPr>
              <a:t>Seismographs</a:t>
            </a:r>
            <a:endParaRPr sz="3200">
              <a:latin typeface="Times New Roman"/>
              <a:cs typeface="Times New Roman"/>
            </a:endParaRPr>
          </a:p>
          <a:p>
            <a:pPr marL="1155700" marR="5080" lvl="1" indent="-228600" algn="just">
              <a:lnSpc>
                <a:spcPct val="100000"/>
              </a:lnSpc>
              <a:spcBef>
                <a:spcPts val="685"/>
              </a:spcBef>
              <a:buFont typeface="Times New Roman"/>
              <a:buChar char="•"/>
              <a:tabLst>
                <a:tab pos="1155700" algn="l"/>
              </a:tabLst>
            </a:pPr>
            <a:r>
              <a:rPr sz="2800" b="1">
                <a:latin typeface="Times New Roman"/>
                <a:cs typeface="Times New Roman"/>
              </a:rPr>
              <a:t>More</a:t>
            </a:r>
            <a:r>
              <a:rPr sz="2800" b="1" spc="-5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than</a:t>
            </a:r>
            <a:r>
              <a:rPr sz="2800" b="1" spc="-3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one</a:t>
            </a:r>
            <a:r>
              <a:rPr sz="2800" b="1" spc="-3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type</a:t>
            </a:r>
            <a:r>
              <a:rPr sz="2800" b="1" spc="-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of</a:t>
            </a:r>
            <a:r>
              <a:rPr sz="2800" b="1" spc="-3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seismograph</a:t>
            </a:r>
            <a:r>
              <a:rPr sz="2800" b="1" spc="-8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is</a:t>
            </a:r>
            <a:r>
              <a:rPr sz="2800" b="1" spc="-30">
                <a:latin typeface="Times New Roman"/>
                <a:cs typeface="Times New Roman"/>
              </a:rPr>
              <a:t> </a:t>
            </a:r>
            <a:r>
              <a:rPr sz="2800" b="1" spc="-10">
                <a:latin typeface="Times New Roman"/>
                <a:cs typeface="Times New Roman"/>
              </a:rPr>
              <a:t>needed </a:t>
            </a:r>
            <a:r>
              <a:rPr sz="2800" b="1">
                <a:latin typeface="Times New Roman"/>
                <a:cs typeface="Times New Roman"/>
              </a:rPr>
              <a:t>to</a:t>
            </a:r>
            <a:r>
              <a:rPr sz="2800" b="1" spc="-1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record</a:t>
            </a:r>
            <a:r>
              <a:rPr sz="2800" b="1" spc="-7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both</a:t>
            </a:r>
            <a:r>
              <a:rPr sz="2800" b="1" spc="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vertical</a:t>
            </a:r>
            <a:r>
              <a:rPr sz="2800" b="1" spc="-8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and</a:t>
            </a:r>
            <a:r>
              <a:rPr sz="2800" b="1" spc="-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horizontal</a:t>
            </a:r>
            <a:r>
              <a:rPr sz="2800" b="1" spc="-75">
                <a:latin typeface="Times New Roman"/>
                <a:cs typeface="Times New Roman"/>
              </a:rPr>
              <a:t> </a:t>
            </a:r>
            <a:r>
              <a:rPr sz="2800" b="1" spc="-10">
                <a:latin typeface="Times New Roman"/>
                <a:cs typeface="Times New Roman"/>
              </a:rPr>
              <a:t>ground motion</a:t>
            </a:r>
            <a:endParaRPr sz="2800">
              <a:latin typeface="Times New Roman"/>
              <a:cs typeface="Times New Roman"/>
            </a:endParaRPr>
          </a:p>
          <a:p>
            <a:pPr marL="1155065" lvl="1" indent="-227965" algn="just">
              <a:lnSpc>
                <a:spcPct val="100000"/>
              </a:lnSpc>
              <a:spcBef>
                <a:spcPts val="680"/>
              </a:spcBef>
              <a:buFont typeface="Times New Roman"/>
              <a:buChar char="•"/>
              <a:tabLst>
                <a:tab pos="1155065" algn="l"/>
              </a:tabLst>
            </a:pPr>
            <a:r>
              <a:rPr sz="2800" b="1">
                <a:latin typeface="Times New Roman"/>
                <a:cs typeface="Times New Roman"/>
              </a:rPr>
              <a:t>Records</a:t>
            </a:r>
            <a:r>
              <a:rPr sz="2800" b="1" spc="-7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obtained</a:t>
            </a:r>
            <a:r>
              <a:rPr sz="2800" b="1" spc="-4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are</a:t>
            </a:r>
            <a:r>
              <a:rPr sz="2800" b="1" spc="-2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called</a:t>
            </a:r>
            <a:r>
              <a:rPr sz="2800" b="1" spc="-70">
                <a:latin typeface="Times New Roman"/>
                <a:cs typeface="Times New Roman"/>
              </a:rPr>
              <a:t> </a:t>
            </a:r>
            <a:r>
              <a:rPr sz="2800" b="1" spc="-10">
                <a:latin typeface="Times New Roman"/>
                <a:cs typeface="Times New Roman"/>
              </a:rPr>
              <a:t>seismographs</a:t>
            </a:r>
            <a:endParaRPr sz="2800">
              <a:latin typeface="Times New Roman"/>
              <a:cs typeface="Times New Roman"/>
            </a:endParaRPr>
          </a:p>
          <a:p>
            <a:pPr lvl="1">
              <a:lnSpc>
                <a:spcPct val="100000"/>
              </a:lnSpc>
              <a:spcBef>
                <a:spcPts val="1565"/>
              </a:spcBef>
              <a:buFont typeface="Times New Roman"/>
              <a:buChar char="•"/>
            </a:pPr>
            <a:endParaRPr sz="2800">
              <a:latin typeface="Times New Roman"/>
              <a:cs typeface="Times New Roman"/>
            </a:endParaRPr>
          </a:p>
          <a:p>
            <a:pPr marL="356235" indent="-343535">
              <a:lnSpc>
                <a:spcPct val="100000"/>
              </a:lnSpc>
              <a:buFont typeface="Wingdings"/>
              <a:buChar char=""/>
              <a:tabLst>
                <a:tab pos="356235" algn="l"/>
              </a:tabLst>
            </a:pPr>
            <a:r>
              <a:rPr sz="3200" b="1">
                <a:solidFill>
                  <a:srgbClr val="0000FF"/>
                </a:solidFill>
                <a:latin typeface="Times New Roman"/>
                <a:cs typeface="Times New Roman"/>
              </a:rPr>
              <a:t>Types</a:t>
            </a:r>
            <a:r>
              <a:rPr sz="3200" b="1" spc="-105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b="1">
                <a:solidFill>
                  <a:srgbClr val="0000FF"/>
                </a:solidFill>
                <a:latin typeface="Times New Roman"/>
                <a:cs typeface="Times New Roman"/>
              </a:rPr>
              <a:t>of</a:t>
            </a:r>
            <a:r>
              <a:rPr sz="3200" b="1" spc="-7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b="1">
                <a:solidFill>
                  <a:srgbClr val="0000FF"/>
                </a:solidFill>
                <a:latin typeface="Times New Roman"/>
                <a:cs typeface="Times New Roman"/>
              </a:rPr>
              <a:t>seismic</a:t>
            </a:r>
            <a:r>
              <a:rPr sz="3200" b="1" spc="-25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b="1" spc="-20">
                <a:solidFill>
                  <a:srgbClr val="0000FF"/>
                </a:solidFill>
                <a:latin typeface="Times New Roman"/>
                <a:cs typeface="Times New Roman"/>
              </a:rPr>
              <a:t>waves</a:t>
            </a:r>
            <a:endParaRPr sz="3200">
              <a:latin typeface="Times New Roman"/>
              <a:cs typeface="Times New Roman"/>
            </a:endParaRPr>
          </a:p>
          <a:p>
            <a:pPr marL="1155065" lvl="1" indent="-227965">
              <a:lnSpc>
                <a:spcPct val="100000"/>
              </a:lnSpc>
              <a:spcBef>
                <a:spcPts val="690"/>
              </a:spcBef>
              <a:buFont typeface="Times New Roman"/>
              <a:buChar char="•"/>
              <a:tabLst>
                <a:tab pos="1155065" algn="l"/>
              </a:tabLst>
            </a:pPr>
            <a:r>
              <a:rPr sz="2800" b="1">
                <a:solidFill>
                  <a:srgbClr val="CC00CC"/>
                </a:solidFill>
                <a:latin typeface="Times New Roman"/>
                <a:cs typeface="Times New Roman"/>
              </a:rPr>
              <a:t>Surface</a:t>
            </a:r>
            <a:r>
              <a:rPr sz="2800" b="1" spc="-75">
                <a:solidFill>
                  <a:srgbClr val="CC00CC"/>
                </a:solidFill>
                <a:latin typeface="Times New Roman"/>
                <a:cs typeface="Times New Roman"/>
              </a:rPr>
              <a:t> </a:t>
            </a:r>
            <a:r>
              <a:rPr sz="2800" b="1" spc="-20">
                <a:solidFill>
                  <a:srgbClr val="CC00CC"/>
                </a:solidFill>
                <a:latin typeface="Times New Roman"/>
                <a:cs typeface="Times New Roman"/>
              </a:rPr>
              <a:t>waves</a:t>
            </a:r>
            <a:endParaRPr sz="2800">
              <a:latin typeface="Times New Roman"/>
              <a:cs typeface="Times New Roman"/>
            </a:endParaRPr>
          </a:p>
          <a:p>
            <a:pPr marL="1384300">
              <a:lnSpc>
                <a:spcPct val="100000"/>
              </a:lnSpc>
              <a:spcBef>
                <a:spcPts val="595"/>
              </a:spcBef>
            </a:pPr>
            <a:r>
              <a:rPr sz="2400">
                <a:latin typeface="Times New Roman"/>
                <a:cs typeface="Times New Roman"/>
              </a:rPr>
              <a:t>–</a:t>
            </a:r>
            <a:r>
              <a:rPr sz="2400" spc="-2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Travel</a:t>
            </a:r>
            <a:r>
              <a:rPr sz="2400" b="1" spc="-3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along</a:t>
            </a:r>
            <a:r>
              <a:rPr sz="2400" b="1" spc="-4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outer</a:t>
            </a:r>
            <a:r>
              <a:rPr sz="2400" b="1" spc="-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part</a:t>
            </a:r>
            <a:r>
              <a:rPr sz="2400" b="1" spc="-2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of</a:t>
            </a:r>
            <a:r>
              <a:rPr sz="2400" b="1" spc="-35">
                <a:latin typeface="Times New Roman"/>
                <a:cs typeface="Times New Roman"/>
              </a:rPr>
              <a:t> </a:t>
            </a:r>
            <a:r>
              <a:rPr sz="2400" b="1" spc="-10">
                <a:latin typeface="Times New Roman"/>
                <a:cs typeface="Times New Roman"/>
              </a:rPr>
              <a:t>Earth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9AF822-8D98-EA40-A037-8E51B13BCB3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96</a:t>
            </a:fld>
            <a:endParaRPr lang="en-US"/>
          </a:p>
        </p:txBody>
      </p:sp>
    </p:spTree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3320" y="975222"/>
            <a:ext cx="8154670" cy="4540885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356870" indent="-344170">
              <a:lnSpc>
                <a:spcPct val="100000"/>
              </a:lnSpc>
              <a:spcBef>
                <a:spcPts val="870"/>
              </a:spcBef>
              <a:buFont typeface="Wingdings"/>
              <a:buChar char=""/>
              <a:tabLst>
                <a:tab pos="356870" algn="l"/>
              </a:tabLst>
            </a:pPr>
            <a:r>
              <a:rPr sz="3200" b="1">
                <a:solidFill>
                  <a:srgbClr val="0000FF"/>
                </a:solidFill>
                <a:latin typeface="Times New Roman"/>
                <a:cs typeface="Times New Roman"/>
              </a:rPr>
              <a:t>Types</a:t>
            </a:r>
            <a:r>
              <a:rPr sz="3200" b="1" spc="-95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b="1">
                <a:solidFill>
                  <a:srgbClr val="0000FF"/>
                </a:solidFill>
                <a:latin typeface="Times New Roman"/>
                <a:cs typeface="Times New Roman"/>
              </a:rPr>
              <a:t>of</a:t>
            </a:r>
            <a:r>
              <a:rPr sz="3200" b="1" spc="-7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b="1">
                <a:solidFill>
                  <a:srgbClr val="0000FF"/>
                </a:solidFill>
                <a:latin typeface="Times New Roman"/>
                <a:cs typeface="Times New Roman"/>
              </a:rPr>
              <a:t>seismic</a:t>
            </a:r>
            <a:r>
              <a:rPr sz="3200" b="1" spc="-25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3200" b="1" spc="-10">
                <a:solidFill>
                  <a:srgbClr val="0000FF"/>
                </a:solidFill>
                <a:latin typeface="Times New Roman"/>
                <a:cs typeface="Times New Roman"/>
              </a:rPr>
              <a:t>waves</a:t>
            </a:r>
            <a:endParaRPr sz="3200">
              <a:latin typeface="Times New Roman"/>
              <a:cs typeface="Times New Roman"/>
            </a:endParaRPr>
          </a:p>
          <a:p>
            <a:pPr marL="1155065" lvl="1" indent="-227965">
              <a:lnSpc>
                <a:spcPct val="100000"/>
              </a:lnSpc>
              <a:spcBef>
                <a:spcPts val="690"/>
              </a:spcBef>
              <a:buFont typeface="Times New Roman"/>
              <a:buChar char="•"/>
              <a:tabLst>
                <a:tab pos="1155065" algn="l"/>
              </a:tabLst>
            </a:pPr>
            <a:r>
              <a:rPr sz="2800" b="1">
                <a:solidFill>
                  <a:srgbClr val="FF0000"/>
                </a:solidFill>
                <a:latin typeface="Times New Roman"/>
                <a:cs typeface="Times New Roman"/>
              </a:rPr>
              <a:t>Surface</a:t>
            </a:r>
            <a:r>
              <a:rPr sz="2800" b="1" spc="-7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b="1" spc="-10">
                <a:solidFill>
                  <a:srgbClr val="FF0000"/>
                </a:solidFill>
                <a:latin typeface="Times New Roman"/>
                <a:cs typeface="Times New Roman"/>
              </a:rPr>
              <a:t>waves</a:t>
            </a:r>
            <a:endParaRPr sz="2800">
              <a:latin typeface="Times New Roman"/>
              <a:cs typeface="Times New Roman"/>
            </a:endParaRPr>
          </a:p>
          <a:p>
            <a:pPr marL="1612265" lvl="2" indent="-227965">
              <a:lnSpc>
                <a:spcPct val="100000"/>
              </a:lnSpc>
              <a:spcBef>
                <a:spcPts val="675"/>
              </a:spcBef>
              <a:buFont typeface="Times New Roman"/>
              <a:buChar char="–"/>
              <a:tabLst>
                <a:tab pos="1612265" algn="l"/>
              </a:tabLst>
            </a:pPr>
            <a:r>
              <a:rPr sz="2800" b="1">
                <a:latin typeface="Times New Roman"/>
                <a:cs typeface="Times New Roman"/>
              </a:rPr>
              <a:t>Complex</a:t>
            </a:r>
            <a:r>
              <a:rPr sz="2800" b="1" spc="-65">
                <a:latin typeface="Times New Roman"/>
                <a:cs typeface="Times New Roman"/>
              </a:rPr>
              <a:t> </a:t>
            </a:r>
            <a:r>
              <a:rPr sz="2800" b="1" spc="-10">
                <a:latin typeface="Times New Roman"/>
                <a:cs typeface="Times New Roman"/>
              </a:rPr>
              <a:t>motion</a:t>
            </a:r>
            <a:endParaRPr sz="2800">
              <a:latin typeface="Times New Roman"/>
              <a:cs typeface="Times New Roman"/>
            </a:endParaRPr>
          </a:p>
          <a:p>
            <a:pPr marL="1612265" lvl="2" indent="-227965">
              <a:lnSpc>
                <a:spcPct val="100000"/>
              </a:lnSpc>
              <a:spcBef>
                <a:spcPts val="670"/>
              </a:spcBef>
              <a:buFont typeface="Times New Roman"/>
              <a:buChar char="–"/>
              <a:tabLst>
                <a:tab pos="1612265" algn="l"/>
              </a:tabLst>
            </a:pPr>
            <a:r>
              <a:rPr sz="2800" b="1">
                <a:latin typeface="Times New Roman"/>
                <a:cs typeface="Times New Roman"/>
              </a:rPr>
              <a:t>Cause</a:t>
            </a:r>
            <a:r>
              <a:rPr sz="2800" b="1" spc="-5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greatest</a:t>
            </a:r>
            <a:r>
              <a:rPr sz="2800" b="1" spc="-80">
                <a:latin typeface="Times New Roman"/>
                <a:cs typeface="Times New Roman"/>
              </a:rPr>
              <a:t> </a:t>
            </a:r>
            <a:r>
              <a:rPr sz="2800" b="1" spc="-10">
                <a:latin typeface="Times New Roman"/>
                <a:cs typeface="Times New Roman"/>
              </a:rPr>
              <a:t>destruction</a:t>
            </a:r>
            <a:endParaRPr sz="2800">
              <a:latin typeface="Times New Roman"/>
              <a:cs typeface="Times New Roman"/>
            </a:endParaRPr>
          </a:p>
          <a:p>
            <a:pPr marL="1612900" marR="807085" lvl="2" indent="-228600">
              <a:lnSpc>
                <a:spcPct val="100000"/>
              </a:lnSpc>
              <a:spcBef>
                <a:spcPts val="675"/>
              </a:spcBef>
              <a:buFont typeface="Times New Roman"/>
              <a:buChar char="–"/>
              <a:tabLst>
                <a:tab pos="1612900" algn="l"/>
              </a:tabLst>
            </a:pPr>
            <a:r>
              <a:rPr sz="2800" b="1">
                <a:latin typeface="Times New Roman"/>
                <a:cs typeface="Times New Roman"/>
              </a:rPr>
              <a:t>Waves</a:t>
            </a:r>
            <a:r>
              <a:rPr sz="2800" b="1" spc="-9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exhibit</a:t>
            </a:r>
            <a:r>
              <a:rPr sz="2800" b="1" spc="-5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greatest</a:t>
            </a:r>
            <a:r>
              <a:rPr sz="2800" b="1" spc="-7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amplitude</a:t>
            </a:r>
            <a:r>
              <a:rPr sz="2800" b="1" spc="5">
                <a:latin typeface="Times New Roman"/>
                <a:cs typeface="Times New Roman"/>
              </a:rPr>
              <a:t> </a:t>
            </a:r>
            <a:r>
              <a:rPr sz="2800" b="1" spc="-25">
                <a:latin typeface="Times New Roman"/>
                <a:cs typeface="Times New Roman"/>
              </a:rPr>
              <a:t>and </a:t>
            </a:r>
            <a:r>
              <a:rPr sz="2800" b="1">
                <a:latin typeface="Times New Roman"/>
                <a:cs typeface="Times New Roman"/>
              </a:rPr>
              <a:t>slowest</a:t>
            </a:r>
            <a:r>
              <a:rPr sz="2800" b="1" spc="-105">
                <a:latin typeface="Times New Roman"/>
                <a:cs typeface="Times New Roman"/>
              </a:rPr>
              <a:t> </a:t>
            </a:r>
            <a:r>
              <a:rPr sz="2800" b="1" spc="-10">
                <a:latin typeface="Times New Roman"/>
                <a:cs typeface="Times New Roman"/>
              </a:rPr>
              <a:t>velocity</a:t>
            </a:r>
            <a:endParaRPr sz="2800">
              <a:latin typeface="Times New Roman"/>
              <a:cs typeface="Times New Roman"/>
            </a:endParaRPr>
          </a:p>
          <a:p>
            <a:pPr marL="1612900" marR="784860" lvl="2" indent="-228600">
              <a:lnSpc>
                <a:spcPct val="100000"/>
              </a:lnSpc>
              <a:spcBef>
                <a:spcPts val="675"/>
              </a:spcBef>
              <a:buFont typeface="Times New Roman"/>
              <a:buChar char="–"/>
              <a:tabLst>
                <a:tab pos="1612900" algn="l"/>
              </a:tabLst>
            </a:pPr>
            <a:r>
              <a:rPr sz="2800" b="1">
                <a:latin typeface="Times New Roman"/>
                <a:cs typeface="Times New Roman"/>
              </a:rPr>
              <a:t>Waves</a:t>
            </a:r>
            <a:r>
              <a:rPr sz="2800" b="1" spc="-9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have</a:t>
            </a:r>
            <a:r>
              <a:rPr sz="2800" b="1" spc="-2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the greatest</a:t>
            </a:r>
            <a:r>
              <a:rPr sz="2800" b="1" spc="-7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periods</a:t>
            </a:r>
            <a:r>
              <a:rPr sz="2800" b="1" spc="-60">
                <a:latin typeface="Times New Roman"/>
                <a:cs typeface="Times New Roman"/>
              </a:rPr>
              <a:t> </a:t>
            </a:r>
            <a:r>
              <a:rPr sz="2800" b="1" spc="-10">
                <a:latin typeface="Times New Roman"/>
                <a:cs typeface="Times New Roman"/>
              </a:rPr>
              <a:t>(time </a:t>
            </a:r>
            <a:r>
              <a:rPr sz="2800" b="1">
                <a:latin typeface="Times New Roman"/>
                <a:cs typeface="Times New Roman"/>
              </a:rPr>
              <a:t>interval</a:t>
            </a:r>
            <a:r>
              <a:rPr sz="2800" b="1" spc="-8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between</a:t>
            </a:r>
            <a:r>
              <a:rPr sz="2800" b="1" spc="-55">
                <a:latin typeface="Times New Roman"/>
                <a:cs typeface="Times New Roman"/>
              </a:rPr>
              <a:t> </a:t>
            </a:r>
            <a:r>
              <a:rPr sz="2800" b="1" spc="-10">
                <a:latin typeface="Times New Roman"/>
                <a:cs typeface="Times New Roman"/>
              </a:rPr>
              <a:t>crests)</a:t>
            </a:r>
            <a:endParaRPr sz="2800">
              <a:latin typeface="Times New Roman"/>
              <a:cs typeface="Times New Roman"/>
            </a:endParaRPr>
          </a:p>
          <a:p>
            <a:pPr marL="1612265" lvl="2" indent="-227965">
              <a:lnSpc>
                <a:spcPct val="100000"/>
              </a:lnSpc>
              <a:spcBef>
                <a:spcPts val="675"/>
              </a:spcBef>
              <a:buFont typeface="Times New Roman"/>
              <a:buChar char="–"/>
              <a:tabLst>
                <a:tab pos="1612265" algn="l"/>
              </a:tabLst>
            </a:pPr>
            <a:r>
              <a:rPr sz="2800" b="1">
                <a:latin typeface="Times New Roman"/>
                <a:cs typeface="Times New Roman"/>
              </a:rPr>
              <a:t>Often</a:t>
            </a:r>
            <a:r>
              <a:rPr sz="2800" b="1" spc="-2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referred</a:t>
            </a:r>
            <a:r>
              <a:rPr sz="2800" b="1" spc="-7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to</a:t>
            </a:r>
            <a:r>
              <a:rPr sz="2800" b="1" spc="2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as</a:t>
            </a:r>
            <a:r>
              <a:rPr sz="2800" b="1" spc="-1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long</a:t>
            </a:r>
            <a:r>
              <a:rPr sz="2800" b="1" spc="-40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waves,</a:t>
            </a:r>
            <a:r>
              <a:rPr sz="2800" b="1" spc="-95">
                <a:latin typeface="Times New Roman"/>
                <a:cs typeface="Times New Roman"/>
              </a:rPr>
              <a:t> </a:t>
            </a:r>
            <a:r>
              <a:rPr sz="2800" b="1">
                <a:latin typeface="Times New Roman"/>
                <a:cs typeface="Times New Roman"/>
              </a:rPr>
              <a:t>or</a:t>
            </a:r>
            <a:r>
              <a:rPr sz="2800" b="1" spc="25">
                <a:latin typeface="Times New Roman"/>
                <a:cs typeface="Times New Roman"/>
              </a:rPr>
              <a:t> </a:t>
            </a:r>
            <a:r>
              <a:rPr sz="2800" b="1" i="1">
                <a:solidFill>
                  <a:srgbClr val="FF00FF"/>
                </a:solidFill>
                <a:latin typeface="Times New Roman"/>
                <a:cs typeface="Times New Roman"/>
              </a:rPr>
              <a:t>L</a:t>
            </a:r>
            <a:r>
              <a:rPr sz="2800" b="1" i="1" spc="5"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sz="2800" b="1" i="1" spc="-10">
                <a:solidFill>
                  <a:srgbClr val="FF00FF"/>
                </a:solidFill>
                <a:latin typeface="Times New Roman"/>
                <a:cs typeface="Times New Roman"/>
              </a:rPr>
              <a:t>waves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9F393D-2E3C-FB79-B3DA-5E67547168C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97</a:t>
            </a:fld>
            <a:endParaRPr lang="en-US"/>
          </a:p>
        </p:txBody>
      </p:sp>
    </p:spTree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15080" y="785317"/>
            <a:ext cx="245935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b="1" spc="-10">
                <a:latin typeface="Times New Roman"/>
                <a:cs typeface="Times New Roman"/>
              </a:rPr>
              <a:t>Seismology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3320" y="1767935"/>
            <a:ext cx="7489190" cy="4055110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356235" indent="-343535">
              <a:lnSpc>
                <a:spcPct val="100000"/>
              </a:lnSpc>
              <a:spcBef>
                <a:spcPts val="870"/>
              </a:spcBef>
              <a:buFont typeface="Wingdings"/>
              <a:buChar char=""/>
              <a:tabLst>
                <a:tab pos="356235" algn="l"/>
              </a:tabLst>
            </a:pPr>
            <a:r>
              <a:rPr sz="3200" b="1">
                <a:latin typeface="Times New Roman"/>
                <a:cs typeface="Times New Roman"/>
              </a:rPr>
              <a:t>Types</a:t>
            </a:r>
            <a:r>
              <a:rPr sz="3200" b="1" spc="-105">
                <a:latin typeface="Times New Roman"/>
                <a:cs typeface="Times New Roman"/>
              </a:rPr>
              <a:t> </a:t>
            </a:r>
            <a:r>
              <a:rPr sz="3200" b="1">
                <a:latin typeface="Times New Roman"/>
                <a:cs typeface="Times New Roman"/>
              </a:rPr>
              <a:t>of</a:t>
            </a:r>
            <a:r>
              <a:rPr sz="3200" b="1" spc="-70">
                <a:latin typeface="Times New Roman"/>
                <a:cs typeface="Times New Roman"/>
              </a:rPr>
              <a:t> </a:t>
            </a:r>
            <a:r>
              <a:rPr sz="3200" b="1">
                <a:latin typeface="Times New Roman"/>
                <a:cs typeface="Times New Roman"/>
              </a:rPr>
              <a:t>seismic</a:t>
            </a:r>
            <a:r>
              <a:rPr sz="3200" b="1" spc="-25">
                <a:latin typeface="Times New Roman"/>
                <a:cs typeface="Times New Roman"/>
              </a:rPr>
              <a:t> </a:t>
            </a:r>
            <a:r>
              <a:rPr sz="3200" b="1" spc="-20">
                <a:latin typeface="Times New Roman"/>
                <a:cs typeface="Times New Roman"/>
              </a:rPr>
              <a:t>waves</a:t>
            </a:r>
            <a:endParaRPr sz="3200">
              <a:latin typeface="Times New Roman"/>
              <a:cs typeface="Times New Roman"/>
            </a:endParaRPr>
          </a:p>
          <a:p>
            <a:pPr marL="1155065" lvl="1" indent="-227965">
              <a:lnSpc>
                <a:spcPct val="100000"/>
              </a:lnSpc>
              <a:spcBef>
                <a:spcPts val="685"/>
              </a:spcBef>
              <a:buFont typeface="Times New Roman"/>
              <a:buChar char="•"/>
              <a:tabLst>
                <a:tab pos="1155065" algn="l"/>
              </a:tabLst>
            </a:pPr>
            <a:r>
              <a:rPr sz="2800" b="1">
                <a:solidFill>
                  <a:srgbClr val="0000FF"/>
                </a:solidFill>
                <a:latin typeface="Times New Roman"/>
                <a:cs typeface="Times New Roman"/>
              </a:rPr>
              <a:t>Body</a:t>
            </a:r>
            <a:r>
              <a:rPr sz="2800" b="1" spc="-4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800" b="1" spc="-10">
                <a:solidFill>
                  <a:srgbClr val="0000FF"/>
                </a:solidFill>
                <a:latin typeface="Times New Roman"/>
                <a:cs typeface="Times New Roman"/>
              </a:rPr>
              <a:t>waves</a:t>
            </a:r>
            <a:endParaRPr sz="2800">
              <a:latin typeface="Times New Roman"/>
              <a:cs typeface="Times New Roman"/>
            </a:endParaRPr>
          </a:p>
          <a:p>
            <a:pPr marL="1612265" lvl="2" indent="-227965">
              <a:lnSpc>
                <a:spcPct val="100000"/>
              </a:lnSpc>
              <a:spcBef>
                <a:spcPts val="595"/>
              </a:spcBef>
              <a:buFont typeface="Times New Roman"/>
              <a:buChar char="–"/>
              <a:tabLst>
                <a:tab pos="1612265" algn="l"/>
              </a:tabLst>
            </a:pPr>
            <a:r>
              <a:rPr sz="2400" b="1">
                <a:latin typeface="Times New Roman"/>
                <a:cs typeface="Times New Roman"/>
              </a:rPr>
              <a:t>Travel</a:t>
            </a:r>
            <a:r>
              <a:rPr sz="2400" b="1" spc="-8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through</a:t>
            </a:r>
            <a:r>
              <a:rPr sz="2400" b="1" spc="-5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Earth’s</a:t>
            </a:r>
            <a:r>
              <a:rPr sz="2400" b="1" spc="-55">
                <a:latin typeface="Times New Roman"/>
                <a:cs typeface="Times New Roman"/>
              </a:rPr>
              <a:t> </a:t>
            </a:r>
            <a:r>
              <a:rPr sz="2400" b="1" spc="-10">
                <a:latin typeface="Times New Roman"/>
                <a:cs typeface="Times New Roman"/>
              </a:rPr>
              <a:t>interior</a:t>
            </a:r>
            <a:endParaRPr sz="2400">
              <a:latin typeface="Times New Roman"/>
              <a:cs typeface="Times New Roman"/>
            </a:endParaRPr>
          </a:p>
          <a:p>
            <a:pPr marL="1612265" lvl="2" indent="-227965">
              <a:lnSpc>
                <a:spcPct val="100000"/>
              </a:lnSpc>
              <a:spcBef>
                <a:spcPts val="580"/>
              </a:spcBef>
              <a:buFont typeface="Times New Roman"/>
              <a:buChar char="–"/>
              <a:tabLst>
                <a:tab pos="1612265" algn="l"/>
              </a:tabLst>
            </a:pPr>
            <a:r>
              <a:rPr sz="2400" b="1">
                <a:latin typeface="Times New Roman"/>
                <a:cs typeface="Times New Roman"/>
              </a:rPr>
              <a:t>Two</a:t>
            </a:r>
            <a:r>
              <a:rPr sz="2400" b="1" spc="-6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types</a:t>
            </a:r>
            <a:r>
              <a:rPr sz="2400" b="1" spc="-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based</a:t>
            </a:r>
            <a:r>
              <a:rPr sz="2400" b="1" spc="-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on mode</a:t>
            </a:r>
            <a:r>
              <a:rPr sz="2400" b="1" spc="1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of</a:t>
            </a:r>
            <a:r>
              <a:rPr sz="2400" b="1" spc="10">
                <a:latin typeface="Times New Roman"/>
                <a:cs typeface="Times New Roman"/>
              </a:rPr>
              <a:t> </a:t>
            </a:r>
            <a:r>
              <a:rPr sz="2400" b="1" spc="-10">
                <a:latin typeface="Times New Roman"/>
                <a:cs typeface="Times New Roman"/>
              </a:rPr>
              <a:t>travel</a:t>
            </a:r>
            <a:endParaRPr sz="2400">
              <a:latin typeface="Times New Roman"/>
              <a:cs typeface="Times New Roman"/>
            </a:endParaRPr>
          </a:p>
          <a:p>
            <a:pPr marL="1612900" lvl="2" indent="-228600">
              <a:lnSpc>
                <a:spcPct val="100000"/>
              </a:lnSpc>
              <a:spcBef>
                <a:spcPts val="575"/>
              </a:spcBef>
              <a:buFont typeface="Times New Roman"/>
              <a:buChar char="–"/>
              <a:tabLst>
                <a:tab pos="1612900" algn="l"/>
              </a:tabLst>
            </a:pPr>
            <a:r>
              <a:rPr sz="2400" b="1">
                <a:solidFill>
                  <a:srgbClr val="CC00CC"/>
                </a:solidFill>
                <a:latin typeface="Times New Roman"/>
                <a:cs typeface="Times New Roman"/>
              </a:rPr>
              <a:t>Primary</a:t>
            </a:r>
            <a:r>
              <a:rPr sz="2400" b="1" spc="-45">
                <a:solidFill>
                  <a:srgbClr val="CC00CC"/>
                </a:solidFill>
                <a:latin typeface="Times New Roman"/>
                <a:cs typeface="Times New Roman"/>
              </a:rPr>
              <a:t> </a:t>
            </a:r>
            <a:r>
              <a:rPr sz="2400" b="1">
                <a:solidFill>
                  <a:srgbClr val="CC00CC"/>
                </a:solidFill>
                <a:latin typeface="Times New Roman"/>
                <a:cs typeface="Times New Roman"/>
              </a:rPr>
              <a:t>(P)</a:t>
            </a:r>
            <a:r>
              <a:rPr sz="2400" b="1" spc="-25">
                <a:solidFill>
                  <a:srgbClr val="CC00CC"/>
                </a:solidFill>
                <a:latin typeface="Times New Roman"/>
                <a:cs typeface="Times New Roman"/>
              </a:rPr>
              <a:t> </a:t>
            </a:r>
            <a:r>
              <a:rPr sz="2400" b="1" spc="-20">
                <a:solidFill>
                  <a:srgbClr val="CC00CC"/>
                </a:solidFill>
                <a:latin typeface="Times New Roman"/>
                <a:cs typeface="Times New Roman"/>
              </a:rPr>
              <a:t>waves</a:t>
            </a:r>
            <a:endParaRPr sz="2400">
              <a:latin typeface="Times New Roman"/>
              <a:cs typeface="Times New Roman"/>
            </a:endParaRPr>
          </a:p>
          <a:p>
            <a:pPr marL="2070100" marR="5080" lvl="3" indent="-228600">
              <a:lnSpc>
                <a:spcPct val="100000"/>
              </a:lnSpc>
              <a:spcBef>
                <a:spcPts val="580"/>
              </a:spcBef>
              <a:buFont typeface="Times New Roman"/>
              <a:buChar char="–"/>
              <a:tabLst>
                <a:tab pos="2070100" algn="l"/>
              </a:tabLst>
            </a:pPr>
            <a:r>
              <a:rPr sz="2400" b="1" spc="-20">
                <a:latin typeface="Times New Roman"/>
                <a:cs typeface="Times New Roman"/>
              </a:rPr>
              <a:t>Push-</a:t>
            </a:r>
            <a:r>
              <a:rPr sz="2400" b="1">
                <a:latin typeface="Times New Roman"/>
                <a:cs typeface="Times New Roman"/>
              </a:rPr>
              <a:t>pull</a:t>
            </a:r>
            <a:r>
              <a:rPr sz="2400" b="1" spc="-9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(compress</a:t>
            </a:r>
            <a:r>
              <a:rPr sz="2400" b="1" spc="1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and</a:t>
            </a:r>
            <a:r>
              <a:rPr sz="2400" b="1" spc="-6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expand)</a:t>
            </a:r>
            <a:r>
              <a:rPr sz="2400" b="1" spc="-60">
                <a:latin typeface="Times New Roman"/>
                <a:cs typeface="Times New Roman"/>
              </a:rPr>
              <a:t> </a:t>
            </a:r>
            <a:r>
              <a:rPr sz="2400" b="1" spc="-10">
                <a:latin typeface="Times New Roman"/>
                <a:cs typeface="Times New Roman"/>
              </a:rPr>
              <a:t>motion, </a:t>
            </a:r>
            <a:r>
              <a:rPr sz="2400" b="1">
                <a:latin typeface="Times New Roman"/>
                <a:cs typeface="Times New Roman"/>
              </a:rPr>
              <a:t>changing</a:t>
            </a:r>
            <a:r>
              <a:rPr sz="2400" b="1" spc="-7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the</a:t>
            </a:r>
            <a:r>
              <a:rPr sz="2400" b="1" spc="-3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volume</a:t>
            </a:r>
            <a:r>
              <a:rPr sz="2400" b="1" spc="-1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of</a:t>
            </a:r>
            <a:r>
              <a:rPr sz="2400" b="1" spc="-1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the</a:t>
            </a:r>
            <a:r>
              <a:rPr sz="2400" b="1" spc="-30">
                <a:latin typeface="Times New Roman"/>
                <a:cs typeface="Times New Roman"/>
              </a:rPr>
              <a:t> </a:t>
            </a:r>
            <a:r>
              <a:rPr sz="2400" b="1" spc="-10">
                <a:latin typeface="Times New Roman"/>
                <a:cs typeface="Times New Roman"/>
              </a:rPr>
              <a:t>intervening material</a:t>
            </a:r>
            <a:endParaRPr sz="2400">
              <a:latin typeface="Times New Roman"/>
              <a:cs typeface="Times New Roman"/>
            </a:endParaRPr>
          </a:p>
          <a:p>
            <a:pPr marL="2069464" lvl="3" indent="-227965">
              <a:lnSpc>
                <a:spcPct val="100000"/>
              </a:lnSpc>
              <a:spcBef>
                <a:spcPts val="580"/>
              </a:spcBef>
              <a:buFont typeface="Times New Roman"/>
              <a:buChar char="–"/>
              <a:tabLst>
                <a:tab pos="2069464" algn="l"/>
              </a:tabLst>
            </a:pPr>
            <a:r>
              <a:rPr sz="2400" b="1">
                <a:latin typeface="Times New Roman"/>
                <a:cs typeface="Times New Roman"/>
              </a:rPr>
              <a:t>Travel</a:t>
            </a:r>
            <a:r>
              <a:rPr sz="2400" b="1" spc="-7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through</a:t>
            </a:r>
            <a:r>
              <a:rPr sz="2400" b="1" spc="-4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solids,</a:t>
            </a:r>
            <a:r>
              <a:rPr sz="2400" b="1" spc="-6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liquids,</a:t>
            </a:r>
            <a:r>
              <a:rPr sz="2400" b="1" spc="-9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and</a:t>
            </a:r>
            <a:r>
              <a:rPr sz="2400" b="1" spc="-55">
                <a:latin typeface="Times New Roman"/>
                <a:cs typeface="Times New Roman"/>
              </a:rPr>
              <a:t> </a:t>
            </a:r>
            <a:r>
              <a:rPr sz="2400" b="1" spc="-10">
                <a:latin typeface="Times New Roman"/>
                <a:cs typeface="Times New Roman"/>
              </a:rPr>
              <a:t>gases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5487AF-C520-2E30-8C43-56FBF4AEDB3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98</a:t>
            </a:fld>
            <a:endParaRPr lang="en-US"/>
          </a:p>
        </p:txBody>
      </p:sp>
    </p:spTree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37357" y="1166571"/>
            <a:ext cx="246062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b="1" spc="-10">
                <a:latin typeface="Times New Roman"/>
                <a:cs typeface="Times New Roman"/>
              </a:rPr>
              <a:t>Seismology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4844" y="2070778"/>
            <a:ext cx="7482205" cy="4055110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356235" indent="-343535">
              <a:lnSpc>
                <a:spcPct val="100000"/>
              </a:lnSpc>
              <a:spcBef>
                <a:spcPts val="869"/>
              </a:spcBef>
              <a:buFont typeface="Wingdings"/>
              <a:buChar char=""/>
              <a:tabLst>
                <a:tab pos="356235" algn="l"/>
              </a:tabLst>
            </a:pPr>
            <a:r>
              <a:rPr sz="3200" b="1">
                <a:latin typeface="Times New Roman"/>
                <a:cs typeface="Times New Roman"/>
              </a:rPr>
              <a:t>Types</a:t>
            </a:r>
            <a:r>
              <a:rPr sz="3200" b="1" spc="-105">
                <a:latin typeface="Times New Roman"/>
                <a:cs typeface="Times New Roman"/>
              </a:rPr>
              <a:t> </a:t>
            </a:r>
            <a:r>
              <a:rPr sz="3200" b="1">
                <a:latin typeface="Times New Roman"/>
                <a:cs typeface="Times New Roman"/>
              </a:rPr>
              <a:t>of</a:t>
            </a:r>
            <a:r>
              <a:rPr sz="3200" b="1" spc="-70">
                <a:latin typeface="Times New Roman"/>
                <a:cs typeface="Times New Roman"/>
              </a:rPr>
              <a:t> </a:t>
            </a:r>
            <a:r>
              <a:rPr sz="3200" b="1">
                <a:latin typeface="Times New Roman"/>
                <a:cs typeface="Times New Roman"/>
              </a:rPr>
              <a:t>seismic</a:t>
            </a:r>
            <a:r>
              <a:rPr sz="3200" b="1" spc="-25">
                <a:latin typeface="Times New Roman"/>
                <a:cs typeface="Times New Roman"/>
              </a:rPr>
              <a:t> </a:t>
            </a:r>
            <a:r>
              <a:rPr sz="3200" b="1" spc="-20">
                <a:latin typeface="Times New Roman"/>
                <a:cs typeface="Times New Roman"/>
              </a:rPr>
              <a:t>waves</a:t>
            </a:r>
            <a:endParaRPr sz="3200">
              <a:latin typeface="Times New Roman"/>
              <a:cs typeface="Times New Roman"/>
            </a:endParaRPr>
          </a:p>
          <a:p>
            <a:pPr marL="1155065" lvl="1" indent="-227965">
              <a:lnSpc>
                <a:spcPct val="100000"/>
              </a:lnSpc>
              <a:spcBef>
                <a:spcPts val="690"/>
              </a:spcBef>
              <a:buFont typeface="Times New Roman"/>
              <a:buChar char="•"/>
              <a:tabLst>
                <a:tab pos="1155065" algn="l"/>
              </a:tabLst>
            </a:pPr>
            <a:r>
              <a:rPr sz="2800" b="1">
                <a:latin typeface="Times New Roman"/>
                <a:cs typeface="Times New Roman"/>
              </a:rPr>
              <a:t>Body</a:t>
            </a:r>
            <a:r>
              <a:rPr sz="2800" b="1" spc="-40">
                <a:latin typeface="Times New Roman"/>
                <a:cs typeface="Times New Roman"/>
              </a:rPr>
              <a:t> </a:t>
            </a:r>
            <a:r>
              <a:rPr sz="2800" b="1" spc="-10">
                <a:latin typeface="Times New Roman"/>
                <a:cs typeface="Times New Roman"/>
              </a:rPr>
              <a:t>waves</a:t>
            </a:r>
            <a:endParaRPr sz="2800">
              <a:latin typeface="Times New Roman"/>
              <a:cs typeface="Times New Roman"/>
            </a:endParaRPr>
          </a:p>
          <a:p>
            <a:pPr marL="1612900" lvl="2" indent="-228600">
              <a:lnSpc>
                <a:spcPct val="100000"/>
              </a:lnSpc>
              <a:spcBef>
                <a:spcPts val="595"/>
              </a:spcBef>
              <a:buFont typeface="Times New Roman"/>
              <a:buChar char="–"/>
              <a:tabLst>
                <a:tab pos="1612900" algn="l"/>
              </a:tabLst>
            </a:pPr>
            <a:r>
              <a:rPr sz="2400" b="1">
                <a:solidFill>
                  <a:srgbClr val="0000FF"/>
                </a:solidFill>
                <a:latin typeface="Times New Roman"/>
                <a:cs typeface="Times New Roman"/>
              </a:rPr>
              <a:t>Primary</a:t>
            </a:r>
            <a:r>
              <a:rPr sz="2400" b="1" spc="-45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>
                <a:solidFill>
                  <a:srgbClr val="0000FF"/>
                </a:solidFill>
                <a:latin typeface="Times New Roman"/>
                <a:cs typeface="Times New Roman"/>
              </a:rPr>
              <a:t>(P)</a:t>
            </a:r>
            <a:r>
              <a:rPr sz="2400" b="1" spc="-25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20">
                <a:solidFill>
                  <a:srgbClr val="0000FF"/>
                </a:solidFill>
                <a:latin typeface="Times New Roman"/>
                <a:cs typeface="Times New Roman"/>
              </a:rPr>
              <a:t>waves</a:t>
            </a:r>
            <a:endParaRPr sz="2400">
              <a:latin typeface="Times New Roman"/>
              <a:cs typeface="Times New Roman"/>
            </a:endParaRPr>
          </a:p>
          <a:p>
            <a:pPr marL="2069464" lvl="3" indent="-227965">
              <a:lnSpc>
                <a:spcPct val="100000"/>
              </a:lnSpc>
              <a:spcBef>
                <a:spcPts val="575"/>
              </a:spcBef>
              <a:buFont typeface="Times New Roman"/>
              <a:buChar char="–"/>
              <a:tabLst>
                <a:tab pos="2069464" algn="l"/>
              </a:tabLst>
            </a:pPr>
            <a:r>
              <a:rPr sz="2400" b="1">
                <a:latin typeface="Times New Roman"/>
                <a:cs typeface="Times New Roman"/>
              </a:rPr>
              <a:t>Generally,</a:t>
            </a:r>
            <a:r>
              <a:rPr sz="2400" b="1" spc="-4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in</a:t>
            </a:r>
            <a:r>
              <a:rPr sz="2400" b="1" spc="-1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any</a:t>
            </a:r>
            <a:r>
              <a:rPr sz="2400" b="1" spc="-4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solid</a:t>
            </a:r>
            <a:r>
              <a:rPr sz="2400" b="1" spc="-4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material,</a:t>
            </a:r>
            <a:r>
              <a:rPr sz="2400" b="1" spc="2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P</a:t>
            </a:r>
            <a:r>
              <a:rPr sz="2400" b="1" spc="-35">
                <a:latin typeface="Times New Roman"/>
                <a:cs typeface="Times New Roman"/>
              </a:rPr>
              <a:t> </a:t>
            </a:r>
            <a:r>
              <a:rPr sz="2400" b="1" spc="-10">
                <a:latin typeface="Times New Roman"/>
                <a:cs typeface="Times New Roman"/>
              </a:rPr>
              <a:t>waves</a:t>
            </a:r>
            <a:endParaRPr sz="2400">
              <a:latin typeface="Times New Roman"/>
              <a:cs typeface="Times New Roman"/>
            </a:endParaRPr>
          </a:p>
          <a:p>
            <a:pPr marL="2070100">
              <a:lnSpc>
                <a:spcPct val="100000"/>
              </a:lnSpc>
            </a:pPr>
            <a:r>
              <a:rPr sz="2400" b="1">
                <a:latin typeface="Times New Roman"/>
                <a:cs typeface="Times New Roman"/>
              </a:rPr>
              <a:t>travel</a:t>
            </a:r>
            <a:r>
              <a:rPr sz="2400" b="1" spc="-5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about</a:t>
            </a:r>
            <a:r>
              <a:rPr sz="2400" b="1" spc="-4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1.7</a:t>
            </a:r>
            <a:r>
              <a:rPr sz="2400" b="1" spc="-4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times</a:t>
            </a:r>
            <a:r>
              <a:rPr sz="2400" b="1" spc="1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faster</a:t>
            </a:r>
            <a:r>
              <a:rPr sz="2400" b="1" spc="-4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than</a:t>
            </a:r>
            <a:r>
              <a:rPr sz="2400" b="1" spc="-3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S</a:t>
            </a:r>
            <a:r>
              <a:rPr sz="2400" b="1" spc="-30">
                <a:latin typeface="Times New Roman"/>
                <a:cs typeface="Times New Roman"/>
              </a:rPr>
              <a:t> </a:t>
            </a:r>
            <a:r>
              <a:rPr sz="2400" b="1" spc="-10">
                <a:latin typeface="Times New Roman"/>
                <a:cs typeface="Times New Roman"/>
              </a:rPr>
              <a:t>waves</a:t>
            </a:r>
            <a:endParaRPr sz="2400">
              <a:latin typeface="Times New Roman"/>
              <a:cs typeface="Times New Roman"/>
            </a:endParaRPr>
          </a:p>
          <a:p>
            <a:pPr marL="1612900" lvl="2" indent="-228600">
              <a:lnSpc>
                <a:spcPct val="100000"/>
              </a:lnSpc>
              <a:spcBef>
                <a:spcPts val="580"/>
              </a:spcBef>
              <a:buClr>
                <a:srgbClr val="000000"/>
              </a:buClr>
              <a:buFont typeface="Times New Roman"/>
              <a:buChar char="–"/>
              <a:tabLst>
                <a:tab pos="1612900" algn="l"/>
              </a:tabLst>
            </a:pPr>
            <a:r>
              <a:rPr sz="2400" b="1">
                <a:solidFill>
                  <a:srgbClr val="0000FF"/>
                </a:solidFill>
                <a:latin typeface="Times New Roman"/>
                <a:cs typeface="Times New Roman"/>
              </a:rPr>
              <a:t>Secondary</a:t>
            </a:r>
            <a:r>
              <a:rPr sz="2400" b="1" spc="-75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>
                <a:solidFill>
                  <a:srgbClr val="0000FF"/>
                </a:solidFill>
                <a:latin typeface="Times New Roman"/>
                <a:cs typeface="Times New Roman"/>
              </a:rPr>
              <a:t>(S)</a:t>
            </a:r>
            <a:r>
              <a:rPr sz="2400" b="1" spc="-5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20">
                <a:solidFill>
                  <a:srgbClr val="0000FF"/>
                </a:solidFill>
                <a:latin typeface="Times New Roman"/>
                <a:cs typeface="Times New Roman"/>
              </a:rPr>
              <a:t>waves</a:t>
            </a:r>
            <a:endParaRPr sz="2400">
              <a:latin typeface="Times New Roman"/>
              <a:cs typeface="Times New Roman"/>
            </a:endParaRPr>
          </a:p>
          <a:p>
            <a:pPr marL="2069464" lvl="3" indent="-227965">
              <a:lnSpc>
                <a:spcPct val="100000"/>
              </a:lnSpc>
              <a:spcBef>
                <a:spcPts val="580"/>
              </a:spcBef>
              <a:buFont typeface="Times New Roman"/>
              <a:buChar char="–"/>
              <a:tabLst>
                <a:tab pos="2069464" algn="l"/>
              </a:tabLst>
            </a:pPr>
            <a:r>
              <a:rPr sz="2400" b="1">
                <a:latin typeface="Times New Roman"/>
                <a:cs typeface="Times New Roman"/>
              </a:rPr>
              <a:t>Shake"</a:t>
            </a:r>
            <a:r>
              <a:rPr sz="2400" b="1" spc="-8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motion</a:t>
            </a:r>
            <a:r>
              <a:rPr sz="2400" b="1" spc="5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at</a:t>
            </a:r>
            <a:r>
              <a:rPr sz="2400" b="1" spc="-1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right</a:t>
            </a:r>
            <a:r>
              <a:rPr sz="2400" b="1" spc="-6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angles</a:t>
            </a:r>
            <a:r>
              <a:rPr sz="2400" b="1" spc="-2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to</a:t>
            </a:r>
            <a:r>
              <a:rPr sz="2400" b="1" spc="-35">
                <a:latin typeface="Times New Roman"/>
                <a:cs typeface="Times New Roman"/>
              </a:rPr>
              <a:t> </a:t>
            </a:r>
            <a:r>
              <a:rPr sz="2400" b="1" spc="-10">
                <a:latin typeface="Times New Roman"/>
                <a:cs typeface="Times New Roman"/>
              </a:rPr>
              <a:t>their</a:t>
            </a:r>
            <a:endParaRPr sz="2400">
              <a:latin typeface="Times New Roman"/>
              <a:cs typeface="Times New Roman"/>
            </a:endParaRPr>
          </a:p>
          <a:p>
            <a:pPr marL="2070100">
              <a:lnSpc>
                <a:spcPct val="100000"/>
              </a:lnSpc>
            </a:pPr>
            <a:r>
              <a:rPr sz="2400" b="1">
                <a:latin typeface="Times New Roman"/>
                <a:cs typeface="Times New Roman"/>
              </a:rPr>
              <a:t>direction</a:t>
            </a:r>
            <a:r>
              <a:rPr sz="2400" b="1" spc="-5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of</a:t>
            </a:r>
            <a:r>
              <a:rPr sz="2400" b="1" spc="-35">
                <a:latin typeface="Times New Roman"/>
                <a:cs typeface="Times New Roman"/>
              </a:rPr>
              <a:t> </a:t>
            </a:r>
            <a:r>
              <a:rPr sz="2400" b="1" spc="-10">
                <a:latin typeface="Times New Roman"/>
                <a:cs typeface="Times New Roman"/>
              </a:rPr>
              <a:t>travel</a:t>
            </a:r>
            <a:endParaRPr sz="2400">
              <a:latin typeface="Times New Roman"/>
              <a:cs typeface="Times New Roman"/>
            </a:endParaRPr>
          </a:p>
          <a:p>
            <a:pPr marL="2069464" lvl="3" indent="-227965">
              <a:lnSpc>
                <a:spcPct val="100000"/>
              </a:lnSpc>
              <a:spcBef>
                <a:spcPts val="580"/>
              </a:spcBef>
              <a:buFont typeface="Times New Roman"/>
              <a:buChar char="–"/>
              <a:tabLst>
                <a:tab pos="2069464" algn="l"/>
              </a:tabLst>
            </a:pPr>
            <a:r>
              <a:rPr sz="2400" b="1">
                <a:latin typeface="Times New Roman"/>
                <a:cs typeface="Times New Roman"/>
              </a:rPr>
              <a:t>Travel</a:t>
            </a:r>
            <a:r>
              <a:rPr sz="2400" b="1" spc="-6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only</a:t>
            </a:r>
            <a:r>
              <a:rPr sz="2400" b="1" spc="-60">
                <a:latin typeface="Times New Roman"/>
                <a:cs typeface="Times New Roman"/>
              </a:rPr>
              <a:t> </a:t>
            </a:r>
            <a:r>
              <a:rPr sz="2400" b="1">
                <a:latin typeface="Times New Roman"/>
                <a:cs typeface="Times New Roman"/>
              </a:rPr>
              <a:t>through</a:t>
            </a:r>
            <a:r>
              <a:rPr sz="2400" b="1" spc="-35">
                <a:latin typeface="Times New Roman"/>
                <a:cs typeface="Times New Roman"/>
              </a:rPr>
              <a:t> </a:t>
            </a:r>
            <a:r>
              <a:rPr sz="2400" b="1" spc="-10">
                <a:latin typeface="Times New Roman"/>
                <a:cs typeface="Times New Roman"/>
              </a:rPr>
              <a:t>solids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73249-7E78-F9D2-10EC-3706F0470B3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99</a:t>
            </a:fld>
            <a:endParaRPr lang="en-US"/>
          </a:p>
        </p:txBody>
      </p:sp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6.0.29"/>
  <p:tag name="AS_OS" val="Unix 5.4.0.196"/>
  <p:tag name="AS_RELEASE_DATE" val="2024.02.14"/>
  <p:tag name="AS_TITLE" val="Aspose.Slides for .NET6"/>
  <p:tag name="AS_VERSION" val="24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%20Ｐゴシック"/>
        <a:font script="Hang" typeface="맑은%20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%20Ｐゴシック"/>
        <a:font script="Hang" typeface="맑은%20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Aptos Display" panose="0211000402020202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Aptos" panose="0211000402020202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4984</Words>
  <Application>Microsoft Office PowerPoint</Application>
  <PresentationFormat>On-screen Show (4:3)</PresentationFormat>
  <Paragraphs>795</Paragraphs>
  <Slides>142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142</vt:i4>
      </vt:variant>
    </vt:vector>
  </HeadingPairs>
  <TitlesOfParts>
    <vt:vector size="163" baseType="lpstr">
      <vt:lpstr>Aptos</vt:lpstr>
      <vt:lpstr>Aptos Display</vt:lpstr>
      <vt:lpstr>Arial</vt:lpstr>
      <vt:lpstr>Arial Black</vt:lpstr>
      <vt:lpstr>Arial MT</vt:lpstr>
      <vt:lpstr>Calibri</vt:lpstr>
      <vt:lpstr>Calibri Light</vt:lpstr>
      <vt:lpstr>Comic Sans MS</vt:lpstr>
      <vt:lpstr>Courier New</vt:lpstr>
      <vt:lpstr>Palatino Linotype</vt:lpstr>
      <vt:lpstr>Symbol</vt:lpstr>
      <vt:lpstr>Tahoma</vt:lpstr>
      <vt:lpstr>Times New Roman</vt:lpstr>
      <vt:lpstr>Trebuchet MS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CE 0732-2209 Engineering Geology and  Geomorphology</vt:lpstr>
      <vt:lpstr>PowerPoint Presentation</vt:lpstr>
      <vt:lpstr>PowerPoint Presentation</vt:lpstr>
      <vt:lpstr>PowerPoint Presentation</vt:lpstr>
      <vt:lpstr>PowerPoint Presentation</vt:lpstr>
      <vt:lpstr>Geology, Geomorphology &amp; Mineralogy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Comparison Between Rock &amp; Mineral</vt:lpstr>
      <vt:lpstr>PowerPoint Presentation</vt:lpstr>
      <vt:lpstr>Metamorphic Rocks and  The Rock Cycle</vt:lpstr>
      <vt:lpstr>What is Rock?</vt:lpstr>
      <vt:lpstr>Major Rock Types</vt:lpstr>
      <vt:lpstr>Rock Cycle</vt:lpstr>
      <vt:lpstr>Metamorphic Rocks</vt:lpstr>
      <vt:lpstr>Metamorphic Rocks</vt:lpstr>
      <vt:lpstr>Metamorphism</vt:lpstr>
      <vt:lpstr>Metamorphic Conditions</vt:lpstr>
      <vt:lpstr>Causes of Metamorphism: Heat</vt:lpstr>
      <vt:lpstr>Causes of Metamorphism: Pressure</vt:lpstr>
      <vt:lpstr>Directed Pressure</vt:lpstr>
      <vt:lpstr>Causes of Metamorphism: Pressure</vt:lpstr>
      <vt:lpstr>Causes of Metamorphism:  Chemically Active Fluids</vt:lpstr>
      <vt:lpstr>The Role of Parent Rocks in Metamorphism</vt:lpstr>
      <vt:lpstr>Classification of Metamorphic Rocks by Textures</vt:lpstr>
      <vt:lpstr>Classifying Metamorphic Rocks by Different  Types of Textures</vt:lpstr>
      <vt:lpstr>Foliated Rock Textures</vt:lpstr>
      <vt:lpstr>Foliated Rock Textures</vt:lpstr>
      <vt:lpstr>Foliated Rocks: Slate</vt:lpstr>
      <vt:lpstr>Foliated Textures: Schistosity</vt:lpstr>
      <vt:lpstr>Foliated Rocks: Schist</vt:lpstr>
      <vt:lpstr>Foliated Textures: Gneissic</vt:lpstr>
      <vt:lpstr>Foliated Rocks: Gneiss</vt:lpstr>
      <vt:lpstr>Nonfoliated Rock Textures</vt:lpstr>
      <vt:lpstr>Nonfoliated Rock Textures</vt:lpstr>
      <vt:lpstr>Nonfoliated Rocks: Marble</vt:lpstr>
      <vt:lpstr>Quartzite</vt:lpstr>
      <vt:lpstr>Metamorphic  Zones</vt:lpstr>
      <vt:lpstr>Metamorphic Zones Metamorphism is common along most plate boundaries like this.</vt:lpstr>
      <vt:lpstr>FFoolliiaatteedd MMMM RRoocckkss</vt:lpstr>
      <vt:lpstr>Weathering, Erosion and Transport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Earthquake</vt:lpstr>
      <vt:lpstr>Sichuan, 2008</vt:lpstr>
      <vt:lpstr>buckled concrete - 1971 San Fernando, CA</vt:lpstr>
      <vt:lpstr>soil liquefaction - 1964 Nigata, Japan</vt:lpstr>
      <vt:lpstr>Tokachi-oki Earthquake:2003</vt:lpstr>
      <vt:lpstr>Lateral spread at Budharmora (Bhuj, 2001)</vt:lpstr>
      <vt:lpstr>PowerPoint Presentation</vt:lpstr>
      <vt:lpstr>December 2004 9.2 earthquake and tsunami</vt:lpstr>
      <vt:lpstr>PowerPoint Presentation</vt:lpstr>
      <vt:lpstr>PowerPoint Presentation</vt:lpstr>
      <vt:lpstr>FUKUSHIMA, 2016</vt:lpstr>
      <vt:lpstr>PowerPoint Presentation</vt:lpstr>
      <vt:lpstr>What is an earthquake</vt:lpstr>
      <vt:lpstr>Earthquake focus and epicenter</vt:lpstr>
      <vt:lpstr>What is an earthquake</vt:lpstr>
      <vt:lpstr>Earthquakes are products of elastic deformation (bending) and brittle behavior</vt:lpstr>
      <vt:lpstr>PowerPoint Presentation</vt:lpstr>
      <vt:lpstr>Recent fault movement and landscape</vt:lpstr>
      <vt:lpstr>Fig. 10.05</vt:lpstr>
      <vt:lpstr>Evolution of faults through erosion</vt:lpstr>
      <vt:lpstr>Hector Mine Earthquake, CA</vt:lpstr>
      <vt:lpstr>What is an earthquake</vt:lpstr>
      <vt:lpstr>Stages in the development of a fault</vt:lpstr>
      <vt:lpstr>What is an earthquake</vt:lpstr>
      <vt:lpstr>What is an earthquake</vt:lpstr>
      <vt:lpstr>Seismology</vt:lpstr>
      <vt:lpstr>Seismology</vt:lpstr>
      <vt:lpstr>A seismograph designed to record vertical ground motion</vt:lpstr>
      <vt:lpstr>Seismology</vt:lpstr>
      <vt:lpstr>PowerPoint Presentation</vt:lpstr>
      <vt:lpstr>Seismology</vt:lpstr>
      <vt:lpstr>Seismology</vt:lpstr>
      <vt:lpstr>Seismology</vt:lpstr>
      <vt:lpstr>Locating the source of earthquakes</vt:lpstr>
      <vt:lpstr>Locating the source of earthquakes</vt:lpstr>
      <vt:lpstr>Locating the source of earthquakes</vt:lpstr>
      <vt:lpstr>Locating the source of earthquakes</vt:lpstr>
      <vt:lpstr>Occurrence of earthquakes in different settings</vt:lpstr>
      <vt:lpstr>Measuring the size of earthquakes</vt:lpstr>
      <vt:lpstr>Measuring the size of earthquakes</vt:lpstr>
      <vt:lpstr>Measuring the size of earthquakes</vt:lpstr>
      <vt:lpstr>Measuring the size of earthquakes</vt:lpstr>
      <vt:lpstr>PowerPoint Presentation</vt:lpstr>
      <vt:lpstr>Measuring the size of earthquakes</vt:lpstr>
      <vt:lpstr>Earthquake destruction</vt:lpstr>
      <vt:lpstr>Earthquake destruction</vt:lpstr>
      <vt:lpstr>Damage caused by the 1964 Anchorage, Alaska earthquake</vt:lpstr>
      <vt:lpstr>PowerPoint Presentation</vt:lpstr>
      <vt:lpstr>PowerPoint Presentation</vt:lpstr>
      <vt:lpstr>Earthquake Destruction and Formation of Tsunami</vt:lpstr>
      <vt:lpstr>Earthquake destruction</vt:lpstr>
      <vt:lpstr>PowerPoint Presentation</vt:lpstr>
      <vt:lpstr>PowerPoint Presentation</vt:lpstr>
      <vt:lpstr>LAST WEEK, Earthquake (4/1/2017) M=5.5</vt:lpstr>
      <vt:lpstr>PowerPoint Presentation</vt:lpstr>
      <vt:lpstr>Ground shaking causing wet sand to squirt up between cracks</vt:lpstr>
      <vt:lpstr>Earthquake destruction</vt:lpstr>
      <vt:lpstr>Earthquake destruction</vt:lpstr>
      <vt:lpstr>Formation of Tsunami</vt:lpstr>
      <vt:lpstr>Tsunami - on a Hawaiian shoreline</vt:lpstr>
      <vt:lpstr>1964 Kodiak, Alaska Tsunami</vt:lpstr>
      <vt:lpstr>After the Sumatra Tsunami 2005</vt:lpstr>
      <vt:lpstr>After the Sumatra Tsunami 2005</vt:lpstr>
      <vt:lpstr>Formation of a tsunami</vt:lpstr>
      <vt:lpstr>Can earthquakes be predicted</vt:lpstr>
      <vt:lpstr>Can earthquakes be predicted</vt:lpstr>
      <vt:lpstr>Can earthquakes be predicted</vt:lpstr>
      <vt:lpstr>Earthquakes may be more likely to occur along the seismic gaps around the Pacific in the near future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Hp</cp:lastModifiedBy>
  <cp:revision>36</cp:revision>
  <cp:lastPrinted>2024-12-11T12:32:09Z</cp:lastPrinted>
  <dcterms:created xsi:type="dcterms:W3CDTF">2024-12-11T12:32:09Z</dcterms:created>
  <dcterms:modified xsi:type="dcterms:W3CDTF">2025-01-13T16:38:49Z</dcterms:modified>
</cp:coreProperties>
</file>