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64" r:id="rId1"/>
  </p:sldMasterIdLst>
  <p:notesMasterIdLst>
    <p:notesMasterId r:id="rId207"/>
  </p:notesMasterIdLst>
  <p:sldIdLst>
    <p:sldId id="448" r:id="rId2"/>
    <p:sldId id="622" r:id="rId3"/>
    <p:sldId id="371" r:id="rId4"/>
    <p:sldId id="618" r:id="rId5"/>
    <p:sldId id="372" r:id="rId6"/>
    <p:sldId id="374" r:id="rId7"/>
    <p:sldId id="375" r:id="rId8"/>
    <p:sldId id="380" r:id="rId9"/>
    <p:sldId id="381" r:id="rId10"/>
    <p:sldId id="382" r:id="rId11"/>
    <p:sldId id="385" r:id="rId12"/>
    <p:sldId id="616" r:id="rId13"/>
    <p:sldId id="488" r:id="rId14"/>
    <p:sldId id="623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9" r:id="rId25"/>
    <p:sldId id="500" r:id="rId26"/>
    <p:sldId id="621" r:id="rId27"/>
    <p:sldId id="501" r:id="rId28"/>
    <p:sldId id="502" r:id="rId29"/>
    <p:sldId id="503" r:id="rId30"/>
    <p:sldId id="504" r:id="rId31"/>
    <p:sldId id="505" r:id="rId32"/>
    <p:sldId id="506" r:id="rId33"/>
    <p:sldId id="507" r:id="rId34"/>
    <p:sldId id="508" r:id="rId35"/>
    <p:sldId id="509" r:id="rId36"/>
    <p:sldId id="510" r:id="rId37"/>
    <p:sldId id="511" r:id="rId38"/>
    <p:sldId id="512" r:id="rId39"/>
    <p:sldId id="513" r:id="rId40"/>
    <p:sldId id="514" r:id="rId41"/>
    <p:sldId id="515" r:id="rId42"/>
    <p:sldId id="516" r:id="rId43"/>
    <p:sldId id="517" r:id="rId44"/>
    <p:sldId id="518" r:id="rId45"/>
    <p:sldId id="519" r:id="rId46"/>
    <p:sldId id="520" r:id="rId47"/>
    <p:sldId id="521" r:id="rId48"/>
    <p:sldId id="522" r:id="rId49"/>
    <p:sldId id="523" r:id="rId50"/>
    <p:sldId id="524" r:id="rId51"/>
    <p:sldId id="525" r:id="rId52"/>
    <p:sldId id="526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541" r:id="rId68"/>
    <p:sldId id="542" r:id="rId69"/>
    <p:sldId id="543" r:id="rId70"/>
    <p:sldId id="544" r:id="rId71"/>
    <p:sldId id="545" r:id="rId72"/>
    <p:sldId id="546" r:id="rId73"/>
    <p:sldId id="547" r:id="rId74"/>
    <p:sldId id="548" r:id="rId75"/>
    <p:sldId id="549" r:id="rId76"/>
    <p:sldId id="550" r:id="rId77"/>
    <p:sldId id="551" r:id="rId78"/>
    <p:sldId id="552" r:id="rId79"/>
    <p:sldId id="553" r:id="rId80"/>
    <p:sldId id="554" r:id="rId81"/>
    <p:sldId id="555" r:id="rId82"/>
    <p:sldId id="556" r:id="rId83"/>
    <p:sldId id="557" r:id="rId84"/>
    <p:sldId id="619" r:id="rId85"/>
    <p:sldId id="256" r:id="rId86"/>
    <p:sldId id="284" r:id="rId87"/>
    <p:sldId id="279" r:id="rId88"/>
    <p:sldId id="283" r:id="rId89"/>
    <p:sldId id="282" r:id="rId90"/>
    <p:sldId id="281" r:id="rId91"/>
    <p:sldId id="280" r:id="rId92"/>
    <p:sldId id="278" r:id="rId93"/>
    <p:sldId id="277" r:id="rId94"/>
    <p:sldId id="262" r:id="rId95"/>
    <p:sldId id="276" r:id="rId96"/>
    <p:sldId id="275" r:id="rId97"/>
    <p:sldId id="274" r:id="rId98"/>
    <p:sldId id="558" r:id="rId99"/>
    <p:sldId id="273" r:id="rId100"/>
    <p:sldId id="272" r:id="rId101"/>
    <p:sldId id="271" r:id="rId102"/>
    <p:sldId id="270" r:id="rId103"/>
    <p:sldId id="269" r:id="rId104"/>
    <p:sldId id="268" r:id="rId105"/>
    <p:sldId id="267" r:id="rId106"/>
    <p:sldId id="266" r:id="rId107"/>
    <p:sldId id="263" r:id="rId108"/>
    <p:sldId id="264" r:id="rId109"/>
    <p:sldId id="265" r:id="rId110"/>
    <p:sldId id="257" r:id="rId111"/>
    <p:sldId id="258" r:id="rId112"/>
    <p:sldId id="259" r:id="rId113"/>
    <p:sldId id="559" r:id="rId114"/>
    <p:sldId id="285" r:id="rId115"/>
    <p:sldId id="286" r:id="rId116"/>
    <p:sldId id="287" r:id="rId117"/>
    <p:sldId id="288" r:id="rId118"/>
    <p:sldId id="289" r:id="rId119"/>
    <p:sldId id="290" r:id="rId120"/>
    <p:sldId id="291" r:id="rId121"/>
    <p:sldId id="292" r:id="rId122"/>
    <p:sldId id="293" r:id="rId123"/>
    <p:sldId id="294" r:id="rId124"/>
    <p:sldId id="560" r:id="rId125"/>
    <p:sldId id="561" r:id="rId126"/>
    <p:sldId id="562" r:id="rId127"/>
    <p:sldId id="563" r:id="rId128"/>
    <p:sldId id="564" r:id="rId129"/>
    <p:sldId id="565" r:id="rId130"/>
    <p:sldId id="566" r:id="rId131"/>
    <p:sldId id="614" r:id="rId132"/>
    <p:sldId id="568" r:id="rId133"/>
    <p:sldId id="569" r:id="rId134"/>
    <p:sldId id="570" r:id="rId135"/>
    <p:sldId id="571" r:id="rId136"/>
    <p:sldId id="615" r:id="rId137"/>
    <p:sldId id="573" r:id="rId138"/>
    <p:sldId id="574" r:id="rId139"/>
    <p:sldId id="575" r:id="rId140"/>
    <p:sldId id="576" r:id="rId141"/>
    <p:sldId id="577" r:id="rId142"/>
    <p:sldId id="578" r:id="rId143"/>
    <p:sldId id="579" r:id="rId144"/>
    <p:sldId id="580" r:id="rId145"/>
    <p:sldId id="581" r:id="rId146"/>
    <p:sldId id="582" r:id="rId147"/>
    <p:sldId id="583" r:id="rId148"/>
    <p:sldId id="584" r:id="rId149"/>
    <p:sldId id="585" r:id="rId150"/>
    <p:sldId id="586" r:id="rId151"/>
    <p:sldId id="587" r:id="rId152"/>
    <p:sldId id="588" r:id="rId153"/>
    <p:sldId id="589" r:id="rId154"/>
    <p:sldId id="590" r:id="rId155"/>
    <p:sldId id="591" r:id="rId156"/>
    <p:sldId id="297" r:id="rId157"/>
    <p:sldId id="296" r:id="rId158"/>
    <p:sldId id="295" r:id="rId159"/>
    <p:sldId id="592" r:id="rId160"/>
    <p:sldId id="593" r:id="rId161"/>
    <p:sldId id="594" r:id="rId162"/>
    <p:sldId id="595" r:id="rId163"/>
    <p:sldId id="596" r:id="rId164"/>
    <p:sldId id="597" r:id="rId165"/>
    <p:sldId id="598" r:id="rId166"/>
    <p:sldId id="620" r:id="rId167"/>
    <p:sldId id="599" r:id="rId168"/>
    <p:sldId id="600" r:id="rId169"/>
    <p:sldId id="601" r:id="rId170"/>
    <p:sldId id="602" r:id="rId171"/>
    <p:sldId id="603" r:id="rId172"/>
    <p:sldId id="261" r:id="rId173"/>
    <p:sldId id="604" r:id="rId174"/>
    <p:sldId id="605" r:id="rId175"/>
    <p:sldId id="606" r:id="rId176"/>
    <p:sldId id="607" r:id="rId177"/>
    <p:sldId id="608" r:id="rId178"/>
    <p:sldId id="609" r:id="rId179"/>
    <p:sldId id="307" r:id="rId180"/>
    <p:sldId id="306" r:id="rId181"/>
    <p:sldId id="305" r:id="rId182"/>
    <p:sldId id="304" r:id="rId183"/>
    <p:sldId id="303" r:id="rId184"/>
    <p:sldId id="302" r:id="rId185"/>
    <p:sldId id="301" r:id="rId186"/>
    <p:sldId id="300" r:id="rId187"/>
    <p:sldId id="299" r:id="rId188"/>
    <p:sldId id="611" r:id="rId189"/>
    <p:sldId id="298" r:id="rId190"/>
    <p:sldId id="612" r:id="rId191"/>
    <p:sldId id="613" r:id="rId192"/>
    <p:sldId id="610" r:id="rId193"/>
    <p:sldId id="320" r:id="rId194"/>
    <p:sldId id="319" r:id="rId195"/>
    <p:sldId id="318" r:id="rId196"/>
    <p:sldId id="317" r:id="rId197"/>
    <p:sldId id="316" r:id="rId198"/>
    <p:sldId id="315" r:id="rId199"/>
    <p:sldId id="314" r:id="rId200"/>
    <p:sldId id="313" r:id="rId201"/>
    <p:sldId id="312" r:id="rId202"/>
    <p:sldId id="311" r:id="rId203"/>
    <p:sldId id="310" r:id="rId204"/>
    <p:sldId id="308" r:id="rId205"/>
    <p:sldId id="355" r:id="rId206"/>
  </p:sldIdLst>
  <p:sldSz cx="10360025" cy="6858000"/>
  <p:notesSz cx="1069975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2920" autoAdjust="0"/>
  </p:normalViewPr>
  <p:slideViewPr>
    <p:cSldViewPr>
      <p:cViewPr varScale="1">
        <p:scale>
          <a:sx n="91" d="100"/>
          <a:sy n="91" d="100"/>
        </p:scale>
        <p:origin x="725" y="58"/>
      </p:cViewPr>
      <p:guideLst>
        <p:guide orient="horz" pos="1846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637432" cy="389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60134" y="0"/>
            <a:ext cx="4637432" cy="389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3C70-FAA6-4F14-B7D5-7A034312BCD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68675" y="971550"/>
            <a:ext cx="3962400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70849" y="3740900"/>
            <a:ext cx="8558052" cy="30605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382627"/>
            <a:ext cx="4637432" cy="389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60134" y="7382627"/>
            <a:ext cx="4637432" cy="389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80F16-D5EE-4DD2-9755-8A24F3D5F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1pPr>
    <a:lvl2pPr marL="264856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2pPr>
    <a:lvl3pPr marL="529712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3pPr>
    <a:lvl4pPr marL="794568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4pPr>
    <a:lvl5pPr marL="1059424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5pPr>
    <a:lvl6pPr marL="1324280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6pPr>
    <a:lvl7pPr marL="1589136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7pPr>
    <a:lvl8pPr marL="1853992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8pPr>
    <a:lvl9pPr marL="2118848" algn="l" defTabSz="529712" rtl="0" eaLnBrk="1" latinLnBrk="0" hangingPunct="1">
      <a:defRPr sz="69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68675" y="971550"/>
            <a:ext cx="39624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68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21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82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0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10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27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5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8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77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B231-9B3C-41BA-BB11-CE305FA21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003" y="1122363"/>
            <a:ext cx="7770019" cy="2387600"/>
          </a:xfrm>
        </p:spPr>
        <p:txBody>
          <a:bodyPr anchor="b"/>
          <a:lstStyle>
            <a:lvl1pPr algn="ctr">
              <a:defRPr sz="50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2634C-D56A-4472-83D9-B8B12E4D8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003" y="3602038"/>
            <a:ext cx="7770019" cy="1655762"/>
          </a:xfrm>
        </p:spPr>
        <p:txBody>
          <a:bodyPr/>
          <a:lstStyle>
            <a:lvl1pPr marL="0" indent="0" algn="ctr">
              <a:buNone/>
              <a:defRPr sz="2039"/>
            </a:lvl1pPr>
            <a:lvl2pPr marL="388483" indent="0" algn="ctr">
              <a:buNone/>
              <a:defRPr sz="1699"/>
            </a:lvl2pPr>
            <a:lvl3pPr marL="776966" indent="0" algn="ctr">
              <a:buNone/>
              <a:defRPr sz="1529"/>
            </a:lvl3pPr>
            <a:lvl4pPr marL="1165449" indent="0" algn="ctr">
              <a:buNone/>
              <a:defRPr sz="1360"/>
            </a:lvl4pPr>
            <a:lvl5pPr marL="1553931" indent="0" algn="ctr">
              <a:buNone/>
              <a:defRPr sz="1360"/>
            </a:lvl5pPr>
            <a:lvl6pPr marL="1942414" indent="0" algn="ctr">
              <a:buNone/>
              <a:defRPr sz="1360"/>
            </a:lvl6pPr>
            <a:lvl7pPr marL="2330897" indent="0" algn="ctr">
              <a:buNone/>
              <a:defRPr sz="1360"/>
            </a:lvl7pPr>
            <a:lvl8pPr marL="2719380" indent="0" algn="ctr">
              <a:buNone/>
              <a:defRPr sz="1360"/>
            </a:lvl8pPr>
            <a:lvl9pPr marL="3107863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26A2-6AD4-4093-882D-1E423E82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6CE63-90B6-4602-9201-463A782E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6163A-1016-440E-986A-1665502E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130173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0EB0-902B-4103-A74C-55D65D59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361FC-E3F7-465C-982B-1F791F001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D0D1C-53EA-49ED-9AD3-E72FA1C9F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5AA40-43F4-45F5-9926-6975EF27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06336-62CA-438C-B06D-692C5692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205040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C5C41-488A-4CF7-AF6B-48B44D675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13893" y="365125"/>
            <a:ext cx="223388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403AF-24C9-4D54-824E-18E9B8289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2252" y="365125"/>
            <a:ext cx="657214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585C8-41C4-4E3F-92CF-EDB67230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F196F-D4B1-47B3-9FB8-8356C020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99773-AF87-4EE2-819D-F86A102A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1909360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93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71621-E4B9-4990-961A-7BBC5B71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7A1F-ACBF-485E-90B2-7D28B7C3B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41469-BC18-48A8-B5B6-FFE61E4C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CAB77-CBC9-41BC-ACFF-A8D5B931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03A8A-0E16-4B46-9FEF-6ADFDFD6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64420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777AB-F9B7-4B04-9836-05902DAA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56" y="1709739"/>
            <a:ext cx="8935522" cy="2852737"/>
          </a:xfrm>
        </p:spPr>
        <p:txBody>
          <a:bodyPr anchor="b"/>
          <a:lstStyle>
            <a:lvl1pPr>
              <a:defRPr sz="50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E7B1C-C6F4-482A-A528-E3DAD0832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856" y="4589464"/>
            <a:ext cx="8935522" cy="1500187"/>
          </a:xfrm>
        </p:spPr>
        <p:txBody>
          <a:bodyPr/>
          <a:lstStyle>
            <a:lvl1pPr marL="0" indent="0">
              <a:buNone/>
              <a:defRPr sz="2039">
                <a:solidFill>
                  <a:schemeClr val="tx1">
                    <a:tint val="75000"/>
                  </a:schemeClr>
                </a:solidFill>
              </a:defRPr>
            </a:lvl1pPr>
            <a:lvl2pPr marL="388483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2pPr>
            <a:lvl3pPr marL="776966" indent="0">
              <a:buNone/>
              <a:defRPr sz="1529">
                <a:solidFill>
                  <a:schemeClr val="tx1">
                    <a:tint val="75000"/>
                  </a:schemeClr>
                </a:solidFill>
              </a:defRPr>
            </a:lvl3pPr>
            <a:lvl4pPr marL="116544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393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241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089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193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786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2B698-933C-4A7E-BEB2-D2D80227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16E7-A00A-4223-8A58-23EB6C3E2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B8C6C-1A27-4261-A8BB-76B87AE4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338253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044B-ED2A-42E9-9B85-9F329B26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CFADB-0202-4CCA-A998-85D0B08CC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252" y="1825625"/>
            <a:ext cx="44030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70191-C7BE-43EB-BBDE-069915EE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4762" y="1825625"/>
            <a:ext cx="44030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AAD72-1940-428B-8D0A-19BF7685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725FF-3B14-4C19-8786-3B87C193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63078-E770-4765-A849-E8520590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329617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1F55-B2D9-43D7-B2D6-A9DBB3F9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01" y="365126"/>
            <a:ext cx="893552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194EF-526C-488A-9390-0B66EA49A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601" y="1681163"/>
            <a:ext cx="4382776" cy="823912"/>
          </a:xfrm>
        </p:spPr>
        <p:txBody>
          <a:bodyPr anchor="b"/>
          <a:lstStyle>
            <a:lvl1pPr marL="0" indent="0">
              <a:buNone/>
              <a:defRPr sz="2039" b="1"/>
            </a:lvl1pPr>
            <a:lvl2pPr marL="388483" indent="0">
              <a:buNone/>
              <a:defRPr sz="1699" b="1"/>
            </a:lvl2pPr>
            <a:lvl3pPr marL="776966" indent="0">
              <a:buNone/>
              <a:defRPr sz="1529" b="1"/>
            </a:lvl3pPr>
            <a:lvl4pPr marL="1165449" indent="0">
              <a:buNone/>
              <a:defRPr sz="1360" b="1"/>
            </a:lvl4pPr>
            <a:lvl5pPr marL="1553931" indent="0">
              <a:buNone/>
              <a:defRPr sz="1360" b="1"/>
            </a:lvl5pPr>
            <a:lvl6pPr marL="1942414" indent="0">
              <a:buNone/>
              <a:defRPr sz="1360" b="1"/>
            </a:lvl6pPr>
            <a:lvl7pPr marL="2330897" indent="0">
              <a:buNone/>
              <a:defRPr sz="1360" b="1"/>
            </a:lvl7pPr>
            <a:lvl8pPr marL="2719380" indent="0">
              <a:buNone/>
              <a:defRPr sz="1360" b="1"/>
            </a:lvl8pPr>
            <a:lvl9pPr marL="3107863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7E10F-90CF-4D82-89E0-E0A0675FD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601" y="2505075"/>
            <a:ext cx="438277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CF54-B478-47FE-9898-9D42112FC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4763" y="1681163"/>
            <a:ext cx="4404360" cy="823912"/>
          </a:xfrm>
        </p:spPr>
        <p:txBody>
          <a:bodyPr anchor="b"/>
          <a:lstStyle>
            <a:lvl1pPr marL="0" indent="0">
              <a:buNone/>
              <a:defRPr sz="2039" b="1"/>
            </a:lvl1pPr>
            <a:lvl2pPr marL="388483" indent="0">
              <a:buNone/>
              <a:defRPr sz="1699" b="1"/>
            </a:lvl2pPr>
            <a:lvl3pPr marL="776966" indent="0">
              <a:buNone/>
              <a:defRPr sz="1529" b="1"/>
            </a:lvl3pPr>
            <a:lvl4pPr marL="1165449" indent="0">
              <a:buNone/>
              <a:defRPr sz="1360" b="1"/>
            </a:lvl4pPr>
            <a:lvl5pPr marL="1553931" indent="0">
              <a:buNone/>
              <a:defRPr sz="1360" b="1"/>
            </a:lvl5pPr>
            <a:lvl6pPr marL="1942414" indent="0">
              <a:buNone/>
              <a:defRPr sz="1360" b="1"/>
            </a:lvl6pPr>
            <a:lvl7pPr marL="2330897" indent="0">
              <a:buNone/>
              <a:defRPr sz="1360" b="1"/>
            </a:lvl7pPr>
            <a:lvl8pPr marL="2719380" indent="0">
              <a:buNone/>
              <a:defRPr sz="1360" b="1"/>
            </a:lvl8pPr>
            <a:lvl9pPr marL="3107863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75EA9-93E2-4345-991B-86DCDDB57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44763" y="2505075"/>
            <a:ext cx="440436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07353-73D2-4B2E-A4DB-23F79472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2E865-84B4-4CA1-A526-BD40D7D5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C7644-225A-46ED-A05C-9A3FEEC9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256112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8858-C6B7-4992-A39E-F071BB10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3C88C-9B1F-4626-813F-5668BDB4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2CDCF-4238-4CAB-9C7B-1AE62617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CED37-B951-46DF-992A-36CB717A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228446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917DF-0003-4992-A2A5-2A48B9D1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88A96-60DB-49D6-AF86-2DF6350B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0DEB8-6612-4EAB-84BF-CC0DA553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168817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2838-560A-46CF-9B83-B9DC7949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02" y="457200"/>
            <a:ext cx="3341377" cy="1600200"/>
          </a:xfrm>
        </p:spPr>
        <p:txBody>
          <a:bodyPr anchor="b"/>
          <a:lstStyle>
            <a:lvl1pPr>
              <a:defRPr sz="27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89E48-8F2C-4777-9C6B-243C0616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360" y="987426"/>
            <a:ext cx="5244763" cy="4873625"/>
          </a:xfrm>
        </p:spPr>
        <p:txBody>
          <a:bodyPr/>
          <a:lstStyle>
            <a:lvl1pPr>
              <a:defRPr sz="2719"/>
            </a:lvl1pPr>
            <a:lvl2pPr>
              <a:defRPr sz="2379"/>
            </a:lvl2pPr>
            <a:lvl3pPr>
              <a:defRPr sz="2039"/>
            </a:lvl3pPr>
            <a:lvl4pPr>
              <a:defRPr sz="1699"/>
            </a:lvl4pPr>
            <a:lvl5pPr>
              <a:defRPr sz="1699"/>
            </a:lvl5pPr>
            <a:lvl6pPr>
              <a:defRPr sz="1699"/>
            </a:lvl6pPr>
            <a:lvl7pPr>
              <a:defRPr sz="1699"/>
            </a:lvl7pPr>
            <a:lvl8pPr>
              <a:defRPr sz="1699"/>
            </a:lvl8pPr>
            <a:lvl9pPr>
              <a:defRPr sz="1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799D6-2F2F-4096-A4D8-AF3B9298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602" y="2057400"/>
            <a:ext cx="3341377" cy="3811588"/>
          </a:xfrm>
        </p:spPr>
        <p:txBody>
          <a:bodyPr/>
          <a:lstStyle>
            <a:lvl1pPr marL="0" indent="0">
              <a:buNone/>
              <a:defRPr sz="1360"/>
            </a:lvl1pPr>
            <a:lvl2pPr marL="388483" indent="0">
              <a:buNone/>
              <a:defRPr sz="1190"/>
            </a:lvl2pPr>
            <a:lvl3pPr marL="776966" indent="0">
              <a:buNone/>
              <a:defRPr sz="1020"/>
            </a:lvl3pPr>
            <a:lvl4pPr marL="1165449" indent="0">
              <a:buNone/>
              <a:defRPr sz="850"/>
            </a:lvl4pPr>
            <a:lvl5pPr marL="1553931" indent="0">
              <a:buNone/>
              <a:defRPr sz="850"/>
            </a:lvl5pPr>
            <a:lvl6pPr marL="1942414" indent="0">
              <a:buNone/>
              <a:defRPr sz="850"/>
            </a:lvl6pPr>
            <a:lvl7pPr marL="2330897" indent="0">
              <a:buNone/>
              <a:defRPr sz="850"/>
            </a:lvl7pPr>
            <a:lvl8pPr marL="2719380" indent="0">
              <a:buNone/>
              <a:defRPr sz="850"/>
            </a:lvl8pPr>
            <a:lvl9pPr marL="3107863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CC01A-C95C-48A6-9DB0-87DDD8A1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07B65-01EE-4DF8-A116-4E899565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6A192-5EE0-44A4-9695-8085ABD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366380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CD41-DBCA-4E0A-9C0B-7D6CBE9B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02" y="457200"/>
            <a:ext cx="3341377" cy="1600200"/>
          </a:xfrm>
        </p:spPr>
        <p:txBody>
          <a:bodyPr anchor="b"/>
          <a:lstStyle>
            <a:lvl1pPr>
              <a:defRPr sz="27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A4D973-B48A-4AAC-BC7C-170B3BB62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04360" y="987426"/>
            <a:ext cx="5244763" cy="4873625"/>
          </a:xfrm>
        </p:spPr>
        <p:txBody>
          <a:bodyPr/>
          <a:lstStyle>
            <a:lvl1pPr marL="0" indent="0">
              <a:buNone/>
              <a:defRPr sz="2719"/>
            </a:lvl1pPr>
            <a:lvl2pPr marL="388483" indent="0">
              <a:buNone/>
              <a:defRPr sz="2379"/>
            </a:lvl2pPr>
            <a:lvl3pPr marL="776966" indent="0">
              <a:buNone/>
              <a:defRPr sz="2039"/>
            </a:lvl3pPr>
            <a:lvl4pPr marL="1165449" indent="0">
              <a:buNone/>
              <a:defRPr sz="1699"/>
            </a:lvl4pPr>
            <a:lvl5pPr marL="1553931" indent="0">
              <a:buNone/>
              <a:defRPr sz="1699"/>
            </a:lvl5pPr>
            <a:lvl6pPr marL="1942414" indent="0">
              <a:buNone/>
              <a:defRPr sz="1699"/>
            </a:lvl6pPr>
            <a:lvl7pPr marL="2330897" indent="0">
              <a:buNone/>
              <a:defRPr sz="1699"/>
            </a:lvl7pPr>
            <a:lvl8pPr marL="2719380" indent="0">
              <a:buNone/>
              <a:defRPr sz="1699"/>
            </a:lvl8pPr>
            <a:lvl9pPr marL="3107863" indent="0">
              <a:buNone/>
              <a:defRPr sz="16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F2AF3-B373-46A5-9069-9DF2B2900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602" y="2057400"/>
            <a:ext cx="3341377" cy="3811588"/>
          </a:xfrm>
        </p:spPr>
        <p:txBody>
          <a:bodyPr/>
          <a:lstStyle>
            <a:lvl1pPr marL="0" indent="0">
              <a:buNone/>
              <a:defRPr sz="1360"/>
            </a:lvl1pPr>
            <a:lvl2pPr marL="388483" indent="0">
              <a:buNone/>
              <a:defRPr sz="1190"/>
            </a:lvl2pPr>
            <a:lvl3pPr marL="776966" indent="0">
              <a:buNone/>
              <a:defRPr sz="1020"/>
            </a:lvl3pPr>
            <a:lvl4pPr marL="1165449" indent="0">
              <a:buNone/>
              <a:defRPr sz="850"/>
            </a:lvl4pPr>
            <a:lvl5pPr marL="1553931" indent="0">
              <a:buNone/>
              <a:defRPr sz="850"/>
            </a:lvl5pPr>
            <a:lvl6pPr marL="1942414" indent="0">
              <a:buNone/>
              <a:defRPr sz="850"/>
            </a:lvl6pPr>
            <a:lvl7pPr marL="2330897" indent="0">
              <a:buNone/>
              <a:defRPr sz="850"/>
            </a:lvl7pPr>
            <a:lvl8pPr marL="2719380" indent="0">
              <a:buNone/>
              <a:defRPr sz="850"/>
            </a:lvl8pPr>
            <a:lvl9pPr marL="3107863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603CE-C247-48C6-92C3-1388CCD4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E36D-B9A0-4ACF-84BA-7056998E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38F21-BC45-43F4-9AE5-D2E402B3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137613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C782F0-D0FF-4C47-9434-511D9917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2" y="365126"/>
            <a:ext cx="89355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3EA74-605C-475D-A7EC-AF8848151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252" y="1825625"/>
            <a:ext cx="89355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0E881-6543-4060-9CCA-4C79F4025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252" y="6356351"/>
            <a:ext cx="233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F326F-4AD8-4616-941B-3328FA77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1759" y="6356351"/>
            <a:ext cx="3496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4A22B-E7A5-4D1F-973B-8C488578A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6767" y="6356351"/>
            <a:ext cx="233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0753">
              <a:lnSpc>
                <a:spcPts val="711"/>
              </a:lnSpc>
            </a:pPr>
            <a:fld id="{81D60167-4931-47E6-BA6A-407CBD079E47}" type="slidenum">
              <a:rPr lang="en-US" spc="-14" smtClean="0"/>
              <a:pPr marL="20753">
                <a:lnSpc>
                  <a:spcPts val="711"/>
                </a:lnSpc>
              </a:pPr>
              <a:t>‹#›</a:t>
            </a:fld>
            <a:endParaRPr lang="en-US" spc="-14" dirty="0"/>
          </a:p>
        </p:txBody>
      </p:sp>
    </p:spTree>
    <p:extLst>
      <p:ext uri="{BB962C8B-B14F-4D97-AF65-F5344CB8AC3E}">
        <p14:creationId xmlns:p14="http://schemas.microsoft.com/office/powerpoint/2010/main" val="80619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l" defTabSz="776966" rtl="0" eaLnBrk="1" latinLnBrk="0" hangingPunct="1">
        <a:lnSpc>
          <a:spcPct val="90000"/>
        </a:lnSpc>
        <a:spcBef>
          <a:spcPct val="0"/>
        </a:spcBef>
        <a:buNone/>
        <a:defRPr sz="37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241" indent="-194241" algn="l" defTabSz="776966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79" kern="1200">
          <a:solidFill>
            <a:schemeClr val="tx1"/>
          </a:solidFill>
          <a:latin typeface="+mn-lt"/>
          <a:ea typeface="+mn-ea"/>
          <a:cs typeface="+mn-cs"/>
        </a:defRPr>
      </a:lvl1pPr>
      <a:lvl2pPr marL="582724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39" kern="1200">
          <a:solidFill>
            <a:schemeClr val="tx1"/>
          </a:solidFill>
          <a:latin typeface="+mn-lt"/>
          <a:ea typeface="+mn-ea"/>
          <a:cs typeface="+mn-cs"/>
        </a:defRPr>
      </a:lvl2pPr>
      <a:lvl3pPr marL="971207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699" kern="1200">
          <a:solidFill>
            <a:schemeClr val="tx1"/>
          </a:solidFill>
          <a:latin typeface="+mn-lt"/>
          <a:ea typeface="+mn-ea"/>
          <a:cs typeface="+mn-cs"/>
        </a:defRPr>
      </a:lvl3pPr>
      <a:lvl4pPr marL="1359690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4pPr>
      <a:lvl5pPr marL="1748173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5pPr>
      <a:lvl6pPr marL="2136656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6pPr>
      <a:lvl7pPr marL="2525138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7pPr>
      <a:lvl8pPr marL="2913621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8pPr>
      <a:lvl9pPr marL="3302104" indent="-194241" algn="l" defTabSz="7769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1pPr>
      <a:lvl2pPr marL="388483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2pPr>
      <a:lvl3pPr marL="776966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3pPr>
      <a:lvl4pPr marL="1165449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4pPr>
      <a:lvl5pPr marL="1553931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5pPr>
      <a:lvl6pPr marL="1942414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6pPr>
      <a:lvl7pPr marL="2330897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7pPr>
      <a:lvl8pPr marL="2719380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8pPr>
      <a:lvl9pPr marL="3107863" algn="l" defTabSz="776966" rtl="0" eaLnBrk="1" latinLnBrk="0" hangingPunct="1">
        <a:defRPr sz="15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7.png"/><Relationship Id="rId21" Type="http://schemas.openxmlformats.org/officeDocument/2006/relationships/image" Target="../media/image212.png"/><Relationship Id="rId34" Type="http://schemas.openxmlformats.org/officeDocument/2006/relationships/image" Target="../media/image225.png"/><Relationship Id="rId42" Type="http://schemas.openxmlformats.org/officeDocument/2006/relationships/image" Target="../media/image233.png"/><Relationship Id="rId47" Type="http://schemas.openxmlformats.org/officeDocument/2006/relationships/image" Target="../media/image238.png"/><Relationship Id="rId50" Type="http://schemas.openxmlformats.org/officeDocument/2006/relationships/image" Target="../media/image241.png"/><Relationship Id="rId55" Type="http://schemas.openxmlformats.org/officeDocument/2006/relationships/image" Target="../media/image246.png"/><Relationship Id="rId63" Type="http://schemas.openxmlformats.org/officeDocument/2006/relationships/image" Target="../media/image254.png"/><Relationship Id="rId68" Type="http://schemas.openxmlformats.org/officeDocument/2006/relationships/image" Target="../media/image259.png"/><Relationship Id="rId76" Type="http://schemas.openxmlformats.org/officeDocument/2006/relationships/image" Target="../media/image267.png"/><Relationship Id="rId84" Type="http://schemas.openxmlformats.org/officeDocument/2006/relationships/image" Target="../media/image275.png"/><Relationship Id="rId89" Type="http://schemas.openxmlformats.org/officeDocument/2006/relationships/image" Target="../media/image280.png"/><Relationship Id="rId97" Type="http://schemas.openxmlformats.org/officeDocument/2006/relationships/image" Target="../media/image288.jpg"/><Relationship Id="rId7" Type="http://schemas.openxmlformats.org/officeDocument/2006/relationships/image" Target="../media/image198.png"/><Relationship Id="rId71" Type="http://schemas.openxmlformats.org/officeDocument/2006/relationships/image" Target="../media/image262.png"/><Relationship Id="rId92" Type="http://schemas.openxmlformats.org/officeDocument/2006/relationships/image" Target="../media/image283.png"/><Relationship Id="rId2" Type="http://schemas.openxmlformats.org/officeDocument/2006/relationships/image" Target="../media/image193.png"/><Relationship Id="rId16" Type="http://schemas.openxmlformats.org/officeDocument/2006/relationships/image" Target="../media/image207.png"/><Relationship Id="rId29" Type="http://schemas.openxmlformats.org/officeDocument/2006/relationships/image" Target="../media/image220.png"/><Relationship Id="rId11" Type="http://schemas.openxmlformats.org/officeDocument/2006/relationships/image" Target="../media/image202.png"/><Relationship Id="rId24" Type="http://schemas.openxmlformats.org/officeDocument/2006/relationships/image" Target="../media/image215.png"/><Relationship Id="rId32" Type="http://schemas.openxmlformats.org/officeDocument/2006/relationships/image" Target="../media/image223.png"/><Relationship Id="rId37" Type="http://schemas.openxmlformats.org/officeDocument/2006/relationships/image" Target="../media/image228.png"/><Relationship Id="rId40" Type="http://schemas.openxmlformats.org/officeDocument/2006/relationships/image" Target="../media/image231.png"/><Relationship Id="rId45" Type="http://schemas.openxmlformats.org/officeDocument/2006/relationships/image" Target="../media/image236.png"/><Relationship Id="rId53" Type="http://schemas.openxmlformats.org/officeDocument/2006/relationships/image" Target="../media/image244.png"/><Relationship Id="rId58" Type="http://schemas.openxmlformats.org/officeDocument/2006/relationships/image" Target="../media/image249.png"/><Relationship Id="rId66" Type="http://schemas.openxmlformats.org/officeDocument/2006/relationships/image" Target="../media/image257.png"/><Relationship Id="rId74" Type="http://schemas.openxmlformats.org/officeDocument/2006/relationships/image" Target="../media/image265.png"/><Relationship Id="rId79" Type="http://schemas.openxmlformats.org/officeDocument/2006/relationships/image" Target="../media/image270.png"/><Relationship Id="rId87" Type="http://schemas.openxmlformats.org/officeDocument/2006/relationships/image" Target="../media/image278.png"/><Relationship Id="rId5" Type="http://schemas.openxmlformats.org/officeDocument/2006/relationships/image" Target="../media/image196.png"/><Relationship Id="rId61" Type="http://schemas.openxmlformats.org/officeDocument/2006/relationships/image" Target="../media/image252.png"/><Relationship Id="rId82" Type="http://schemas.openxmlformats.org/officeDocument/2006/relationships/image" Target="../media/image273.png"/><Relationship Id="rId90" Type="http://schemas.openxmlformats.org/officeDocument/2006/relationships/image" Target="../media/image281.png"/><Relationship Id="rId95" Type="http://schemas.openxmlformats.org/officeDocument/2006/relationships/image" Target="../media/image286.png"/><Relationship Id="rId19" Type="http://schemas.openxmlformats.org/officeDocument/2006/relationships/image" Target="../media/image210.png"/><Relationship Id="rId14" Type="http://schemas.openxmlformats.org/officeDocument/2006/relationships/image" Target="../media/image205.png"/><Relationship Id="rId22" Type="http://schemas.openxmlformats.org/officeDocument/2006/relationships/image" Target="../media/image213.png"/><Relationship Id="rId27" Type="http://schemas.openxmlformats.org/officeDocument/2006/relationships/image" Target="../media/image218.png"/><Relationship Id="rId30" Type="http://schemas.openxmlformats.org/officeDocument/2006/relationships/image" Target="../media/image221.png"/><Relationship Id="rId35" Type="http://schemas.openxmlformats.org/officeDocument/2006/relationships/image" Target="../media/image226.png"/><Relationship Id="rId43" Type="http://schemas.openxmlformats.org/officeDocument/2006/relationships/image" Target="../media/image234.png"/><Relationship Id="rId48" Type="http://schemas.openxmlformats.org/officeDocument/2006/relationships/image" Target="../media/image239.png"/><Relationship Id="rId56" Type="http://schemas.openxmlformats.org/officeDocument/2006/relationships/image" Target="../media/image247.png"/><Relationship Id="rId64" Type="http://schemas.openxmlformats.org/officeDocument/2006/relationships/image" Target="../media/image255.png"/><Relationship Id="rId69" Type="http://schemas.openxmlformats.org/officeDocument/2006/relationships/image" Target="../media/image260.png"/><Relationship Id="rId77" Type="http://schemas.openxmlformats.org/officeDocument/2006/relationships/image" Target="../media/image268.png"/><Relationship Id="rId8" Type="http://schemas.openxmlformats.org/officeDocument/2006/relationships/image" Target="../media/image199.png"/><Relationship Id="rId51" Type="http://schemas.openxmlformats.org/officeDocument/2006/relationships/image" Target="../media/image242.png"/><Relationship Id="rId72" Type="http://schemas.openxmlformats.org/officeDocument/2006/relationships/image" Target="../media/image263.png"/><Relationship Id="rId80" Type="http://schemas.openxmlformats.org/officeDocument/2006/relationships/image" Target="../media/image271.png"/><Relationship Id="rId85" Type="http://schemas.openxmlformats.org/officeDocument/2006/relationships/image" Target="../media/image276.png"/><Relationship Id="rId93" Type="http://schemas.openxmlformats.org/officeDocument/2006/relationships/image" Target="../media/image284.png"/><Relationship Id="rId98" Type="http://schemas.openxmlformats.org/officeDocument/2006/relationships/image" Target="../media/image2.jpeg"/><Relationship Id="rId3" Type="http://schemas.openxmlformats.org/officeDocument/2006/relationships/image" Target="../media/image194.png"/><Relationship Id="rId12" Type="http://schemas.openxmlformats.org/officeDocument/2006/relationships/image" Target="../media/image203.png"/><Relationship Id="rId17" Type="http://schemas.openxmlformats.org/officeDocument/2006/relationships/image" Target="../media/image208.png"/><Relationship Id="rId25" Type="http://schemas.openxmlformats.org/officeDocument/2006/relationships/image" Target="../media/image216.png"/><Relationship Id="rId33" Type="http://schemas.openxmlformats.org/officeDocument/2006/relationships/image" Target="../media/image224.png"/><Relationship Id="rId38" Type="http://schemas.openxmlformats.org/officeDocument/2006/relationships/image" Target="../media/image229.png"/><Relationship Id="rId46" Type="http://schemas.openxmlformats.org/officeDocument/2006/relationships/image" Target="../media/image237.png"/><Relationship Id="rId59" Type="http://schemas.openxmlformats.org/officeDocument/2006/relationships/image" Target="../media/image250.png"/><Relationship Id="rId67" Type="http://schemas.openxmlformats.org/officeDocument/2006/relationships/image" Target="../media/image258.png"/><Relationship Id="rId20" Type="http://schemas.openxmlformats.org/officeDocument/2006/relationships/image" Target="../media/image211.png"/><Relationship Id="rId41" Type="http://schemas.openxmlformats.org/officeDocument/2006/relationships/image" Target="../media/image232.png"/><Relationship Id="rId54" Type="http://schemas.openxmlformats.org/officeDocument/2006/relationships/image" Target="../media/image245.png"/><Relationship Id="rId62" Type="http://schemas.openxmlformats.org/officeDocument/2006/relationships/image" Target="../media/image253.png"/><Relationship Id="rId70" Type="http://schemas.openxmlformats.org/officeDocument/2006/relationships/image" Target="../media/image261.png"/><Relationship Id="rId75" Type="http://schemas.openxmlformats.org/officeDocument/2006/relationships/image" Target="../media/image266.png"/><Relationship Id="rId83" Type="http://schemas.openxmlformats.org/officeDocument/2006/relationships/image" Target="../media/image274.png"/><Relationship Id="rId88" Type="http://schemas.openxmlformats.org/officeDocument/2006/relationships/image" Target="../media/image279.png"/><Relationship Id="rId91" Type="http://schemas.openxmlformats.org/officeDocument/2006/relationships/image" Target="../media/image282.png"/><Relationship Id="rId96" Type="http://schemas.openxmlformats.org/officeDocument/2006/relationships/image" Target="../media/image2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png"/><Relationship Id="rId15" Type="http://schemas.openxmlformats.org/officeDocument/2006/relationships/image" Target="../media/image206.png"/><Relationship Id="rId23" Type="http://schemas.openxmlformats.org/officeDocument/2006/relationships/image" Target="../media/image214.png"/><Relationship Id="rId28" Type="http://schemas.openxmlformats.org/officeDocument/2006/relationships/image" Target="../media/image219.png"/><Relationship Id="rId36" Type="http://schemas.openxmlformats.org/officeDocument/2006/relationships/image" Target="../media/image227.png"/><Relationship Id="rId49" Type="http://schemas.openxmlformats.org/officeDocument/2006/relationships/image" Target="../media/image240.png"/><Relationship Id="rId57" Type="http://schemas.openxmlformats.org/officeDocument/2006/relationships/image" Target="../media/image248.png"/><Relationship Id="rId10" Type="http://schemas.openxmlformats.org/officeDocument/2006/relationships/image" Target="../media/image201.png"/><Relationship Id="rId31" Type="http://schemas.openxmlformats.org/officeDocument/2006/relationships/image" Target="../media/image222.png"/><Relationship Id="rId44" Type="http://schemas.openxmlformats.org/officeDocument/2006/relationships/image" Target="../media/image235.png"/><Relationship Id="rId52" Type="http://schemas.openxmlformats.org/officeDocument/2006/relationships/image" Target="../media/image243.png"/><Relationship Id="rId60" Type="http://schemas.openxmlformats.org/officeDocument/2006/relationships/image" Target="../media/image251.png"/><Relationship Id="rId65" Type="http://schemas.openxmlformats.org/officeDocument/2006/relationships/image" Target="../media/image256.png"/><Relationship Id="rId73" Type="http://schemas.openxmlformats.org/officeDocument/2006/relationships/image" Target="../media/image264.png"/><Relationship Id="rId78" Type="http://schemas.openxmlformats.org/officeDocument/2006/relationships/image" Target="../media/image269.png"/><Relationship Id="rId81" Type="http://schemas.openxmlformats.org/officeDocument/2006/relationships/image" Target="../media/image272.png"/><Relationship Id="rId86" Type="http://schemas.openxmlformats.org/officeDocument/2006/relationships/image" Target="../media/image277.png"/><Relationship Id="rId94" Type="http://schemas.openxmlformats.org/officeDocument/2006/relationships/image" Target="../media/image285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3" Type="http://schemas.openxmlformats.org/officeDocument/2006/relationships/image" Target="../media/image204.png"/><Relationship Id="rId18" Type="http://schemas.openxmlformats.org/officeDocument/2006/relationships/image" Target="../media/image209.png"/><Relationship Id="rId39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2174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6012" y="1241447"/>
            <a:ext cx="2100636" cy="905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06"/>
              </a:lnSpc>
            </a:pPr>
            <a:r>
              <a:rPr lang="en-US" sz="2800" b="1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Lecture</a:t>
            </a:r>
          </a:p>
          <a:p>
            <a:pPr algn="ctr">
              <a:lnSpc>
                <a:spcPts val="1606"/>
              </a:lnSpc>
            </a:pPr>
            <a:r>
              <a:rPr lang="en-US" sz="28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</a:p>
          <a:p>
            <a:pPr algn="ctr">
              <a:lnSpc>
                <a:spcPts val="1606"/>
              </a:lnSpc>
            </a:pPr>
            <a:r>
              <a:rPr lang="en-US" sz="2800" b="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on</a:t>
            </a:r>
            <a:r>
              <a:rPr lang="en-US" sz="28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334436" y="2246860"/>
            <a:ext cx="2362200" cy="996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06"/>
              </a:lnSpc>
            </a:pPr>
            <a:endParaRPr lang="en-US" sz="1525" b="1" dirty="0">
              <a:solidFill>
                <a:srgbClr val="030303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  <a:p>
            <a:pPr algn="ctr">
              <a:lnSpc>
                <a:spcPts val="1606"/>
              </a:lnSpc>
            </a:pPr>
            <a:r>
              <a:rPr lang="en-US" sz="2400" b="1" dirty="0">
                <a:solidFill>
                  <a:srgbClr val="030303"/>
                </a:solidFill>
                <a:latin typeface="Times New Roman" panose="02020603050405020304" pitchFamily="18" charset="0"/>
                <a:ea typeface="DM Sans Semi Bold" pitchFamily="34" charset="-122"/>
                <a:cs typeface="Times New Roman" panose="02020603050405020304" pitchFamily="18" charset="0"/>
              </a:rPr>
              <a:t>Fluid Mechanics 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932612" y="4113112"/>
            <a:ext cx="3048000" cy="2287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825"/>
              </a:lnSpc>
            </a:pPr>
            <a:endParaRPr lang="en-US" sz="2800" i="1" dirty="0">
              <a:solidFill>
                <a:srgbClr val="464646"/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825"/>
              </a:lnSpc>
            </a:pPr>
            <a:r>
              <a:rPr lang="en-US" sz="2400" b="1" i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         </a:t>
            </a:r>
            <a:r>
              <a:rPr lang="en-US" sz="2400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Prepared by</a:t>
            </a:r>
          </a:p>
          <a:p>
            <a:pPr>
              <a:lnSpc>
                <a:spcPts val="825"/>
              </a:lnSpc>
            </a:pPr>
            <a:endParaRPr lang="en-US" b="1" dirty="0">
              <a:solidFill>
                <a:srgbClr val="464646"/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825"/>
              </a:lnSpc>
            </a:pPr>
            <a:endParaRPr lang="en-US" b="1" dirty="0">
              <a:solidFill>
                <a:srgbClr val="464646"/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825"/>
              </a:lnSpc>
            </a:pPr>
            <a:r>
              <a:rPr lang="en-US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ts val="825"/>
              </a:lnSpc>
            </a:pPr>
            <a:r>
              <a:rPr lang="en-US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               </a:t>
            </a:r>
            <a:r>
              <a:rPr lang="en-US" b="1" dirty="0" err="1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Anisul</a:t>
            </a:r>
            <a:r>
              <a:rPr lang="en-US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Islam</a:t>
            </a:r>
          </a:p>
          <a:p>
            <a:pPr>
              <a:lnSpc>
                <a:spcPts val="825"/>
              </a:lnSpc>
            </a:pPr>
            <a:endParaRPr lang="en-US" b="1" dirty="0">
              <a:solidFill>
                <a:srgbClr val="464646"/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825"/>
              </a:lnSpc>
            </a:pPr>
            <a:endParaRPr lang="en-US" b="1" dirty="0">
              <a:solidFill>
                <a:srgbClr val="464646"/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825"/>
              </a:lnSpc>
            </a:pPr>
            <a:r>
              <a:rPr lang="en-US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                 Lecturer</a:t>
            </a:r>
          </a:p>
          <a:p>
            <a:pPr>
              <a:lnSpc>
                <a:spcPts val="825"/>
              </a:lnSpc>
            </a:pPr>
            <a:r>
              <a:rPr lang="en-US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825"/>
              </a:lnSpc>
            </a:pPr>
            <a:r>
              <a:rPr lang="en-US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     Department of ME, UGV</a:t>
            </a:r>
            <a:r>
              <a:rPr lang="en-US" b="1" i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825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825"/>
              </a:lnSpc>
            </a:pPr>
            <a:endParaRPr lang="en-US" sz="507" dirty="0"/>
          </a:p>
        </p:txBody>
      </p:sp>
      <p:sp>
        <p:nvSpPr>
          <p:cNvPr id="8" name="Text 5"/>
          <p:cNvSpPr/>
          <p:nvPr/>
        </p:nvSpPr>
        <p:spPr>
          <a:xfrm>
            <a:off x="4880538" y="4113112"/>
            <a:ext cx="2186416" cy="10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825"/>
              </a:lnSpc>
            </a:pPr>
            <a:endParaRPr lang="en-US" sz="507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4694F163-9E2A-44B7-BB32-E2DF8964114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66648" y="97837"/>
            <a:ext cx="692729" cy="9054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745536-BBBC-4F33-885C-1381B7D3B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576507"/>
              </p:ext>
            </p:extLst>
          </p:nvPr>
        </p:nvGraphicFramePr>
        <p:xfrm>
          <a:off x="760412" y="762000"/>
          <a:ext cx="8458200" cy="150493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56259">
                  <a:extLst>
                    <a:ext uri="{9D8B030D-6E8A-4147-A177-3AD203B41FA5}">
                      <a16:colId xmlns:a16="http://schemas.microsoft.com/office/drawing/2014/main" val="2307506944"/>
                    </a:ext>
                  </a:extLst>
                </a:gridCol>
                <a:gridCol w="1814138">
                  <a:extLst>
                    <a:ext uri="{9D8B030D-6E8A-4147-A177-3AD203B41FA5}">
                      <a16:colId xmlns:a16="http://schemas.microsoft.com/office/drawing/2014/main" val="3255641243"/>
                    </a:ext>
                  </a:extLst>
                </a:gridCol>
                <a:gridCol w="1758200">
                  <a:extLst>
                    <a:ext uri="{9D8B030D-6E8A-4147-A177-3AD203B41FA5}">
                      <a16:colId xmlns:a16="http://schemas.microsoft.com/office/drawing/2014/main" val="1948117114"/>
                    </a:ext>
                  </a:extLst>
                </a:gridCol>
                <a:gridCol w="1686603">
                  <a:extLst>
                    <a:ext uri="{9D8B030D-6E8A-4147-A177-3AD203B41FA5}">
                      <a16:colId xmlns:a16="http://schemas.microsoft.com/office/drawing/2014/main" val="2193115078"/>
                    </a:ext>
                  </a:extLst>
                </a:gridCol>
                <a:gridCol w="2643000">
                  <a:extLst>
                    <a:ext uri="{9D8B030D-6E8A-4147-A177-3AD203B41FA5}">
                      <a16:colId xmlns:a16="http://schemas.microsoft.com/office/drawing/2014/main" val="372340812"/>
                    </a:ext>
                  </a:extLst>
                </a:gridCol>
              </a:tblGrid>
              <a:tr h="3738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Course Plan Specifying Content, CLOs,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 and Assessment Strategy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410098"/>
                  </a:ext>
                </a:extLst>
              </a:tr>
              <a:tr h="3738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41570"/>
                  </a:ext>
                </a:extLst>
              </a:tr>
              <a:tr h="7571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</a:t>
                      </a: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extLst>
                  <a:ext uri="{0D108BD9-81ED-4DB2-BD59-A6C34878D82A}">
                    <a16:rowId xmlns:a16="http://schemas.microsoft.com/office/drawing/2014/main" val="34684083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60974E-6C20-45F7-9736-3161C3FFE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37167"/>
              </p:ext>
            </p:extLst>
          </p:nvPr>
        </p:nvGraphicFramePr>
        <p:xfrm>
          <a:off x="760412" y="2266932"/>
          <a:ext cx="8458201" cy="44386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55779">
                  <a:extLst>
                    <a:ext uri="{9D8B030D-6E8A-4147-A177-3AD203B41FA5}">
                      <a16:colId xmlns:a16="http://schemas.microsoft.com/office/drawing/2014/main" val="2296506876"/>
                    </a:ext>
                  </a:extLst>
                </a:gridCol>
                <a:gridCol w="1807651">
                  <a:extLst>
                    <a:ext uri="{9D8B030D-6E8A-4147-A177-3AD203B41FA5}">
                      <a16:colId xmlns:a16="http://schemas.microsoft.com/office/drawing/2014/main" val="4046470695"/>
                    </a:ext>
                  </a:extLst>
                </a:gridCol>
                <a:gridCol w="1758507">
                  <a:extLst>
                    <a:ext uri="{9D8B030D-6E8A-4147-A177-3AD203B41FA5}">
                      <a16:colId xmlns:a16="http://schemas.microsoft.com/office/drawing/2014/main" val="1511665243"/>
                    </a:ext>
                  </a:extLst>
                </a:gridCol>
                <a:gridCol w="1686865">
                  <a:extLst>
                    <a:ext uri="{9D8B030D-6E8A-4147-A177-3AD203B41FA5}">
                      <a16:colId xmlns:a16="http://schemas.microsoft.com/office/drawing/2014/main" val="1484066105"/>
                    </a:ext>
                  </a:extLst>
                </a:gridCol>
                <a:gridCol w="2649399">
                  <a:extLst>
                    <a:ext uri="{9D8B030D-6E8A-4147-A177-3AD203B41FA5}">
                      <a16:colId xmlns:a16="http://schemas.microsoft.com/office/drawing/2014/main" val="473483576"/>
                    </a:ext>
                  </a:extLst>
                </a:gridCol>
              </a:tblGrid>
              <a:tr h="12893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Flow Through Pipes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PPT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exam, Assignment,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extLst>
                  <a:ext uri="{0D108BD9-81ED-4DB2-BD59-A6C34878D82A}">
                    <a16:rowId xmlns:a16="http://schemas.microsoft.com/office/drawing/2014/main" val="3152753365"/>
                  </a:ext>
                </a:extLst>
              </a:tr>
              <a:tr h="13725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Dynamics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Quiz, Written exam, Assignment,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3, CLO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extLst>
                  <a:ext uri="{0D108BD9-81ED-4DB2-BD59-A6C34878D82A}">
                    <a16:rowId xmlns:a16="http://schemas.microsoft.com/office/drawing/2014/main" val="3033375729"/>
                  </a:ext>
                </a:extLst>
              </a:tr>
              <a:tr h="17767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Dynamics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Lecture, Oral Presentation, PPT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Assignment, Quiz, Written exam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3, CLO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602" marR="20602" marT="0" marB="0" anchor="ctr"/>
                </a:tc>
                <a:extLst>
                  <a:ext uri="{0D108BD9-81ED-4DB2-BD59-A6C34878D82A}">
                    <a16:rowId xmlns:a16="http://schemas.microsoft.com/office/drawing/2014/main" val="998074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287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AC9BCE0F-85FA-42FA-AA96-4A905CB817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19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3D3D7FEC-152E-4722-B5DE-B3056720A5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699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>
            <a:extLst>
              <a:ext uri="{FF2B5EF4-FFF2-40B4-BE49-F238E27FC236}">
                <a16:creationId xmlns:a16="http://schemas.microsoft.com/office/drawing/2014/main" id="{44EF52D6-21EF-4680-AF26-EB3AA46942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40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37D1FA05-BDA9-4045-83B6-4EAC204FFE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10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2FD6DFA5-2675-4E93-8C32-548D9206B3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59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B18B6EDA-C504-49DE-B37E-7340B9B88D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160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BEB327CF-7B3B-4F3D-B56A-717BC6130A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0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>
            <a:extLst>
              <a:ext uri="{FF2B5EF4-FFF2-40B4-BE49-F238E27FC236}">
                <a16:creationId xmlns:a16="http://schemas.microsoft.com/office/drawing/2014/main" id="{D4ED7A95-DCE0-4CFA-B998-1F49A156F6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71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>
            <a:extLst>
              <a:ext uri="{FF2B5EF4-FFF2-40B4-BE49-F238E27FC236}">
                <a16:creationId xmlns:a16="http://schemas.microsoft.com/office/drawing/2014/main" id="{51B6BDF0-CC79-46B8-A558-462E1D29BB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798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9">
            <a:extLst>
              <a:ext uri="{FF2B5EF4-FFF2-40B4-BE49-F238E27FC236}">
                <a16:creationId xmlns:a16="http://schemas.microsoft.com/office/drawing/2014/main" id="{5B19C9E8-53B0-4899-A3AF-42B29578FE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02F1C3-AD90-4C1B-8832-C737FC7D2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27338"/>
              </p:ext>
            </p:extLst>
          </p:nvPr>
        </p:nvGraphicFramePr>
        <p:xfrm>
          <a:off x="227011" y="76201"/>
          <a:ext cx="9905999" cy="114299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3099">
                  <a:extLst>
                    <a:ext uri="{9D8B030D-6E8A-4147-A177-3AD203B41FA5}">
                      <a16:colId xmlns:a16="http://schemas.microsoft.com/office/drawing/2014/main" val="2307506944"/>
                    </a:ext>
                  </a:extLst>
                </a:gridCol>
                <a:gridCol w="2629191">
                  <a:extLst>
                    <a:ext uri="{9D8B030D-6E8A-4147-A177-3AD203B41FA5}">
                      <a16:colId xmlns:a16="http://schemas.microsoft.com/office/drawing/2014/main" val="3255641243"/>
                    </a:ext>
                  </a:extLst>
                </a:gridCol>
                <a:gridCol w="2479899">
                  <a:extLst>
                    <a:ext uri="{9D8B030D-6E8A-4147-A177-3AD203B41FA5}">
                      <a16:colId xmlns:a16="http://schemas.microsoft.com/office/drawing/2014/main" val="1948117114"/>
                    </a:ext>
                  </a:extLst>
                </a:gridCol>
                <a:gridCol w="2544544">
                  <a:extLst>
                    <a:ext uri="{9D8B030D-6E8A-4147-A177-3AD203B41FA5}">
                      <a16:colId xmlns:a16="http://schemas.microsoft.com/office/drawing/2014/main" val="2193115078"/>
                    </a:ext>
                  </a:extLst>
                </a:gridCol>
                <a:gridCol w="1569266">
                  <a:extLst>
                    <a:ext uri="{9D8B030D-6E8A-4147-A177-3AD203B41FA5}">
                      <a16:colId xmlns:a16="http://schemas.microsoft.com/office/drawing/2014/main" val="372340812"/>
                    </a:ext>
                  </a:extLst>
                </a:gridCol>
              </a:tblGrid>
              <a:tr h="2857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Course Plan Specifying Content, CLOs,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 and Assessment Strategy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410098"/>
                  </a:ext>
                </a:extLst>
              </a:tr>
              <a:tr h="2857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4157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</a:t>
                      </a: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extLst>
                  <a:ext uri="{0D108BD9-81ED-4DB2-BD59-A6C34878D82A}">
                    <a16:rowId xmlns:a16="http://schemas.microsoft.com/office/drawing/2014/main" val="34684083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87561B6-7ACD-485D-AC3B-89B917FD6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27712"/>
              </p:ext>
            </p:extLst>
          </p:nvPr>
        </p:nvGraphicFramePr>
        <p:xfrm>
          <a:off x="227011" y="1219199"/>
          <a:ext cx="9906000" cy="559850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6553">
                  <a:extLst>
                    <a:ext uri="{9D8B030D-6E8A-4147-A177-3AD203B41FA5}">
                      <a16:colId xmlns:a16="http://schemas.microsoft.com/office/drawing/2014/main" val="2132936910"/>
                    </a:ext>
                  </a:extLst>
                </a:gridCol>
                <a:gridCol w="2613399">
                  <a:extLst>
                    <a:ext uri="{9D8B030D-6E8A-4147-A177-3AD203B41FA5}">
                      <a16:colId xmlns:a16="http://schemas.microsoft.com/office/drawing/2014/main" val="310717239"/>
                    </a:ext>
                  </a:extLst>
                </a:gridCol>
                <a:gridCol w="2464252">
                  <a:extLst>
                    <a:ext uri="{9D8B030D-6E8A-4147-A177-3AD203B41FA5}">
                      <a16:colId xmlns:a16="http://schemas.microsoft.com/office/drawing/2014/main" val="1955468695"/>
                    </a:ext>
                  </a:extLst>
                </a:gridCol>
                <a:gridCol w="2465397">
                  <a:extLst>
                    <a:ext uri="{9D8B030D-6E8A-4147-A177-3AD203B41FA5}">
                      <a16:colId xmlns:a16="http://schemas.microsoft.com/office/drawing/2014/main" val="2709367675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897489307"/>
                    </a:ext>
                  </a:extLst>
                </a:gridCol>
              </a:tblGrid>
              <a:tr h="457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Dynamics Problem Solving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Lecture, Oral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Assignment, 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3, CLO 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3053313184"/>
                  </a:ext>
                </a:extLst>
              </a:tr>
              <a:tr h="8070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Dynamics Problem Solving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Lecture, Oral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</a:p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3, CLO 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190410747"/>
                  </a:ext>
                </a:extLst>
              </a:tr>
              <a:tr h="945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Pumps, Types of Pumps, Centrifugal and Reciprocating Pump, Problem Solving on Pumps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Lecture, Oral Presentation, Video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Assignment, 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3123986417"/>
                  </a:ext>
                </a:extLst>
              </a:tr>
              <a:tr h="9455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Pumps, Types of Pumps, Centrifugal and Reciprocating Pump, Problem Solving on Pumps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</a:t>
                      </a: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3394488583"/>
                  </a:ext>
                </a:extLst>
              </a:tr>
              <a:tr h="7564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Pumps, Types of Pumps, Centrifugal and Reciprocating Pump, Problem Solving on Pumps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1096627238"/>
                  </a:ext>
                </a:extLst>
              </a:tr>
              <a:tr h="7564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Pumps, Types of Pumps, Centrifugal and Reciprocating Pump, Problem Solving on Pumps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  <a:p>
                      <a:pPr marL="0" marR="0" lvl="0" indent="0" algn="l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88560261"/>
                  </a:ext>
                </a:extLst>
              </a:tr>
              <a:tr h="3437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Review Class on Problem solving</a:t>
                      </a: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discussion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812" marR="23812" marT="0" marB="0"/>
                </a:tc>
                <a:extLst>
                  <a:ext uri="{0D108BD9-81ED-4DB2-BD59-A6C34878D82A}">
                    <a16:rowId xmlns:a16="http://schemas.microsoft.com/office/drawing/2014/main" val="2925044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2322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0">
            <a:extLst>
              <a:ext uri="{FF2B5EF4-FFF2-40B4-BE49-F238E27FC236}">
                <a16:creationId xmlns:a16="http://schemas.microsoft.com/office/drawing/2014/main" id="{432B3A6A-EA84-47D3-B017-C7C21E08BF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031" y="1337951"/>
            <a:ext cx="8790786" cy="46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20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1">
            <a:extLst>
              <a:ext uri="{FF2B5EF4-FFF2-40B4-BE49-F238E27FC236}">
                <a16:creationId xmlns:a16="http://schemas.microsoft.com/office/drawing/2014/main" id="{A911A278-B181-454A-9831-AA7D119ABB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560" y="1002773"/>
            <a:ext cx="8806020" cy="500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91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2">
            <a:extLst>
              <a:ext uri="{FF2B5EF4-FFF2-40B4-BE49-F238E27FC236}">
                <a16:creationId xmlns:a16="http://schemas.microsoft.com/office/drawing/2014/main" id="{1EE52AEE-785D-45E4-B1F6-CA4C1B1590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030" y="849786"/>
            <a:ext cx="8965992" cy="51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45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54349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04012" y="2518690"/>
            <a:ext cx="2743199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4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8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Flow Through Pipes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0441E8D-5BFB-48D4-B84F-191145D4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6323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8092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A75698-722E-4AD4-A447-8E0821A8F2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849786"/>
            <a:ext cx="6885100" cy="51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81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0CAB682A-571F-4CAF-B890-343C93A7DE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849786"/>
            <a:ext cx="6885100" cy="51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94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7CB1C5F2-546B-4027-A8AA-7AEB298FA8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849786"/>
            <a:ext cx="6885100" cy="51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19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3DCD2A91-02A4-4A4C-ACE9-BF5E479295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824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715C999F-58A3-4B1C-A308-4116AC4C57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00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6">
            <a:extLst>
              <a:ext uri="{FF2B5EF4-FFF2-40B4-BE49-F238E27FC236}">
                <a16:creationId xmlns:a16="http://schemas.microsoft.com/office/drawing/2014/main" id="{279A08BF-977E-4168-8477-4A0D12F79D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36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39BEA95-2CE9-483E-AB96-5DF9EBFB4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0428"/>
              </p:ext>
            </p:extLst>
          </p:nvPr>
        </p:nvGraphicFramePr>
        <p:xfrm>
          <a:off x="-1" y="1"/>
          <a:ext cx="10360025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672">
                  <a:extLst>
                    <a:ext uri="{9D8B030D-6E8A-4147-A177-3AD203B41FA5}">
                      <a16:colId xmlns:a16="http://schemas.microsoft.com/office/drawing/2014/main" val="4155745639"/>
                    </a:ext>
                  </a:extLst>
                </a:gridCol>
                <a:gridCol w="5226679">
                  <a:extLst>
                    <a:ext uri="{9D8B030D-6E8A-4147-A177-3AD203B41FA5}">
                      <a16:colId xmlns:a16="http://schemas.microsoft.com/office/drawing/2014/main" val="1231814685"/>
                    </a:ext>
                  </a:extLst>
                </a:gridCol>
                <a:gridCol w="2986674">
                  <a:extLst>
                    <a:ext uri="{9D8B030D-6E8A-4147-A177-3AD203B41FA5}">
                      <a16:colId xmlns:a16="http://schemas.microsoft.com/office/drawing/2014/main" val="1529778408"/>
                    </a:ext>
                  </a:extLst>
                </a:gridCol>
              </a:tblGrid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Page 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877495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315315"/>
                  </a:ext>
                </a:extLst>
              </a:tr>
              <a:tr h="6142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6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Fluid Properties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25-49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28757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51-58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967456"/>
                  </a:ext>
                </a:extLst>
              </a:tr>
              <a:tr h="6142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6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Fluid Pressure (Manometer)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59-67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301953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Pressure (Manometer equation and Problem Solving)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69-80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488739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Bernoulli Equation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82-94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024485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Reynolds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96-109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831287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Through Pipes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111-127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344515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Kinematics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129-132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870079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Kinematics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134-139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03540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Kinematics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140-144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918420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Problem Solving on Fluid Kinematics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145-149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96327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Pumps and its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151-161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10065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Centrifugal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163-172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44089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Centrifugal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174-188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414462"/>
                  </a:ext>
                </a:extLst>
              </a:tr>
              <a:tr h="3753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Reciprocating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190-201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041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6621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>
            <a:extLst>
              <a:ext uri="{FF2B5EF4-FFF2-40B4-BE49-F238E27FC236}">
                <a16:creationId xmlns:a16="http://schemas.microsoft.com/office/drawing/2014/main" id="{DC99FEE2-1529-417C-A8DF-A2E819E3BC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72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00F4B31F-A252-4FB2-ACBD-EA762FCADB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20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D7EDB4-1AE0-4792-8255-8653981FA7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27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A110314E-7A2A-4988-B21C-2ACEF74F0E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57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F2D28B12-6185-4049-877F-17F7B3A3B3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10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204D1355-77D7-463C-9585-90838767F0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179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4">
            <a:extLst>
              <a:ext uri="{FF2B5EF4-FFF2-40B4-BE49-F238E27FC236}">
                <a16:creationId xmlns:a16="http://schemas.microsoft.com/office/drawing/2014/main" id="{85B47FA1-1894-4291-AC80-FBD30D792F5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02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>
            <a:extLst>
              <a:ext uri="{FF2B5EF4-FFF2-40B4-BE49-F238E27FC236}">
                <a16:creationId xmlns:a16="http://schemas.microsoft.com/office/drawing/2014/main" id="{148A889E-AC74-42DF-A967-A47F0C5ADC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35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6">
            <a:extLst>
              <a:ext uri="{FF2B5EF4-FFF2-40B4-BE49-F238E27FC236}">
                <a16:creationId xmlns:a16="http://schemas.microsoft.com/office/drawing/2014/main" id="{422D09DC-19A1-4179-A582-606C426FD4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27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7">
            <a:extLst>
              <a:ext uri="{FF2B5EF4-FFF2-40B4-BE49-F238E27FC236}">
                <a16:creationId xmlns:a16="http://schemas.microsoft.com/office/drawing/2014/main" id="{E7E44B99-EC8D-43FA-8221-A685183524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9090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90906" y="3153968"/>
            <a:ext cx="3405822" cy="758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17"/>
              </a:lnSpc>
            </a:pPr>
            <a:endParaRPr lang="en-US" sz="123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80212" y="2667000"/>
            <a:ext cx="3124200" cy="2189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29" dirty="0"/>
              <a:t> </a:t>
            </a:r>
            <a:r>
              <a:rPr lang="en-US" sz="3399" b="1" dirty="0"/>
              <a:t>Week</a:t>
            </a:r>
            <a:r>
              <a:rPr lang="en-US" sz="3399" b="1" spc="4" dirty="0"/>
              <a:t> -</a:t>
            </a:r>
            <a:r>
              <a:rPr lang="en-US" sz="3399" b="1" spc="-4" dirty="0"/>
              <a:t>1</a:t>
            </a:r>
          </a:p>
          <a:p>
            <a:pPr marL="294" algn="ctr">
              <a:spcBef>
                <a:spcPts val="924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763" algn="ctr">
              <a:spcBef>
                <a:spcPts val="490"/>
              </a:spcBef>
            </a:pPr>
            <a:r>
              <a:rPr lang="en-US" sz="2400" b="1" spc="-12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354"/>
              </a:spcBef>
            </a:pPr>
            <a:r>
              <a:rPr lang="en-US" sz="2400" b="1" dirty="0">
                <a:latin typeface="Times New Roman"/>
                <a:cs typeface="Times New Roman"/>
              </a:rPr>
              <a:t>Fluid </a:t>
            </a:r>
            <a:r>
              <a:rPr lang="en-US" sz="2400" b="1" spc="-4" dirty="0">
                <a:latin typeface="Times New Roman"/>
                <a:cs typeface="Times New Roman"/>
              </a:rPr>
              <a:t>Properties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1529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>
            <a:extLst>
              <a:ext uri="{FF2B5EF4-FFF2-40B4-BE49-F238E27FC236}">
                <a16:creationId xmlns:a16="http://schemas.microsoft.com/office/drawing/2014/main" id="{CBFA47F5-D459-47D7-A65E-4520DCADC29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29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04012" y="2655474"/>
            <a:ext cx="2514600" cy="2578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9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Flow Kinematics</a:t>
            </a:r>
          </a:p>
          <a:p>
            <a:pPr algn="ctr">
              <a:spcBef>
                <a:spcPts val="218"/>
              </a:spcBef>
            </a:pPr>
            <a:endParaRPr lang="en-US" sz="1252" dirty="0">
              <a:latin typeface="Times New Roman"/>
              <a:cs typeface="Times New Roman"/>
            </a:endParaRPr>
          </a:p>
          <a:p>
            <a:endParaRPr lang="en-US" sz="938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5EB20B-0A1D-4BDE-A75A-A4C94E84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681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8621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B545102E-CB17-4D34-9FB1-550E80144ED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003" y="1270931"/>
            <a:ext cx="8021401" cy="45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68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511FDB-BC44-4EAD-BCEA-B062903892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9768" y="1319224"/>
            <a:ext cx="7960459" cy="45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68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51BB4253-1EFB-4E0B-A72D-6474DB389F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7885" y="1270931"/>
            <a:ext cx="8288019" cy="45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2764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>
            <a:extLst>
              <a:ext uri="{FF2B5EF4-FFF2-40B4-BE49-F238E27FC236}">
                <a16:creationId xmlns:a16="http://schemas.microsoft.com/office/drawing/2014/main" id="{525C2CAB-9325-42AF-A8FB-BFFC49BDD4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37" y="1319223"/>
            <a:ext cx="8806020" cy="45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947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04012" y="2655474"/>
            <a:ext cx="2514600" cy="2578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10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Flow Kinematics</a:t>
            </a:r>
          </a:p>
          <a:p>
            <a:pPr algn="ctr">
              <a:spcBef>
                <a:spcPts val="218"/>
              </a:spcBef>
            </a:pPr>
            <a:endParaRPr lang="en-US" sz="1252" dirty="0">
              <a:latin typeface="Times New Roman"/>
              <a:cs typeface="Times New Roman"/>
            </a:endParaRPr>
          </a:p>
          <a:p>
            <a:endParaRPr lang="en-US" sz="938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5EB20B-0A1D-4BDE-A75A-A4C94E84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681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78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693CC01D-C11D-4D4D-9B04-650EA074E9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649" y="1319224"/>
            <a:ext cx="8097578" cy="46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26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8C7E0345-95EF-4D64-A4EA-84431646572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649" y="1270931"/>
            <a:ext cx="8379431" cy="46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76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B9A89FF0-D501-4E52-8FD3-813D78ABA41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736" y="1227764"/>
            <a:ext cx="8828875" cy="4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5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Newtonian-and-non-newtonian-fluids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29FA5047-1831-4D01-A355-93B5C292AE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061" y="1319224"/>
            <a:ext cx="8082343" cy="44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498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AB2C1DC4-0663-406F-9784-B1E32F6E84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060" y="1319224"/>
            <a:ext cx="8524168" cy="44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693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04012" y="2655474"/>
            <a:ext cx="2514600" cy="2578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11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Flow Kinematics</a:t>
            </a:r>
          </a:p>
          <a:p>
            <a:pPr algn="ctr">
              <a:spcBef>
                <a:spcPts val="218"/>
              </a:spcBef>
            </a:pPr>
            <a:endParaRPr lang="en-US" sz="1252" dirty="0">
              <a:latin typeface="Times New Roman"/>
              <a:cs typeface="Times New Roman"/>
            </a:endParaRPr>
          </a:p>
          <a:p>
            <a:endParaRPr lang="en-US" sz="938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5EB20B-0A1D-4BDE-A75A-A4C94E84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681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5735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">
            <a:extLst>
              <a:ext uri="{FF2B5EF4-FFF2-40B4-BE49-F238E27FC236}">
                <a16:creationId xmlns:a16="http://schemas.microsoft.com/office/drawing/2014/main" id="{8418615B-E69E-40F9-85CC-87BA3E39024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96" y="1270931"/>
            <a:ext cx="8470844" cy="452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48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4">
            <a:extLst>
              <a:ext uri="{FF2B5EF4-FFF2-40B4-BE49-F238E27FC236}">
                <a16:creationId xmlns:a16="http://schemas.microsoft.com/office/drawing/2014/main" id="{3C67F973-9C07-48B6-A6CA-BFDC013F017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149" y="1222099"/>
            <a:ext cx="8806021" cy="455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4641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5">
            <a:extLst>
              <a:ext uri="{FF2B5EF4-FFF2-40B4-BE49-F238E27FC236}">
                <a16:creationId xmlns:a16="http://schemas.microsoft.com/office/drawing/2014/main" id="{BE26B891-C95C-473B-82D5-EFE40E3BF4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649" y="1345569"/>
            <a:ext cx="8737463" cy="46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0483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2">
            <a:extLst>
              <a:ext uri="{FF2B5EF4-FFF2-40B4-BE49-F238E27FC236}">
                <a16:creationId xmlns:a16="http://schemas.microsoft.com/office/drawing/2014/main" id="{4B61CC08-3AA9-4300-9D65-87234270DB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01" y="1139892"/>
            <a:ext cx="8988845" cy="48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78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627812" y="2655473"/>
            <a:ext cx="2971800" cy="2973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12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Fluid Kinematics </a:t>
            </a:r>
          </a:p>
          <a:p>
            <a:pPr algn="ctr">
              <a:spcBef>
                <a:spcPts val="218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Problem Solving</a:t>
            </a:r>
          </a:p>
          <a:p>
            <a:pPr algn="ctr">
              <a:spcBef>
                <a:spcPts val="218"/>
              </a:spcBef>
            </a:pPr>
            <a:endParaRPr lang="en-US" sz="1252" dirty="0">
              <a:latin typeface="Times New Roman"/>
              <a:cs typeface="Times New Roman"/>
            </a:endParaRPr>
          </a:p>
          <a:p>
            <a:endParaRPr lang="en-US" sz="938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5EB20B-0A1D-4BDE-A75A-A4C94E84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1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682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3">
            <a:extLst>
              <a:ext uri="{FF2B5EF4-FFF2-40B4-BE49-F238E27FC236}">
                <a16:creationId xmlns:a16="http://schemas.microsoft.com/office/drawing/2014/main" id="{458C83B0-8512-4E1A-A9BC-BBA24636AF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530" y="1444598"/>
            <a:ext cx="9400199" cy="4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126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4">
            <a:extLst>
              <a:ext uri="{FF2B5EF4-FFF2-40B4-BE49-F238E27FC236}">
                <a16:creationId xmlns:a16="http://schemas.microsoft.com/office/drawing/2014/main" id="{03B172BB-DA9C-4277-A175-89FCA32FA3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000" y="1132273"/>
            <a:ext cx="9011698" cy="48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0D56D4-8A62-4C17-A436-7D023526B0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078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5">
            <a:extLst>
              <a:ext uri="{FF2B5EF4-FFF2-40B4-BE49-F238E27FC236}">
                <a16:creationId xmlns:a16="http://schemas.microsoft.com/office/drawing/2014/main" id="{BA34A920-F119-4B18-9CC4-7993BBB2934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267" y="1246539"/>
            <a:ext cx="9034551" cy="47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1962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7">
            <a:extLst>
              <a:ext uri="{FF2B5EF4-FFF2-40B4-BE49-F238E27FC236}">
                <a16:creationId xmlns:a16="http://schemas.microsoft.com/office/drawing/2014/main" id="{B081325E-D5A7-48EE-A205-56564B7F42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119" y="1337951"/>
            <a:ext cx="9049786" cy="46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56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9">
            <a:extLst>
              <a:ext uri="{FF2B5EF4-FFF2-40B4-BE49-F238E27FC236}">
                <a16:creationId xmlns:a16="http://schemas.microsoft.com/office/drawing/2014/main" id="{015F619B-C2FD-4D9D-9694-AC1F924661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442" y="1162746"/>
            <a:ext cx="8965992" cy="52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017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085012" y="2655474"/>
            <a:ext cx="2667000" cy="2729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8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13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dirty="0">
                <a:latin typeface="Times New Roman"/>
                <a:cs typeface="Times New Roman"/>
              </a:rPr>
              <a:t>Pump Classification</a:t>
            </a:r>
          </a:p>
          <a:p>
            <a:endParaRPr lang="en-US" sz="938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427B29-57A3-477D-9E45-78CBF8726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7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6099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058CD995-1586-4E69-A632-E658634D59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9712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D4AB913B-985B-4A2A-AE32-D6B19EA6D9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004" y="1178932"/>
            <a:ext cx="6734016" cy="45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20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C59C1C91-0D8B-4435-93AC-2CE10A324D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849786"/>
            <a:ext cx="6885100" cy="51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128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61FFE9C7-005B-4C4D-A630-7F0DE6BF52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5671" y="1227495"/>
            <a:ext cx="6388682" cy="44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394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FDAEC639-3622-4E49-B8D2-E0303603AC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9837" y="1184328"/>
            <a:ext cx="6820350" cy="44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8308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">
            <a:extLst>
              <a:ext uri="{FF2B5EF4-FFF2-40B4-BE49-F238E27FC236}">
                <a16:creationId xmlns:a16="http://schemas.microsoft.com/office/drawing/2014/main" id="{E7422869-0251-4E32-B4A6-AE71BA78AD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829" y="1152493"/>
            <a:ext cx="6200367" cy="45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>
            <a:extLst>
              <a:ext uri="{FF2B5EF4-FFF2-40B4-BE49-F238E27FC236}">
                <a16:creationId xmlns:a16="http://schemas.microsoft.com/office/drawing/2014/main" id="{1267C2F8-D325-444F-BB8E-3A46823271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4618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7">
            <a:extLst>
              <a:ext uri="{FF2B5EF4-FFF2-40B4-BE49-F238E27FC236}">
                <a16:creationId xmlns:a16="http://schemas.microsoft.com/office/drawing/2014/main" id="{A5472D4F-CD09-47DD-9AA1-A380A6AFFE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5892" y="1152493"/>
            <a:ext cx="6028240" cy="45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4720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8">
            <a:extLst>
              <a:ext uri="{FF2B5EF4-FFF2-40B4-BE49-F238E27FC236}">
                <a16:creationId xmlns:a16="http://schemas.microsoft.com/office/drawing/2014/main" id="{18E47020-EC47-4E5A-BEF1-9328FF1C40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8958" y="1141701"/>
            <a:ext cx="5522109" cy="457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504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9">
            <a:extLst>
              <a:ext uri="{FF2B5EF4-FFF2-40B4-BE49-F238E27FC236}">
                <a16:creationId xmlns:a16="http://schemas.microsoft.com/office/drawing/2014/main" id="{5750E3EA-B29A-4119-B1B2-2B97E4F6AE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8391" y="1663749"/>
            <a:ext cx="6103242" cy="35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1616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">
            <a:extLst>
              <a:ext uri="{FF2B5EF4-FFF2-40B4-BE49-F238E27FC236}">
                <a16:creationId xmlns:a16="http://schemas.microsoft.com/office/drawing/2014/main" id="{39C8B2CA-7EAB-4E49-B88C-1F8B7FD3370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2226" y="1362391"/>
            <a:ext cx="5855572" cy="41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1683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DA79F76B-FDB3-4F8D-ACB2-2A1C5CC35E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1151" y="1534519"/>
            <a:ext cx="7457694" cy="37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0599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855898" y="2655474"/>
            <a:ext cx="2605242" cy="2360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14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dirty="0">
                <a:latin typeface="Times New Roman"/>
                <a:cs typeface="Times New Roman"/>
              </a:rPr>
              <a:t>Centrifugal Pump</a:t>
            </a:r>
          </a:p>
          <a:p>
            <a:endParaRPr lang="en-US" sz="938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B5C4883-24F4-4BBD-9320-0C5969E5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591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5328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54448" y="884015"/>
            <a:ext cx="5536138" cy="838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93"/>
              </a:lnSpc>
            </a:pPr>
            <a:r>
              <a:rPr lang="en-US" sz="262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Fluid Machinery: Pumps, Turbines, and Compressors</a:t>
            </a:r>
            <a:endParaRPr lang="en-US" sz="2620" dirty="0"/>
          </a:p>
        </p:txBody>
      </p:sp>
      <p:sp>
        <p:nvSpPr>
          <p:cNvPr id="4" name="Text 1"/>
          <p:cNvSpPr/>
          <p:nvPr/>
        </p:nvSpPr>
        <p:spPr>
          <a:xfrm>
            <a:off x="4354447" y="1990417"/>
            <a:ext cx="2667487" cy="44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70"/>
              </a:lnSpc>
            </a:pPr>
            <a:r>
              <a:rPr lang="en-US" sz="347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3470" dirty="0"/>
          </a:p>
        </p:txBody>
      </p:sp>
      <p:sp>
        <p:nvSpPr>
          <p:cNvPr id="5" name="Text 2"/>
          <p:cNvSpPr/>
          <p:nvPr/>
        </p:nvSpPr>
        <p:spPr>
          <a:xfrm>
            <a:off x="4849938" y="2600569"/>
            <a:ext cx="1676506" cy="209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29"/>
              </a:lnSpc>
            </a:pPr>
            <a:r>
              <a:rPr lang="en-US" sz="131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Pumps</a:t>
            </a:r>
            <a:endParaRPr lang="en-US" sz="1310" dirty="0"/>
          </a:p>
        </p:txBody>
      </p:sp>
      <p:sp>
        <p:nvSpPr>
          <p:cNvPr id="6" name="Text 3"/>
          <p:cNvSpPr/>
          <p:nvPr/>
        </p:nvSpPr>
        <p:spPr>
          <a:xfrm>
            <a:off x="4354447" y="2890596"/>
            <a:ext cx="2667487" cy="643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64"/>
              </a:lnSpc>
            </a:pPr>
            <a:r>
              <a:rPr lang="en-US" sz="1027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Pumps are used to increase the pressure of a fluid and move it from one point to another.</a:t>
            </a:r>
            <a:endParaRPr lang="en-US" sz="1027" dirty="0"/>
          </a:p>
        </p:txBody>
      </p:sp>
      <p:sp>
        <p:nvSpPr>
          <p:cNvPr id="7" name="Text 4"/>
          <p:cNvSpPr/>
          <p:nvPr/>
        </p:nvSpPr>
        <p:spPr>
          <a:xfrm>
            <a:off x="7223099" y="1990417"/>
            <a:ext cx="2667487" cy="44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70"/>
              </a:lnSpc>
            </a:pPr>
            <a:r>
              <a:rPr lang="en-US" sz="347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3470" dirty="0"/>
          </a:p>
        </p:txBody>
      </p:sp>
      <p:sp>
        <p:nvSpPr>
          <p:cNvPr id="8" name="Text 5"/>
          <p:cNvSpPr/>
          <p:nvPr/>
        </p:nvSpPr>
        <p:spPr>
          <a:xfrm>
            <a:off x="7718589" y="2600569"/>
            <a:ext cx="1676506" cy="209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29"/>
              </a:lnSpc>
            </a:pPr>
            <a:r>
              <a:rPr lang="en-US" sz="131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Turbines</a:t>
            </a:r>
            <a:endParaRPr lang="en-US" sz="1310" dirty="0"/>
          </a:p>
        </p:txBody>
      </p:sp>
      <p:sp>
        <p:nvSpPr>
          <p:cNvPr id="9" name="Text 6"/>
          <p:cNvSpPr/>
          <p:nvPr/>
        </p:nvSpPr>
        <p:spPr>
          <a:xfrm>
            <a:off x="7223099" y="2890596"/>
            <a:ext cx="2667487" cy="858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64"/>
              </a:lnSpc>
            </a:pPr>
            <a:r>
              <a:rPr lang="en-US" sz="1027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Turbines convert fluid energy (kinetic or potential) into mechanical energy. They are used in power generation and other applications.</a:t>
            </a:r>
            <a:endParaRPr lang="en-US" sz="1027" dirty="0"/>
          </a:p>
        </p:txBody>
      </p:sp>
      <p:sp>
        <p:nvSpPr>
          <p:cNvPr id="10" name="Text 7"/>
          <p:cNvSpPr/>
          <p:nvPr/>
        </p:nvSpPr>
        <p:spPr>
          <a:xfrm>
            <a:off x="4354447" y="4218227"/>
            <a:ext cx="2667487" cy="44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70"/>
              </a:lnSpc>
            </a:pPr>
            <a:r>
              <a:rPr lang="en-US" sz="347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3470" dirty="0"/>
          </a:p>
        </p:txBody>
      </p:sp>
      <p:sp>
        <p:nvSpPr>
          <p:cNvPr id="11" name="Text 8"/>
          <p:cNvSpPr/>
          <p:nvPr/>
        </p:nvSpPr>
        <p:spPr>
          <a:xfrm>
            <a:off x="4849938" y="4828379"/>
            <a:ext cx="1676506" cy="209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29"/>
              </a:lnSpc>
            </a:pPr>
            <a:r>
              <a:rPr lang="en-US" sz="131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Compressors</a:t>
            </a:r>
            <a:endParaRPr lang="en-US" sz="1310" dirty="0"/>
          </a:p>
        </p:txBody>
      </p:sp>
      <p:sp>
        <p:nvSpPr>
          <p:cNvPr id="12" name="Text 9"/>
          <p:cNvSpPr/>
          <p:nvPr/>
        </p:nvSpPr>
        <p:spPr>
          <a:xfrm>
            <a:off x="4354447" y="5118405"/>
            <a:ext cx="2667487" cy="858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64"/>
              </a:lnSpc>
            </a:pPr>
            <a:r>
              <a:rPr lang="en-US" sz="1027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Compressors increase the pressure and density of a gas. They are essential in refrigeration, air conditioning, and other industries.</a:t>
            </a:r>
            <a:endParaRPr lang="en-US" sz="1027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D885E00C-CFD1-4DC0-A740-414A3F8C69B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24" y="0"/>
            <a:ext cx="103600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74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>
            <a:extLst>
              <a:ext uri="{FF2B5EF4-FFF2-40B4-BE49-F238E27FC236}">
                <a16:creationId xmlns:a16="http://schemas.microsoft.com/office/drawing/2014/main" id="{18E91797-EC6B-486A-AC29-6729B1E41C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074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F7EA7AEA-D517-4811-8F16-A41A53F3CC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DF4BD79D-651A-4E43-A64D-46370E7AD1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3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026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97CBDC61-7C2C-4F52-A23A-83F36E4A2A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775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DD16B6AD-9546-4620-97EA-4C6DD681E9B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283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7462F6B0-4CA5-44D1-BD2A-AEFB9F3606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374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AD06670E-8899-4503-AB68-659B51D8F8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587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2">
            <a:extLst>
              <a:ext uri="{FF2B5EF4-FFF2-40B4-BE49-F238E27FC236}">
                <a16:creationId xmlns:a16="http://schemas.microsoft.com/office/drawing/2014/main" id="{DA4AC45E-ADB3-4BD1-842F-2CEB6270C7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8636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">
            <a:extLst>
              <a:ext uri="{FF2B5EF4-FFF2-40B4-BE49-F238E27FC236}">
                <a16:creationId xmlns:a16="http://schemas.microsoft.com/office/drawing/2014/main" id="{F19225B9-6FE4-4D57-98B3-661E76DD58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9184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855898" y="2655474"/>
            <a:ext cx="2605242" cy="229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8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en-US" sz="3200" b="1" spc="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400" b="1" spc="-3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400" b="1" spc="-7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400" b="1" dirty="0">
                <a:latin typeface="Times New Roman"/>
                <a:cs typeface="Times New Roman"/>
              </a:rPr>
              <a:t>Centrifugal Pump</a:t>
            </a:r>
          </a:p>
          <a:p>
            <a:endParaRPr lang="en-US" sz="938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B5C4883-24F4-4BBD-9320-0C5969E5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0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0497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>
            <a:extLst>
              <a:ext uri="{FF2B5EF4-FFF2-40B4-BE49-F238E27FC236}">
                <a16:creationId xmlns:a16="http://schemas.microsoft.com/office/drawing/2014/main" id="{B27326C0-4CEF-412F-A158-15856172F5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035" y="1620582"/>
            <a:ext cx="3045955" cy="36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0456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6">
            <a:extLst>
              <a:ext uri="{FF2B5EF4-FFF2-40B4-BE49-F238E27FC236}">
                <a16:creationId xmlns:a16="http://schemas.microsoft.com/office/drawing/2014/main" id="{21BCA39F-21C4-494E-A914-CC334F9E684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35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2">
            <a:extLst>
              <a:ext uri="{FF2B5EF4-FFF2-40B4-BE49-F238E27FC236}">
                <a16:creationId xmlns:a16="http://schemas.microsoft.com/office/drawing/2014/main" id="{C4280A99-8F14-45E8-AB45-90AC09DF15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592" y="1534519"/>
            <a:ext cx="8249930" cy="37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74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44F591B7-69F7-4BBF-8BA7-8589117551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11" y="838200"/>
            <a:ext cx="1028541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9166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">
            <a:extLst>
              <a:ext uri="{FF2B5EF4-FFF2-40B4-BE49-F238E27FC236}">
                <a16:creationId xmlns:a16="http://schemas.microsoft.com/office/drawing/2014/main" id="{6F7DC444-BA7E-4961-9F04-9EB7BEA65D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2349831"/>
            <a:ext cx="6885100" cy="21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64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8">
            <a:extLst>
              <a:ext uri="{FF2B5EF4-FFF2-40B4-BE49-F238E27FC236}">
                <a16:creationId xmlns:a16="http://schemas.microsoft.com/office/drawing/2014/main" id="{97BFAE3E-8D34-47E3-BD20-DA84E6E0B8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168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9">
            <a:extLst>
              <a:ext uri="{FF2B5EF4-FFF2-40B4-BE49-F238E27FC236}">
                <a16:creationId xmlns:a16="http://schemas.microsoft.com/office/drawing/2014/main" id="{E607FCA9-1343-41B3-8245-50CD43B14E1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9982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">
            <a:extLst>
              <a:ext uri="{FF2B5EF4-FFF2-40B4-BE49-F238E27FC236}">
                <a16:creationId xmlns:a16="http://schemas.microsoft.com/office/drawing/2014/main" id="{301014F9-134D-4C7A-B3CF-2284FEB537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860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3">
            <a:extLst>
              <a:ext uri="{FF2B5EF4-FFF2-40B4-BE49-F238E27FC236}">
                <a16:creationId xmlns:a16="http://schemas.microsoft.com/office/drawing/2014/main" id="{8353FC61-4D8D-4A86-B0B0-AB0A7C2A9F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9067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5">
            <a:extLst>
              <a:ext uri="{FF2B5EF4-FFF2-40B4-BE49-F238E27FC236}">
                <a16:creationId xmlns:a16="http://schemas.microsoft.com/office/drawing/2014/main" id="{34022DCE-1D0F-4DEA-BD6F-AF16BDBDC3C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-152400"/>
            <a:ext cx="103600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664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6">
            <a:extLst>
              <a:ext uri="{FF2B5EF4-FFF2-40B4-BE49-F238E27FC236}">
                <a16:creationId xmlns:a16="http://schemas.microsoft.com/office/drawing/2014/main" id="{09F07974-26CD-445B-A9AE-029683EB98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1452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8">
            <a:extLst>
              <a:ext uri="{FF2B5EF4-FFF2-40B4-BE49-F238E27FC236}">
                <a16:creationId xmlns:a16="http://schemas.microsoft.com/office/drawing/2014/main" id="{F11AF1B6-2B30-4373-A7A1-F677E82D14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83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">
            <a:extLst>
              <a:ext uri="{FF2B5EF4-FFF2-40B4-BE49-F238E27FC236}">
                <a16:creationId xmlns:a16="http://schemas.microsoft.com/office/drawing/2014/main" id="{6C92E4C6-D111-4905-87BC-618803642A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121" y="1414128"/>
            <a:ext cx="7815725" cy="41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5549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9">
            <a:extLst>
              <a:ext uri="{FF2B5EF4-FFF2-40B4-BE49-F238E27FC236}">
                <a16:creationId xmlns:a16="http://schemas.microsoft.com/office/drawing/2014/main" id="{B001005E-7E75-46A0-A417-B25D1942D9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72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A3B66D80-6463-46A7-9A29-D47424BFD5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8201"/>
            <a:ext cx="10360025" cy="59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9848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0">
            <a:extLst>
              <a:ext uri="{FF2B5EF4-FFF2-40B4-BE49-F238E27FC236}">
                <a16:creationId xmlns:a16="http://schemas.microsoft.com/office/drawing/2014/main" id="{2A719D79-61C0-451C-BD2D-FC16DC92F0D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9765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1">
            <a:extLst>
              <a:ext uri="{FF2B5EF4-FFF2-40B4-BE49-F238E27FC236}">
                <a16:creationId xmlns:a16="http://schemas.microsoft.com/office/drawing/2014/main" id="{337EE7F7-5A1C-4C05-BA3F-E4184D1F2C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897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22971" y="3260253"/>
            <a:ext cx="2089678" cy="465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37"/>
              </a:lnSpc>
            </a:pPr>
            <a:endParaRPr lang="en-US" sz="7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855898" y="2655474"/>
            <a:ext cx="2605242" cy="211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8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en-US" sz="3200" b="1" spc="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ctr"/>
            <a:endParaRPr lang="en-US" sz="2085" b="1" spc="-3" dirty="0"/>
          </a:p>
          <a:p>
            <a:pPr marL="180" algn="ctr">
              <a:spcBef>
                <a:spcPts val="5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082" algn="ctr">
              <a:spcBef>
                <a:spcPts val="300"/>
              </a:spcBef>
            </a:pPr>
            <a:r>
              <a:rPr lang="en-US" sz="2000" b="1" spc="-7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18"/>
              </a:spcBef>
            </a:pPr>
            <a:r>
              <a:rPr lang="en-US" sz="2000" b="1" dirty="0">
                <a:latin typeface="Times New Roman"/>
                <a:cs typeface="Times New Roman"/>
              </a:rPr>
              <a:t>Reciprocating Pump</a:t>
            </a:r>
          </a:p>
          <a:p>
            <a:endParaRPr lang="en-US" sz="938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282A9BA-5193-41E4-9E47-8676F829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8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3664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A922B097-6899-4304-90EF-74D02E2A7C1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7070" y="1792980"/>
            <a:ext cx="4305885" cy="32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2730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1765BA29-30DA-4182-8574-13A618DC03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696124"/>
            <a:ext cx="6867833" cy="34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4285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>
            <a:extLst>
              <a:ext uri="{FF2B5EF4-FFF2-40B4-BE49-F238E27FC236}">
                <a16:creationId xmlns:a16="http://schemas.microsoft.com/office/drawing/2014/main" id="{9650B3F7-1049-4D75-8430-0937615452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615186"/>
            <a:ext cx="6867833" cy="362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9966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58FA1046-6995-4446-92D8-15D5523444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4680" y="1609791"/>
            <a:ext cx="6490664" cy="36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1446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4F6ADBB5-94BE-4C3C-942B-AEE0FC4E0D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9338" y="1513475"/>
            <a:ext cx="6561349" cy="38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441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FC377C99-33A5-435C-89A1-687EA796E9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3796" y="1529662"/>
            <a:ext cx="6712433" cy="37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1739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1E5CDCE4-8410-440B-8F4F-E2231046E36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744417"/>
            <a:ext cx="6867833" cy="33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3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1C9B66-5A87-F270-A585-6030C5ECFEE6}"/>
              </a:ext>
            </a:extLst>
          </p:cNvPr>
          <p:cNvSpPr txBox="1"/>
          <p:nvPr/>
        </p:nvSpPr>
        <p:spPr>
          <a:xfrm>
            <a:off x="3579812" y="725682"/>
            <a:ext cx="3505200" cy="42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24"/>
              </a:lnSpc>
              <a:spcBef>
                <a:spcPct val="0"/>
              </a:spcBef>
            </a:pPr>
            <a:r>
              <a:rPr lang="en-US" sz="2039" b="1" dirty="0"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6EFFC3C-A5D4-E96E-98CE-F27578051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357770"/>
              </p:ext>
            </p:extLst>
          </p:nvPr>
        </p:nvGraphicFramePr>
        <p:xfrm>
          <a:off x="1065212" y="1447800"/>
          <a:ext cx="8305799" cy="4800598"/>
        </p:xfrm>
        <a:graphic>
          <a:graphicData uri="http://schemas.openxmlformats.org/drawingml/2006/table">
            <a:tbl>
              <a:tblPr/>
              <a:tblGrid>
                <a:gridCol w="2887219">
                  <a:extLst>
                    <a:ext uri="{9D8B030D-6E8A-4147-A177-3AD203B41FA5}">
                      <a16:colId xmlns:a16="http://schemas.microsoft.com/office/drawing/2014/main" val="1400201644"/>
                    </a:ext>
                  </a:extLst>
                </a:gridCol>
                <a:gridCol w="5418580">
                  <a:extLst>
                    <a:ext uri="{9D8B030D-6E8A-4147-A177-3AD203B41FA5}">
                      <a16:colId xmlns:a16="http://schemas.microsoft.com/office/drawing/2014/main" val="2667326156"/>
                    </a:ext>
                  </a:extLst>
                </a:gridCol>
              </a:tblGrid>
              <a:tr h="653611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ontserrat Bold"/>
                          <a:cs typeface="Times New Roman" panose="02020603050405020304" pitchFamily="18" charset="0"/>
                          <a:sym typeface="Montserrat Bold"/>
                        </a:rPr>
                        <a:t>Course Title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ontserrat Bold"/>
                          <a:cs typeface="Times New Roman" panose="02020603050405020304" pitchFamily="18" charset="0"/>
                          <a:sym typeface="Montserrat Bold"/>
                        </a:rPr>
                        <a:t>Fluid Mechanics I</a:t>
                      </a: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51719"/>
                  </a:ext>
                </a:extLst>
              </a:tr>
              <a:tr h="590252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Course Code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0715-3121</a:t>
                      </a: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5041"/>
                  </a:ext>
                </a:extLst>
              </a:tr>
              <a:tr h="590252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Credits</a:t>
                      </a: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03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465083"/>
                  </a:ext>
                </a:extLst>
              </a:tr>
              <a:tr h="590252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CIE Marks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Public Sans Bold"/>
                        </a:rPr>
                        <a:t>90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00493"/>
                  </a:ext>
                </a:extLst>
              </a:tr>
              <a:tr h="590252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SEE Marks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Public Sans Bold"/>
                        </a:rPr>
                        <a:t>60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35922"/>
                  </a:ext>
                </a:extLst>
              </a:tr>
              <a:tr h="100015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Exam Hours </a:t>
                      </a: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2 hours (Mid Exam)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30963"/>
                  </a:ext>
                </a:extLst>
              </a:tr>
              <a:tr h="785826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1400" b="1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Level</a:t>
                      </a:r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5</a:t>
                      </a:r>
                      <a:r>
                        <a:rPr lang="en-US" sz="1400" b="1" baseline="30000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th</a:t>
                      </a:r>
                      <a:r>
                        <a:rPr lang="en-US" sz="1400" b="1" dirty="0">
                          <a:solidFill>
                            <a:srgbClr val="243B55"/>
                          </a:solidFill>
                          <a:latin typeface="Times New Roman" panose="02020603050405020304" pitchFamily="18" charset="0"/>
                          <a:ea typeface="Public Sans Bold"/>
                          <a:cs typeface="Times New Roman" panose="02020603050405020304" pitchFamily="18" charset="0"/>
                          <a:sym typeface="Public Sans Bold"/>
                        </a:rPr>
                        <a:t>   Semester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215" marR="79215" marT="79215" marB="7921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7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50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B3692-B61B-47BA-8045-D668AC61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1" y="1398893"/>
            <a:ext cx="8935522" cy="436516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4E801C25-2402-48C4-BFD8-0E4022D9EE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03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549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551CE1E9-0840-4700-9C88-D8EACFB398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615186"/>
            <a:ext cx="6867833" cy="362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037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2">
            <a:extLst>
              <a:ext uri="{FF2B5EF4-FFF2-40B4-BE49-F238E27FC236}">
                <a16:creationId xmlns:a16="http://schemas.microsoft.com/office/drawing/2014/main" id="{C8361397-83CA-4884-B808-0F3C6B351A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685333"/>
            <a:ext cx="6867833" cy="34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2307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4">
            <a:extLst>
              <a:ext uri="{FF2B5EF4-FFF2-40B4-BE49-F238E27FC236}">
                <a16:creationId xmlns:a16="http://schemas.microsoft.com/office/drawing/2014/main" id="{7A316F2F-6BDB-4EF1-BAE9-BC76B5144E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701520"/>
            <a:ext cx="6867833" cy="34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27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">
            <a:extLst>
              <a:ext uri="{FF2B5EF4-FFF2-40B4-BE49-F238E27FC236}">
                <a16:creationId xmlns:a16="http://schemas.microsoft.com/office/drawing/2014/main" id="{E9618274-57B7-4F59-B82D-15B71D3BBE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615186"/>
            <a:ext cx="6867833" cy="362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3778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7">
            <a:extLst>
              <a:ext uri="{FF2B5EF4-FFF2-40B4-BE49-F238E27FC236}">
                <a16:creationId xmlns:a16="http://schemas.microsoft.com/office/drawing/2014/main" id="{2E03F4B8-2302-4153-95E9-4B71A39602C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096" y="1749813"/>
            <a:ext cx="6867833" cy="3358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E7F3A7-8EAC-4678-8172-F732E6D89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3600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404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30936" y="4510229"/>
            <a:ext cx="3154771" cy="1832789"/>
            <a:chOff x="5173825" y="7052135"/>
            <a:chExt cx="5568950" cy="3235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3825" y="7052135"/>
              <a:ext cx="5568326" cy="3234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9439" y="9934716"/>
              <a:ext cx="178941" cy="1789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9439" y="9680944"/>
              <a:ext cx="177314" cy="17894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90862" y="6093428"/>
            <a:ext cx="95840" cy="9676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91783" y="5940453"/>
            <a:ext cx="94918" cy="949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91783" y="5797614"/>
            <a:ext cx="93996" cy="939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81648" y="6240874"/>
            <a:ext cx="93996" cy="921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94550" y="5656619"/>
            <a:ext cx="89388" cy="8754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07450" y="5513782"/>
            <a:ext cx="83860" cy="857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65742" y="4384901"/>
            <a:ext cx="82016" cy="8201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42495" y="6235344"/>
            <a:ext cx="82938" cy="8201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21982" y="4384899"/>
            <a:ext cx="82016" cy="8293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642495" y="6091584"/>
            <a:ext cx="82938" cy="8293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08371" y="5371864"/>
            <a:ext cx="81095" cy="829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77301" y="4374763"/>
            <a:ext cx="82016" cy="8293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53554" y="5947826"/>
            <a:ext cx="82016" cy="8201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34461" y="4374763"/>
            <a:ext cx="80174" cy="8293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09501" y="4385822"/>
            <a:ext cx="82016" cy="8109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654475" y="5804065"/>
            <a:ext cx="81095" cy="8109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91624" y="4375685"/>
            <a:ext cx="79252" cy="8109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54475" y="5661227"/>
            <a:ext cx="80174" cy="801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865241" y="4385822"/>
            <a:ext cx="78330" cy="801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810214" y="5229949"/>
            <a:ext cx="78330" cy="7740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40646" y="6157014"/>
            <a:ext cx="76488" cy="7648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39725" y="6012333"/>
            <a:ext cx="76488" cy="7740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848786" y="4377527"/>
            <a:ext cx="77409" cy="7740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140646" y="6299851"/>
            <a:ext cx="75566" cy="4290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657240" y="5520232"/>
            <a:ext cx="75566" cy="7556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139724" y="5869496"/>
            <a:ext cx="75566" cy="7372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011765" y="4401488"/>
            <a:ext cx="73723" cy="6911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155390" y="5729421"/>
            <a:ext cx="67272" cy="6635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508873" y="6243638"/>
            <a:ext cx="64507" cy="6450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700419" y="4373842"/>
            <a:ext cx="65429" cy="6635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507951" y="6099879"/>
            <a:ext cx="65429" cy="6542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671985" y="5380160"/>
            <a:ext cx="65429" cy="6635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584172" y="4250356"/>
            <a:ext cx="65429" cy="6450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518088" y="5955197"/>
            <a:ext cx="65429" cy="6542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161053" y="4404252"/>
            <a:ext cx="63586" cy="6450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728853" y="4251277"/>
            <a:ext cx="63585" cy="6358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519010" y="5813281"/>
            <a:ext cx="65429" cy="62664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430275" y="4240218"/>
            <a:ext cx="63585" cy="6450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816666" y="5093561"/>
            <a:ext cx="65429" cy="6542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142755" y="4241141"/>
            <a:ext cx="64507" cy="6358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998997" y="4241141"/>
            <a:ext cx="62664" cy="6266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519932" y="5669521"/>
            <a:ext cx="62664" cy="6174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157234" y="5586583"/>
            <a:ext cx="63585" cy="6358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287437" y="4240219"/>
            <a:ext cx="62664" cy="6542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673828" y="5237321"/>
            <a:ext cx="61743" cy="6266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558502" y="4374764"/>
            <a:ext cx="60821" cy="6174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157234" y="5444666"/>
            <a:ext cx="60821" cy="6082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874455" y="4252198"/>
            <a:ext cx="60821" cy="60821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829567" y="4941507"/>
            <a:ext cx="59900" cy="59900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856159" y="4242061"/>
            <a:ext cx="61743" cy="59900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292699" y="6019704"/>
            <a:ext cx="59900" cy="6082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519930" y="5526683"/>
            <a:ext cx="60821" cy="60821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292699" y="6174523"/>
            <a:ext cx="59900" cy="5990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306657" y="4406094"/>
            <a:ext cx="58978" cy="60821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292700" y="5875945"/>
            <a:ext cx="58978" cy="60821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6294132" y="6318283"/>
            <a:ext cx="56476" cy="24821"/>
          </a:xfrm>
          <a:custGeom>
            <a:avLst/>
            <a:gdLst/>
            <a:ahLst/>
            <a:cxnLst/>
            <a:rect l="l" t="t" r="r" b="b"/>
            <a:pathLst>
              <a:path w="99695" h="43815">
                <a:moveTo>
                  <a:pt x="99278" y="43203"/>
                </a:moveTo>
                <a:lnTo>
                  <a:pt x="0" y="43203"/>
                </a:lnTo>
                <a:lnTo>
                  <a:pt x="1234" y="37287"/>
                </a:lnTo>
                <a:lnTo>
                  <a:pt x="12927" y="19724"/>
                </a:lnTo>
                <a:lnTo>
                  <a:pt x="29499" y="6125"/>
                </a:lnTo>
                <a:lnTo>
                  <a:pt x="47902" y="0"/>
                </a:lnTo>
                <a:lnTo>
                  <a:pt x="65669" y="3761"/>
                </a:lnTo>
                <a:lnTo>
                  <a:pt x="82673" y="15454"/>
                </a:lnTo>
                <a:lnTo>
                  <a:pt x="95712" y="32026"/>
                </a:lnTo>
                <a:lnTo>
                  <a:pt x="99278" y="4320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pic>
        <p:nvPicPr>
          <p:cNvPr id="62" name="object 6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019137" y="4253120"/>
            <a:ext cx="57135" cy="5713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160920" y="5292613"/>
            <a:ext cx="56214" cy="56214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417507" y="4377527"/>
            <a:ext cx="56214" cy="55292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2678435" y="5087111"/>
            <a:ext cx="54371" cy="5529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716085" y="4234689"/>
            <a:ext cx="53449" cy="5529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306523" y="5734950"/>
            <a:ext cx="52528" cy="54371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534676" y="5376472"/>
            <a:ext cx="54371" cy="52528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2374328" y="6252854"/>
            <a:ext cx="46076" cy="46076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5457788" y="4414389"/>
            <a:ext cx="45155" cy="45155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2374328" y="6110014"/>
            <a:ext cx="46076" cy="46076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593503" y="4116387"/>
            <a:ext cx="45846" cy="44694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2373636" y="5967524"/>
            <a:ext cx="47805" cy="4112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384465" y="5822497"/>
            <a:ext cx="45155" cy="43312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6309864" y="5597066"/>
            <a:ext cx="46998" cy="44118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154736" y="4105329"/>
            <a:ext cx="42391" cy="42736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836709" y="4804428"/>
            <a:ext cx="44579" cy="45040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450362" y="4105920"/>
            <a:ext cx="46264" cy="45601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171190" y="4269708"/>
            <a:ext cx="43773" cy="46538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295501" y="4106942"/>
            <a:ext cx="45385" cy="42044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4738069" y="4117654"/>
            <a:ext cx="44233" cy="41469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4010054" y="4107517"/>
            <a:ext cx="42391" cy="41844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2385386" y="5668600"/>
            <a:ext cx="42391" cy="42391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3577854" y="4241140"/>
            <a:ext cx="42391" cy="41469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282042" y="4384899"/>
            <a:ext cx="40547" cy="42390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6178429" y="5155303"/>
            <a:ext cx="41469" cy="42391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2541125" y="5237321"/>
            <a:ext cx="41469" cy="42390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6311130" y="5453882"/>
            <a:ext cx="41469" cy="40547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4884593" y="4118576"/>
            <a:ext cx="40547" cy="40547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2684886" y="4950723"/>
            <a:ext cx="40547" cy="40547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5315872" y="4272472"/>
            <a:ext cx="39626" cy="40547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6446597" y="6185581"/>
            <a:ext cx="38705" cy="3778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3868137" y="4100145"/>
            <a:ext cx="37783" cy="37783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6446596" y="6040901"/>
            <a:ext cx="38704" cy="38705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389073" y="5527604"/>
            <a:ext cx="36861" cy="38704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6448475" y="6329341"/>
            <a:ext cx="34533" cy="13670"/>
          </a:xfrm>
          <a:custGeom>
            <a:avLst/>
            <a:gdLst/>
            <a:ahLst/>
            <a:cxnLst/>
            <a:rect l="l" t="t" r="r" b="b"/>
            <a:pathLst>
              <a:path w="60959" h="24129">
                <a:moveTo>
                  <a:pt x="60627" y="23682"/>
                </a:moveTo>
                <a:lnTo>
                  <a:pt x="0" y="23682"/>
                </a:lnTo>
                <a:lnTo>
                  <a:pt x="7257" y="13420"/>
                </a:lnTo>
                <a:lnTo>
                  <a:pt x="18898" y="3965"/>
                </a:lnTo>
                <a:lnTo>
                  <a:pt x="30845" y="0"/>
                </a:lnTo>
                <a:lnTo>
                  <a:pt x="42105" y="3279"/>
                </a:lnTo>
                <a:lnTo>
                  <a:pt x="52602" y="11590"/>
                </a:lnTo>
                <a:lnTo>
                  <a:pt x="60355" y="22647"/>
                </a:lnTo>
                <a:lnTo>
                  <a:pt x="60627" y="2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97" name="object 97"/>
          <p:cNvSpPr/>
          <p:nvPr/>
        </p:nvSpPr>
        <p:spPr>
          <a:xfrm>
            <a:off x="5605407" y="4430055"/>
            <a:ext cx="35972" cy="38850"/>
          </a:xfrm>
          <a:custGeom>
            <a:avLst/>
            <a:gdLst/>
            <a:ahLst/>
            <a:cxnLst/>
            <a:rect l="l" t="t" r="r" b="b"/>
            <a:pathLst>
              <a:path w="63500" h="68579">
                <a:moveTo>
                  <a:pt x="33856" y="68323"/>
                </a:moveTo>
                <a:lnTo>
                  <a:pt x="18707" y="57088"/>
                </a:lnTo>
                <a:lnTo>
                  <a:pt x="6608" y="46768"/>
                </a:lnTo>
                <a:lnTo>
                  <a:pt x="0" y="35839"/>
                </a:lnTo>
                <a:lnTo>
                  <a:pt x="1321" y="22774"/>
                </a:lnTo>
                <a:lnTo>
                  <a:pt x="6862" y="14411"/>
                </a:lnTo>
                <a:lnTo>
                  <a:pt x="15148" y="7117"/>
                </a:lnTo>
                <a:lnTo>
                  <a:pt x="24655" y="1957"/>
                </a:lnTo>
                <a:lnTo>
                  <a:pt x="33856" y="0"/>
                </a:lnTo>
                <a:lnTo>
                  <a:pt x="43007" y="2465"/>
                </a:lnTo>
                <a:lnTo>
                  <a:pt x="52157" y="8743"/>
                </a:lnTo>
                <a:lnTo>
                  <a:pt x="59477" y="17157"/>
                </a:lnTo>
                <a:lnTo>
                  <a:pt x="63137" y="26027"/>
                </a:lnTo>
                <a:lnTo>
                  <a:pt x="63366" y="40643"/>
                </a:lnTo>
                <a:lnTo>
                  <a:pt x="55207" y="50225"/>
                </a:lnTo>
                <a:lnTo>
                  <a:pt x="43693" y="58283"/>
                </a:lnTo>
                <a:lnTo>
                  <a:pt x="33856" y="6832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98" name="object 98"/>
          <p:cNvSpPr/>
          <p:nvPr/>
        </p:nvSpPr>
        <p:spPr>
          <a:xfrm>
            <a:off x="3428566" y="4247591"/>
            <a:ext cx="31655" cy="37051"/>
          </a:xfrm>
          <a:custGeom>
            <a:avLst/>
            <a:gdLst/>
            <a:ahLst/>
            <a:cxnLst/>
            <a:rect l="l" t="t" r="r" b="b"/>
            <a:pathLst>
              <a:path w="55879" h="65404">
                <a:moveTo>
                  <a:pt x="26027" y="65069"/>
                </a:moveTo>
                <a:lnTo>
                  <a:pt x="17157" y="52513"/>
                </a:lnTo>
                <a:lnTo>
                  <a:pt x="8743" y="41481"/>
                </a:lnTo>
                <a:lnTo>
                  <a:pt x="2465" y="31670"/>
                </a:lnTo>
                <a:lnTo>
                  <a:pt x="29281" y="0"/>
                </a:lnTo>
                <a:lnTo>
                  <a:pt x="37694" y="2923"/>
                </a:lnTo>
                <a:lnTo>
                  <a:pt x="46565" y="9963"/>
                </a:lnTo>
                <a:lnTo>
                  <a:pt x="53301" y="18529"/>
                </a:lnTo>
                <a:lnTo>
                  <a:pt x="55309" y="26027"/>
                </a:lnTo>
                <a:lnTo>
                  <a:pt x="52792" y="34644"/>
                </a:lnTo>
                <a:lnTo>
                  <a:pt x="46158" y="43718"/>
                </a:lnTo>
                <a:lnTo>
                  <a:pt x="26027" y="6506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99" name="object 99"/>
          <p:cNvSpPr/>
          <p:nvPr/>
        </p:nvSpPr>
        <p:spPr>
          <a:xfrm>
            <a:off x="5031908" y="4124105"/>
            <a:ext cx="38850" cy="30576"/>
          </a:xfrm>
          <a:custGeom>
            <a:avLst/>
            <a:gdLst/>
            <a:ahLst/>
            <a:cxnLst/>
            <a:rect l="l" t="t" r="r" b="b"/>
            <a:pathLst>
              <a:path w="68579" h="53975">
                <a:moveTo>
                  <a:pt x="29509" y="53682"/>
                </a:moveTo>
                <a:lnTo>
                  <a:pt x="228" y="29281"/>
                </a:lnTo>
                <a:lnTo>
                  <a:pt x="0" y="20130"/>
                </a:lnTo>
                <a:lnTo>
                  <a:pt x="6938" y="9760"/>
                </a:lnTo>
                <a:lnTo>
                  <a:pt x="17843" y="1830"/>
                </a:lnTo>
                <a:lnTo>
                  <a:pt x="29509" y="0"/>
                </a:lnTo>
                <a:lnTo>
                  <a:pt x="37897" y="3583"/>
                </a:lnTo>
                <a:lnTo>
                  <a:pt x="46590" y="9150"/>
                </a:lnTo>
                <a:lnTo>
                  <a:pt x="56503" y="16241"/>
                </a:lnTo>
                <a:lnTo>
                  <a:pt x="68551" y="24401"/>
                </a:lnTo>
                <a:lnTo>
                  <a:pt x="56503" y="34237"/>
                </a:lnTo>
                <a:lnTo>
                  <a:pt x="46590" y="43311"/>
                </a:lnTo>
                <a:lnTo>
                  <a:pt x="37897" y="50250"/>
                </a:lnTo>
                <a:lnTo>
                  <a:pt x="29509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0" name="object 100"/>
          <p:cNvSpPr/>
          <p:nvPr/>
        </p:nvSpPr>
        <p:spPr>
          <a:xfrm>
            <a:off x="2544928" y="5097247"/>
            <a:ext cx="31295" cy="34174"/>
          </a:xfrm>
          <a:custGeom>
            <a:avLst/>
            <a:gdLst/>
            <a:ahLst/>
            <a:cxnLst/>
            <a:rect l="l" t="t" r="r" b="b"/>
            <a:pathLst>
              <a:path w="55245" h="60325">
                <a:moveTo>
                  <a:pt x="30704" y="60189"/>
                </a:moveTo>
                <a:lnTo>
                  <a:pt x="0" y="25392"/>
                </a:lnTo>
                <a:lnTo>
                  <a:pt x="5896" y="15250"/>
                </a:lnTo>
                <a:lnTo>
                  <a:pt x="16064" y="7244"/>
                </a:lnTo>
                <a:lnTo>
                  <a:pt x="27451" y="0"/>
                </a:lnTo>
                <a:lnTo>
                  <a:pt x="40668" y="6557"/>
                </a:lnTo>
                <a:lnTo>
                  <a:pt x="50225" y="14640"/>
                </a:lnTo>
                <a:lnTo>
                  <a:pt x="54902" y="25163"/>
                </a:lnTo>
                <a:lnTo>
                  <a:pt x="53479" y="39041"/>
                </a:lnTo>
                <a:lnTo>
                  <a:pt x="49463" y="46692"/>
                </a:lnTo>
                <a:lnTo>
                  <a:pt x="43311" y="53885"/>
                </a:lnTo>
                <a:lnTo>
                  <a:pt x="36550" y="58943"/>
                </a:lnTo>
                <a:lnTo>
                  <a:pt x="30704" y="6018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1" name="object 101"/>
          <p:cNvSpPr/>
          <p:nvPr/>
        </p:nvSpPr>
        <p:spPr>
          <a:xfrm>
            <a:off x="6462263" y="5891612"/>
            <a:ext cx="29497" cy="35972"/>
          </a:xfrm>
          <a:custGeom>
            <a:avLst/>
            <a:gdLst/>
            <a:ahLst/>
            <a:cxnLst/>
            <a:rect l="l" t="t" r="r" b="b"/>
            <a:pathLst>
              <a:path w="52070" h="63500">
                <a:moveTo>
                  <a:pt x="27654" y="63442"/>
                </a:moveTo>
                <a:lnTo>
                  <a:pt x="18072" y="52360"/>
                </a:lnTo>
                <a:lnTo>
                  <a:pt x="9557" y="43108"/>
                </a:lnTo>
                <a:lnTo>
                  <a:pt x="3177" y="35076"/>
                </a:lnTo>
                <a:lnTo>
                  <a:pt x="0" y="27654"/>
                </a:lnTo>
                <a:lnTo>
                  <a:pt x="152" y="16470"/>
                </a:lnTo>
                <a:lnTo>
                  <a:pt x="4880" y="7727"/>
                </a:lnTo>
                <a:lnTo>
                  <a:pt x="13268" y="2033"/>
                </a:lnTo>
                <a:lnTo>
                  <a:pt x="24401" y="0"/>
                </a:lnTo>
                <a:lnTo>
                  <a:pt x="35813" y="1067"/>
                </a:lnTo>
                <a:lnTo>
                  <a:pt x="44938" y="6100"/>
                </a:lnTo>
                <a:lnTo>
                  <a:pt x="50708" y="14183"/>
                </a:lnTo>
                <a:lnTo>
                  <a:pt x="52055" y="24401"/>
                </a:lnTo>
                <a:lnTo>
                  <a:pt x="49158" y="32788"/>
                </a:lnTo>
                <a:lnTo>
                  <a:pt x="43515" y="41481"/>
                </a:lnTo>
                <a:lnTo>
                  <a:pt x="36042" y="51394"/>
                </a:lnTo>
                <a:lnTo>
                  <a:pt x="27654" y="634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2" name="object 102"/>
          <p:cNvSpPr/>
          <p:nvPr/>
        </p:nvSpPr>
        <p:spPr>
          <a:xfrm>
            <a:off x="6317582" y="5314702"/>
            <a:ext cx="37051" cy="31655"/>
          </a:xfrm>
          <a:custGeom>
            <a:avLst/>
            <a:gdLst/>
            <a:ahLst/>
            <a:cxnLst/>
            <a:rect l="l" t="t" r="r" b="b"/>
            <a:pathLst>
              <a:path w="65404" h="55879">
                <a:moveTo>
                  <a:pt x="24401" y="55359"/>
                </a:moveTo>
                <a:lnTo>
                  <a:pt x="14869" y="54216"/>
                </a:lnTo>
                <a:lnTo>
                  <a:pt x="6710" y="47429"/>
                </a:lnTo>
                <a:lnTo>
                  <a:pt x="1296" y="37287"/>
                </a:lnTo>
                <a:lnTo>
                  <a:pt x="0" y="26078"/>
                </a:lnTo>
                <a:lnTo>
                  <a:pt x="3634" y="15149"/>
                </a:lnTo>
                <a:lnTo>
                  <a:pt x="10777" y="5744"/>
                </a:lnTo>
                <a:lnTo>
                  <a:pt x="19444" y="0"/>
                </a:lnTo>
                <a:lnTo>
                  <a:pt x="27654" y="50"/>
                </a:lnTo>
                <a:lnTo>
                  <a:pt x="36703" y="5566"/>
                </a:lnTo>
                <a:lnTo>
                  <a:pt x="45142" y="12454"/>
                </a:lnTo>
                <a:lnTo>
                  <a:pt x="65069" y="30958"/>
                </a:lnTo>
                <a:lnTo>
                  <a:pt x="52995" y="39117"/>
                </a:lnTo>
                <a:lnTo>
                  <a:pt x="42905" y="46209"/>
                </a:lnTo>
                <a:lnTo>
                  <a:pt x="33729" y="51776"/>
                </a:lnTo>
                <a:lnTo>
                  <a:pt x="24401" y="5535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3" name="object 103"/>
          <p:cNvSpPr/>
          <p:nvPr/>
        </p:nvSpPr>
        <p:spPr>
          <a:xfrm>
            <a:off x="2847076" y="4668733"/>
            <a:ext cx="25180" cy="27339"/>
          </a:xfrm>
          <a:custGeom>
            <a:avLst/>
            <a:gdLst/>
            <a:ahLst/>
            <a:cxnLst/>
            <a:rect l="l" t="t" r="r" b="b"/>
            <a:pathLst>
              <a:path w="44450" h="48259">
                <a:moveTo>
                  <a:pt x="27908" y="48242"/>
                </a:moveTo>
                <a:lnTo>
                  <a:pt x="0" y="24400"/>
                </a:lnTo>
                <a:lnTo>
                  <a:pt x="2541" y="18071"/>
                </a:lnTo>
                <a:lnTo>
                  <a:pt x="6913" y="11590"/>
                </a:lnTo>
                <a:lnTo>
                  <a:pt x="16267" y="0"/>
                </a:lnTo>
                <a:lnTo>
                  <a:pt x="30425" y="3634"/>
                </a:lnTo>
                <a:lnTo>
                  <a:pt x="39245" y="9557"/>
                </a:lnTo>
                <a:lnTo>
                  <a:pt x="43489" y="17614"/>
                </a:lnTo>
                <a:lnTo>
                  <a:pt x="43921" y="27654"/>
                </a:lnTo>
                <a:lnTo>
                  <a:pt x="41227" y="37567"/>
                </a:lnTo>
                <a:lnTo>
                  <a:pt x="35788" y="44735"/>
                </a:lnTo>
                <a:lnTo>
                  <a:pt x="27908" y="4824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4" name="object 104"/>
          <p:cNvSpPr/>
          <p:nvPr/>
        </p:nvSpPr>
        <p:spPr>
          <a:xfrm>
            <a:off x="2394545" y="5390296"/>
            <a:ext cx="25180" cy="2518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249" y="43921"/>
                </a:moveTo>
                <a:lnTo>
                  <a:pt x="0" y="12810"/>
                </a:lnTo>
                <a:lnTo>
                  <a:pt x="4168" y="5286"/>
                </a:lnTo>
                <a:lnTo>
                  <a:pt x="11997" y="813"/>
                </a:lnTo>
                <a:lnTo>
                  <a:pt x="22876" y="0"/>
                </a:lnTo>
                <a:lnTo>
                  <a:pt x="32636" y="1626"/>
                </a:lnTo>
                <a:lnTo>
                  <a:pt x="39143" y="9760"/>
                </a:lnTo>
                <a:lnTo>
                  <a:pt x="44023" y="13014"/>
                </a:lnTo>
                <a:lnTo>
                  <a:pt x="42523" y="27908"/>
                </a:lnTo>
                <a:lnTo>
                  <a:pt x="38126" y="38228"/>
                </a:lnTo>
                <a:lnTo>
                  <a:pt x="30984" y="43667"/>
                </a:lnTo>
                <a:lnTo>
                  <a:pt x="21249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5" name="object 105"/>
          <p:cNvSpPr/>
          <p:nvPr/>
        </p:nvSpPr>
        <p:spPr>
          <a:xfrm>
            <a:off x="6186723" y="5020559"/>
            <a:ext cx="31655" cy="24461"/>
          </a:xfrm>
          <a:custGeom>
            <a:avLst/>
            <a:gdLst/>
            <a:ahLst/>
            <a:cxnLst/>
            <a:rect l="l" t="t" r="r" b="b"/>
            <a:pathLst>
              <a:path w="55879" h="43179">
                <a:moveTo>
                  <a:pt x="19521" y="42651"/>
                </a:moveTo>
                <a:lnTo>
                  <a:pt x="10980" y="42549"/>
                </a:lnTo>
                <a:lnTo>
                  <a:pt x="4880" y="38177"/>
                </a:lnTo>
                <a:lnTo>
                  <a:pt x="1220" y="30755"/>
                </a:lnTo>
                <a:lnTo>
                  <a:pt x="0" y="21503"/>
                </a:lnTo>
                <a:lnTo>
                  <a:pt x="1499" y="10878"/>
                </a:lnTo>
                <a:lnTo>
                  <a:pt x="5896" y="3609"/>
                </a:lnTo>
                <a:lnTo>
                  <a:pt x="13039" y="0"/>
                </a:lnTo>
                <a:lnTo>
                  <a:pt x="22774" y="355"/>
                </a:lnTo>
                <a:lnTo>
                  <a:pt x="29688" y="2745"/>
                </a:lnTo>
                <a:lnTo>
                  <a:pt x="36602" y="7269"/>
                </a:lnTo>
                <a:lnTo>
                  <a:pt x="44735" y="13623"/>
                </a:lnTo>
                <a:lnTo>
                  <a:pt x="55309" y="21503"/>
                </a:lnTo>
                <a:lnTo>
                  <a:pt x="44227" y="29382"/>
                </a:lnTo>
                <a:lnTo>
                  <a:pt x="34975" y="35737"/>
                </a:lnTo>
                <a:lnTo>
                  <a:pt x="26943" y="40261"/>
                </a:lnTo>
                <a:lnTo>
                  <a:pt x="19521" y="4265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6" name="object 106"/>
          <p:cNvSpPr/>
          <p:nvPr/>
        </p:nvSpPr>
        <p:spPr>
          <a:xfrm>
            <a:off x="6464106" y="5744166"/>
            <a:ext cx="25180" cy="30576"/>
          </a:xfrm>
          <a:custGeom>
            <a:avLst/>
            <a:gdLst/>
            <a:ahLst/>
            <a:cxnLst/>
            <a:rect l="l" t="t" r="r" b="b"/>
            <a:pathLst>
              <a:path w="44450" h="53975">
                <a:moveTo>
                  <a:pt x="21147" y="53682"/>
                </a:moveTo>
                <a:lnTo>
                  <a:pt x="12124" y="52207"/>
                </a:lnTo>
                <a:lnTo>
                  <a:pt x="5083" y="47988"/>
                </a:lnTo>
                <a:lnTo>
                  <a:pt x="787" y="41329"/>
                </a:lnTo>
                <a:lnTo>
                  <a:pt x="0" y="32534"/>
                </a:lnTo>
                <a:lnTo>
                  <a:pt x="2389" y="25621"/>
                </a:lnTo>
                <a:lnTo>
                  <a:pt x="6913" y="18707"/>
                </a:lnTo>
                <a:lnTo>
                  <a:pt x="13268" y="10573"/>
                </a:lnTo>
                <a:lnTo>
                  <a:pt x="21147" y="0"/>
                </a:lnTo>
                <a:lnTo>
                  <a:pt x="29281" y="9633"/>
                </a:lnTo>
                <a:lnTo>
                  <a:pt x="36194" y="17284"/>
                </a:lnTo>
                <a:lnTo>
                  <a:pt x="41278" y="24019"/>
                </a:lnTo>
                <a:lnTo>
                  <a:pt x="43921" y="30907"/>
                </a:lnTo>
                <a:lnTo>
                  <a:pt x="44023" y="41557"/>
                </a:lnTo>
                <a:lnTo>
                  <a:pt x="39854" y="49005"/>
                </a:lnTo>
                <a:lnTo>
                  <a:pt x="32026" y="53097"/>
                </a:lnTo>
                <a:lnTo>
                  <a:pt x="21147" y="5368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7" name="object 107"/>
          <p:cNvSpPr/>
          <p:nvPr/>
        </p:nvSpPr>
        <p:spPr>
          <a:xfrm>
            <a:off x="5469408" y="4281688"/>
            <a:ext cx="29138" cy="22303"/>
          </a:xfrm>
          <a:custGeom>
            <a:avLst/>
            <a:gdLst/>
            <a:ahLst/>
            <a:cxnLst/>
            <a:rect l="l" t="t" r="r" b="b"/>
            <a:pathLst>
              <a:path w="51434" h="39370">
                <a:moveTo>
                  <a:pt x="18529" y="39041"/>
                </a:moveTo>
                <a:lnTo>
                  <a:pt x="9099" y="38253"/>
                </a:lnTo>
                <a:lnTo>
                  <a:pt x="2872" y="33958"/>
                </a:lnTo>
                <a:lnTo>
                  <a:pt x="0" y="26917"/>
                </a:lnTo>
                <a:lnTo>
                  <a:pt x="635" y="17894"/>
                </a:lnTo>
                <a:lnTo>
                  <a:pt x="2262" y="11387"/>
                </a:lnTo>
                <a:lnTo>
                  <a:pt x="12022" y="1626"/>
                </a:lnTo>
                <a:lnTo>
                  <a:pt x="18529" y="0"/>
                </a:lnTo>
                <a:lnTo>
                  <a:pt x="23841" y="1677"/>
                </a:lnTo>
                <a:lnTo>
                  <a:pt x="30526" y="6100"/>
                </a:lnTo>
                <a:lnTo>
                  <a:pt x="39346" y="12352"/>
                </a:lnTo>
                <a:lnTo>
                  <a:pt x="51064" y="19520"/>
                </a:lnTo>
                <a:lnTo>
                  <a:pt x="39575" y="27374"/>
                </a:lnTo>
                <a:lnTo>
                  <a:pt x="31136" y="33551"/>
                </a:lnTo>
                <a:lnTo>
                  <a:pt x="24528" y="37592"/>
                </a:lnTo>
                <a:lnTo>
                  <a:pt x="18529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8" name="object 108"/>
          <p:cNvSpPr/>
          <p:nvPr/>
        </p:nvSpPr>
        <p:spPr>
          <a:xfrm>
            <a:off x="2703604" y="4816179"/>
            <a:ext cx="23022" cy="22303"/>
          </a:xfrm>
          <a:custGeom>
            <a:avLst/>
            <a:gdLst/>
            <a:ahLst/>
            <a:cxnLst/>
            <a:rect l="l" t="t" r="r" b="b"/>
            <a:pathLst>
              <a:path w="40639" h="39370">
                <a:moveTo>
                  <a:pt x="17385" y="39041"/>
                </a:moveTo>
                <a:lnTo>
                  <a:pt x="7523" y="37084"/>
                </a:lnTo>
                <a:lnTo>
                  <a:pt x="1931" y="31924"/>
                </a:lnTo>
                <a:lnTo>
                  <a:pt x="0" y="24629"/>
                </a:lnTo>
                <a:lnTo>
                  <a:pt x="1118" y="16267"/>
                </a:lnTo>
                <a:lnTo>
                  <a:pt x="3710" y="11209"/>
                </a:lnTo>
                <a:lnTo>
                  <a:pt x="8438" y="6303"/>
                </a:lnTo>
                <a:lnTo>
                  <a:pt x="14386" y="2313"/>
                </a:lnTo>
                <a:lnTo>
                  <a:pt x="20639" y="0"/>
                </a:lnTo>
                <a:lnTo>
                  <a:pt x="30094" y="559"/>
                </a:lnTo>
                <a:lnTo>
                  <a:pt x="36499" y="4473"/>
                </a:lnTo>
                <a:lnTo>
                  <a:pt x="39855" y="11438"/>
                </a:lnTo>
                <a:lnTo>
                  <a:pt x="40160" y="21147"/>
                </a:lnTo>
                <a:lnTo>
                  <a:pt x="38660" y="30348"/>
                </a:lnTo>
                <a:lnTo>
                  <a:pt x="34263" y="36194"/>
                </a:lnTo>
                <a:lnTo>
                  <a:pt x="27120" y="38990"/>
                </a:lnTo>
                <a:lnTo>
                  <a:pt x="17385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09" name="object 109"/>
          <p:cNvSpPr/>
          <p:nvPr/>
        </p:nvSpPr>
        <p:spPr>
          <a:xfrm>
            <a:off x="3147280" y="4384899"/>
            <a:ext cx="26979" cy="20504"/>
          </a:xfrm>
          <a:custGeom>
            <a:avLst/>
            <a:gdLst/>
            <a:ahLst/>
            <a:cxnLst/>
            <a:rect l="l" t="t" r="r" b="b"/>
            <a:pathLst>
              <a:path w="47625" h="36195">
                <a:moveTo>
                  <a:pt x="19902" y="35788"/>
                </a:moveTo>
                <a:lnTo>
                  <a:pt x="13395" y="35788"/>
                </a:lnTo>
                <a:lnTo>
                  <a:pt x="2007" y="27654"/>
                </a:lnTo>
                <a:lnTo>
                  <a:pt x="381" y="21147"/>
                </a:lnTo>
                <a:lnTo>
                  <a:pt x="0" y="12124"/>
                </a:lnTo>
                <a:lnTo>
                  <a:pt x="3431" y="5083"/>
                </a:lnTo>
                <a:lnTo>
                  <a:pt x="10217" y="787"/>
                </a:lnTo>
                <a:lnTo>
                  <a:pt x="19902" y="0"/>
                </a:lnTo>
                <a:lnTo>
                  <a:pt x="24909" y="2109"/>
                </a:lnTo>
                <a:lnTo>
                  <a:pt x="30679" y="5896"/>
                </a:lnTo>
                <a:lnTo>
                  <a:pt x="37974" y="11209"/>
                </a:lnTo>
                <a:lnTo>
                  <a:pt x="47556" y="17894"/>
                </a:lnTo>
                <a:lnTo>
                  <a:pt x="37974" y="24807"/>
                </a:lnTo>
                <a:lnTo>
                  <a:pt x="30679" y="30501"/>
                </a:lnTo>
                <a:lnTo>
                  <a:pt x="24909" y="34364"/>
                </a:lnTo>
                <a:lnTo>
                  <a:pt x="19902" y="3578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0" name="object 110"/>
          <p:cNvSpPr/>
          <p:nvPr/>
        </p:nvSpPr>
        <p:spPr>
          <a:xfrm>
            <a:off x="6466654" y="5608614"/>
            <a:ext cx="26979" cy="19784"/>
          </a:xfrm>
          <a:custGeom>
            <a:avLst/>
            <a:gdLst/>
            <a:ahLst/>
            <a:cxnLst/>
            <a:rect l="l" t="t" r="r" b="b"/>
            <a:pathLst>
              <a:path w="47625" h="34925">
                <a:moveTo>
                  <a:pt x="19902" y="34313"/>
                </a:moveTo>
                <a:lnTo>
                  <a:pt x="13395" y="34313"/>
                </a:lnTo>
                <a:lnTo>
                  <a:pt x="2008" y="26180"/>
                </a:lnTo>
                <a:lnTo>
                  <a:pt x="381" y="19673"/>
                </a:lnTo>
                <a:lnTo>
                  <a:pt x="0" y="10675"/>
                </a:lnTo>
                <a:lnTo>
                  <a:pt x="3431" y="3812"/>
                </a:lnTo>
                <a:lnTo>
                  <a:pt x="10218" y="0"/>
                </a:lnTo>
                <a:lnTo>
                  <a:pt x="19902" y="152"/>
                </a:lnTo>
                <a:lnTo>
                  <a:pt x="24909" y="1550"/>
                </a:lnTo>
                <a:lnTo>
                  <a:pt x="30679" y="5235"/>
                </a:lnTo>
                <a:lnTo>
                  <a:pt x="37974" y="10446"/>
                </a:lnTo>
                <a:lnTo>
                  <a:pt x="47557" y="16419"/>
                </a:lnTo>
                <a:lnTo>
                  <a:pt x="37974" y="23333"/>
                </a:lnTo>
                <a:lnTo>
                  <a:pt x="30679" y="29026"/>
                </a:lnTo>
                <a:lnTo>
                  <a:pt x="24909" y="32890"/>
                </a:lnTo>
                <a:lnTo>
                  <a:pt x="19902" y="343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1" name="object 111"/>
          <p:cNvSpPr/>
          <p:nvPr/>
        </p:nvSpPr>
        <p:spPr>
          <a:xfrm>
            <a:off x="3731751" y="4106597"/>
            <a:ext cx="30576" cy="23382"/>
          </a:xfrm>
          <a:custGeom>
            <a:avLst/>
            <a:gdLst/>
            <a:ahLst/>
            <a:cxnLst/>
            <a:rect l="l" t="t" r="r" b="b"/>
            <a:pathLst>
              <a:path w="53975" h="41275">
                <a:moveTo>
                  <a:pt x="12353" y="41049"/>
                </a:moveTo>
                <a:lnTo>
                  <a:pt x="5693" y="37618"/>
                </a:lnTo>
                <a:lnTo>
                  <a:pt x="1474" y="30831"/>
                </a:lnTo>
                <a:lnTo>
                  <a:pt x="0" y="21147"/>
                </a:lnTo>
                <a:lnTo>
                  <a:pt x="1220" y="11437"/>
                </a:lnTo>
                <a:lnTo>
                  <a:pt x="4880" y="4473"/>
                </a:lnTo>
                <a:lnTo>
                  <a:pt x="10980" y="559"/>
                </a:lnTo>
                <a:lnTo>
                  <a:pt x="19520" y="0"/>
                </a:lnTo>
                <a:lnTo>
                  <a:pt x="25773" y="2363"/>
                </a:lnTo>
                <a:lnTo>
                  <a:pt x="32941" y="6710"/>
                </a:lnTo>
                <a:lnTo>
                  <a:pt x="41939" y="12581"/>
                </a:lnTo>
                <a:lnTo>
                  <a:pt x="53682" y="19520"/>
                </a:lnTo>
                <a:lnTo>
                  <a:pt x="42879" y="27400"/>
                </a:lnTo>
                <a:lnTo>
                  <a:pt x="34364" y="33754"/>
                </a:lnTo>
                <a:lnTo>
                  <a:pt x="27374" y="38279"/>
                </a:lnTo>
                <a:lnTo>
                  <a:pt x="21147" y="40668"/>
                </a:lnTo>
                <a:lnTo>
                  <a:pt x="12353" y="4104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2" name="object 112"/>
          <p:cNvSpPr/>
          <p:nvPr/>
        </p:nvSpPr>
        <p:spPr>
          <a:xfrm>
            <a:off x="2242419" y="6266676"/>
            <a:ext cx="26260" cy="19425"/>
          </a:xfrm>
          <a:custGeom>
            <a:avLst/>
            <a:gdLst/>
            <a:ahLst/>
            <a:cxnLst/>
            <a:rect l="l" t="t" r="r" b="b"/>
            <a:pathLst>
              <a:path w="46354" h="34290">
                <a:moveTo>
                  <a:pt x="14869" y="34161"/>
                </a:moveTo>
                <a:lnTo>
                  <a:pt x="6659" y="32229"/>
                </a:lnTo>
                <a:lnTo>
                  <a:pt x="1652" y="27247"/>
                </a:lnTo>
                <a:lnTo>
                  <a:pt x="0" y="20435"/>
                </a:lnTo>
                <a:lnTo>
                  <a:pt x="1855" y="13013"/>
                </a:lnTo>
                <a:lnTo>
                  <a:pt x="5108" y="6506"/>
                </a:lnTo>
                <a:lnTo>
                  <a:pt x="16496" y="0"/>
                </a:lnTo>
                <a:lnTo>
                  <a:pt x="23003" y="0"/>
                </a:lnTo>
                <a:lnTo>
                  <a:pt x="27705" y="1956"/>
                </a:lnTo>
                <a:lnTo>
                  <a:pt x="32560" y="7116"/>
                </a:lnTo>
                <a:lnTo>
                  <a:pt x="38330" y="14411"/>
                </a:lnTo>
                <a:lnTo>
                  <a:pt x="45777" y="22773"/>
                </a:lnTo>
                <a:lnTo>
                  <a:pt x="35915" y="26611"/>
                </a:lnTo>
                <a:lnTo>
                  <a:pt x="27883" y="30297"/>
                </a:lnTo>
                <a:lnTo>
                  <a:pt x="21071" y="33068"/>
                </a:lnTo>
                <a:lnTo>
                  <a:pt x="14869" y="3416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3" name="object 113"/>
          <p:cNvSpPr/>
          <p:nvPr/>
        </p:nvSpPr>
        <p:spPr>
          <a:xfrm>
            <a:off x="3292724" y="4253798"/>
            <a:ext cx="21583" cy="16907"/>
          </a:xfrm>
          <a:custGeom>
            <a:avLst/>
            <a:gdLst/>
            <a:ahLst/>
            <a:cxnLst/>
            <a:rect l="l" t="t" r="r" b="b"/>
            <a:pathLst>
              <a:path w="38100" h="29845">
                <a:moveTo>
                  <a:pt x="16928" y="29713"/>
                </a:moveTo>
                <a:lnTo>
                  <a:pt x="10421" y="29713"/>
                </a:lnTo>
                <a:lnTo>
                  <a:pt x="2287" y="21579"/>
                </a:lnTo>
                <a:lnTo>
                  <a:pt x="660" y="16699"/>
                </a:lnTo>
                <a:lnTo>
                  <a:pt x="0" y="8896"/>
                </a:lnTo>
                <a:lnTo>
                  <a:pt x="2694" y="3075"/>
                </a:lnTo>
                <a:lnTo>
                  <a:pt x="8438" y="0"/>
                </a:lnTo>
                <a:lnTo>
                  <a:pt x="16928" y="432"/>
                </a:lnTo>
                <a:lnTo>
                  <a:pt x="21605" y="1575"/>
                </a:lnTo>
                <a:lnTo>
                  <a:pt x="26282" y="4702"/>
                </a:lnTo>
                <a:lnTo>
                  <a:pt x="38075" y="15072"/>
                </a:lnTo>
                <a:lnTo>
                  <a:pt x="31340" y="20105"/>
                </a:lnTo>
                <a:lnTo>
                  <a:pt x="25671" y="24833"/>
                </a:lnTo>
                <a:lnTo>
                  <a:pt x="20918" y="28340"/>
                </a:lnTo>
                <a:lnTo>
                  <a:pt x="16928" y="2971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4" name="object 114"/>
          <p:cNvSpPr/>
          <p:nvPr/>
        </p:nvSpPr>
        <p:spPr>
          <a:xfrm>
            <a:off x="2243470" y="6121622"/>
            <a:ext cx="20504" cy="26260"/>
          </a:xfrm>
          <a:custGeom>
            <a:avLst/>
            <a:gdLst/>
            <a:ahLst/>
            <a:cxnLst/>
            <a:rect l="l" t="t" r="r" b="b"/>
            <a:pathLst>
              <a:path w="36195" h="46354">
                <a:moveTo>
                  <a:pt x="14640" y="46209"/>
                </a:moveTo>
                <a:lnTo>
                  <a:pt x="4270" y="28518"/>
                </a:lnTo>
                <a:lnTo>
                  <a:pt x="1143" y="22189"/>
                </a:lnTo>
                <a:lnTo>
                  <a:pt x="0" y="16928"/>
                </a:lnTo>
                <a:lnTo>
                  <a:pt x="762" y="8438"/>
                </a:lnTo>
                <a:lnTo>
                  <a:pt x="4880" y="2694"/>
                </a:lnTo>
                <a:lnTo>
                  <a:pt x="11438" y="0"/>
                </a:lnTo>
                <a:lnTo>
                  <a:pt x="19520" y="660"/>
                </a:lnTo>
                <a:lnTo>
                  <a:pt x="24579" y="3253"/>
                </a:lnTo>
                <a:lnTo>
                  <a:pt x="29484" y="7981"/>
                </a:lnTo>
                <a:lnTo>
                  <a:pt x="33475" y="13928"/>
                </a:lnTo>
                <a:lnTo>
                  <a:pt x="35788" y="20181"/>
                </a:lnTo>
                <a:lnTo>
                  <a:pt x="33170" y="25163"/>
                </a:lnTo>
                <a:lnTo>
                  <a:pt x="28264" y="30755"/>
                </a:lnTo>
                <a:lnTo>
                  <a:pt x="21833" y="37567"/>
                </a:lnTo>
                <a:lnTo>
                  <a:pt x="14640" y="46209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5" name="object 115"/>
          <p:cNvSpPr/>
          <p:nvPr/>
        </p:nvSpPr>
        <p:spPr>
          <a:xfrm>
            <a:off x="4318396" y="3968366"/>
            <a:ext cx="19784" cy="26979"/>
          </a:xfrm>
          <a:custGeom>
            <a:avLst/>
            <a:gdLst/>
            <a:ahLst/>
            <a:cxnLst/>
            <a:rect l="l" t="t" r="r" b="b"/>
            <a:pathLst>
              <a:path w="34925" h="47625">
                <a:moveTo>
                  <a:pt x="16928" y="47175"/>
                </a:moveTo>
                <a:lnTo>
                  <a:pt x="8438" y="45955"/>
                </a:lnTo>
                <a:lnTo>
                  <a:pt x="2694" y="42295"/>
                </a:lnTo>
                <a:lnTo>
                  <a:pt x="0" y="36194"/>
                </a:lnTo>
                <a:lnTo>
                  <a:pt x="660" y="27654"/>
                </a:lnTo>
                <a:lnTo>
                  <a:pt x="2770" y="22647"/>
                </a:lnTo>
                <a:lnTo>
                  <a:pt x="6557" y="16877"/>
                </a:lnTo>
                <a:lnTo>
                  <a:pt x="11870" y="9582"/>
                </a:lnTo>
                <a:lnTo>
                  <a:pt x="18555" y="0"/>
                </a:lnTo>
                <a:lnTo>
                  <a:pt x="24299" y="9836"/>
                </a:lnTo>
                <a:lnTo>
                  <a:pt x="29128" y="17690"/>
                </a:lnTo>
                <a:lnTo>
                  <a:pt x="32738" y="24019"/>
                </a:lnTo>
                <a:lnTo>
                  <a:pt x="34822" y="29281"/>
                </a:lnTo>
                <a:lnTo>
                  <a:pt x="34542" y="36881"/>
                </a:lnTo>
                <a:lnTo>
                  <a:pt x="31365" y="42498"/>
                </a:lnTo>
                <a:lnTo>
                  <a:pt x="25443" y="45980"/>
                </a:lnTo>
                <a:lnTo>
                  <a:pt x="16928" y="47175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6" name="object 116"/>
          <p:cNvSpPr/>
          <p:nvPr/>
        </p:nvSpPr>
        <p:spPr>
          <a:xfrm>
            <a:off x="4461608" y="3975738"/>
            <a:ext cx="27699" cy="19784"/>
          </a:xfrm>
          <a:custGeom>
            <a:avLst/>
            <a:gdLst/>
            <a:ahLst/>
            <a:cxnLst/>
            <a:rect l="l" t="t" r="r" b="b"/>
            <a:pathLst>
              <a:path w="48895" h="34925">
                <a:moveTo>
                  <a:pt x="11895" y="34593"/>
                </a:moveTo>
                <a:lnTo>
                  <a:pt x="6100" y="31518"/>
                </a:lnTo>
                <a:lnTo>
                  <a:pt x="2135" y="25697"/>
                </a:lnTo>
                <a:lnTo>
                  <a:pt x="0" y="17894"/>
                </a:lnTo>
                <a:lnTo>
                  <a:pt x="965" y="9379"/>
                </a:lnTo>
                <a:lnTo>
                  <a:pt x="4066" y="3456"/>
                </a:lnTo>
                <a:lnTo>
                  <a:pt x="9607" y="279"/>
                </a:lnTo>
                <a:lnTo>
                  <a:pt x="17894" y="0"/>
                </a:lnTo>
                <a:lnTo>
                  <a:pt x="23867" y="1143"/>
                </a:lnTo>
                <a:lnTo>
                  <a:pt x="30297" y="4270"/>
                </a:lnTo>
                <a:lnTo>
                  <a:pt x="38253" y="8921"/>
                </a:lnTo>
                <a:lnTo>
                  <a:pt x="48802" y="14640"/>
                </a:lnTo>
                <a:lnTo>
                  <a:pt x="39194" y="21579"/>
                </a:lnTo>
                <a:lnTo>
                  <a:pt x="31721" y="27451"/>
                </a:lnTo>
                <a:lnTo>
                  <a:pt x="25468" y="31797"/>
                </a:lnTo>
                <a:lnTo>
                  <a:pt x="19521" y="34161"/>
                </a:lnTo>
                <a:lnTo>
                  <a:pt x="11895" y="3459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7" name="object 117"/>
          <p:cNvSpPr/>
          <p:nvPr/>
        </p:nvSpPr>
        <p:spPr>
          <a:xfrm>
            <a:off x="5180809" y="4132399"/>
            <a:ext cx="20864" cy="26979"/>
          </a:xfrm>
          <a:custGeom>
            <a:avLst/>
            <a:gdLst/>
            <a:ahLst/>
            <a:cxnLst/>
            <a:rect l="l" t="t" r="r" b="b"/>
            <a:pathLst>
              <a:path w="36829" h="47625">
                <a:moveTo>
                  <a:pt x="24807" y="47353"/>
                </a:moveTo>
                <a:lnTo>
                  <a:pt x="15555" y="47175"/>
                </a:lnTo>
                <a:lnTo>
                  <a:pt x="7320" y="45497"/>
                </a:lnTo>
                <a:lnTo>
                  <a:pt x="2135" y="41075"/>
                </a:lnTo>
                <a:lnTo>
                  <a:pt x="0" y="34822"/>
                </a:lnTo>
                <a:lnTo>
                  <a:pt x="915" y="27654"/>
                </a:lnTo>
                <a:lnTo>
                  <a:pt x="3965" y="21732"/>
                </a:lnTo>
                <a:lnTo>
                  <a:pt x="8235" y="15657"/>
                </a:lnTo>
                <a:lnTo>
                  <a:pt x="20435" y="0"/>
                </a:lnTo>
                <a:lnTo>
                  <a:pt x="26180" y="9607"/>
                </a:lnTo>
                <a:lnTo>
                  <a:pt x="31009" y="17080"/>
                </a:lnTo>
                <a:lnTo>
                  <a:pt x="34618" y="23333"/>
                </a:lnTo>
                <a:lnTo>
                  <a:pt x="36703" y="29281"/>
                </a:lnTo>
                <a:lnTo>
                  <a:pt x="36601" y="39168"/>
                </a:lnTo>
                <a:lnTo>
                  <a:pt x="32229" y="44938"/>
                </a:lnTo>
                <a:lnTo>
                  <a:pt x="24807" y="4735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8" name="object 118"/>
          <p:cNvSpPr/>
          <p:nvPr/>
        </p:nvSpPr>
        <p:spPr>
          <a:xfrm>
            <a:off x="4608133" y="3976659"/>
            <a:ext cx="18705" cy="25180"/>
          </a:xfrm>
          <a:custGeom>
            <a:avLst/>
            <a:gdLst/>
            <a:ahLst/>
            <a:cxnLst/>
            <a:rect l="l" t="t" r="r" b="b"/>
            <a:pathLst>
              <a:path w="33020" h="44450">
                <a:moveTo>
                  <a:pt x="17894" y="43921"/>
                </a:moveTo>
                <a:lnTo>
                  <a:pt x="10980" y="33398"/>
                </a:lnTo>
                <a:lnTo>
                  <a:pt x="5286" y="25621"/>
                </a:lnTo>
                <a:lnTo>
                  <a:pt x="1423" y="19673"/>
                </a:lnTo>
                <a:lnTo>
                  <a:pt x="0" y="14640"/>
                </a:lnTo>
                <a:lnTo>
                  <a:pt x="0" y="9760"/>
                </a:lnTo>
                <a:lnTo>
                  <a:pt x="8133" y="0"/>
                </a:lnTo>
                <a:lnTo>
                  <a:pt x="19520" y="0"/>
                </a:lnTo>
                <a:lnTo>
                  <a:pt x="30907" y="6506"/>
                </a:lnTo>
                <a:lnTo>
                  <a:pt x="32534" y="11387"/>
                </a:lnTo>
                <a:lnTo>
                  <a:pt x="30475" y="16699"/>
                </a:lnTo>
                <a:lnTo>
                  <a:pt x="27044" y="23384"/>
                </a:lnTo>
                <a:lnTo>
                  <a:pt x="22698" y="32204"/>
                </a:lnTo>
                <a:lnTo>
                  <a:pt x="17894" y="4392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19" name="object 119"/>
          <p:cNvSpPr/>
          <p:nvPr/>
        </p:nvSpPr>
        <p:spPr>
          <a:xfrm>
            <a:off x="3588913" y="4108180"/>
            <a:ext cx="23382" cy="18705"/>
          </a:xfrm>
          <a:custGeom>
            <a:avLst/>
            <a:gdLst/>
            <a:ahLst/>
            <a:cxnLst/>
            <a:rect l="l" t="t" r="r" b="b"/>
            <a:pathLst>
              <a:path w="41275" h="33020">
                <a:moveTo>
                  <a:pt x="17894" y="32992"/>
                </a:moveTo>
                <a:lnTo>
                  <a:pt x="9607" y="32483"/>
                </a:lnTo>
                <a:lnTo>
                  <a:pt x="4066" y="28925"/>
                </a:lnTo>
                <a:lnTo>
                  <a:pt x="965" y="22926"/>
                </a:lnTo>
                <a:lnTo>
                  <a:pt x="0" y="15098"/>
                </a:lnTo>
                <a:lnTo>
                  <a:pt x="1931" y="6405"/>
                </a:lnTo>
                <a:lnTo>
                  <a:pt x="6913" y="1677"/>
                </a:lnTo>
                <a:lnTo>
                  <a:pt x="13725" y="0"/>
                </a:lnTo>
                <a:lnTo>
                  <a:pt x="21147" y="457"/>
                </a:lnTo>
                <a:lnTo>
                  <a:pt x="25799" y="3736"/>
                </a:lnTo>
                <a:lnTo>
                  <a:pt x="30297" y="8387"/>
                </a:lnTo>
                <a:lnTo>
                  <a:pt x="35101" y="13954"/>
                </a:lnTo>
                <a:lnTo>
                  <a:pt x="40668" y="19978"/>
                </a:lnTo>
                <a:lnTo>
                  <a:pt x="28061" y="28925"/>
                </a:lnTo>
                <a:lnTo>
                  <a:pt x="22825" y="31873"/>
                </a:lnTo>
                <a:lnTo>
                  <a:pt x="17894" y="32992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0" name="object 120"/>
          <p:cNvSpPr/>
          <p:nvPr/>
        </p:nvSpPr>
        <p:spPr>
          <a:xfrm>
            <a:off x="2253607" y="5825261"/>
            <a:ext cx="25180" cy="18705"/>
          </a:xfrm>
          <a:custGeom>
            <a:avLst/>
            <a:gdLst/>
            <a:ahLst/>
            <a:cxnLst/>
            <a:rect l="l" t="t" r="r" b="b"/>
            <a:pathLst>
              <a:path w="44450" h="33020">
                <a:moveTo>
                  <a:pt x="14640" y="32534"/>
                </a:moveTo>
                <a:lnTo>
                  <a:pt x="8133" y="30907"/>
                </a:lnTo>
                <a:lnTo>
                  <a:pt x="1626" y="21147"/>
                </a:lnTo>
                <a:lnTo>
                  <a:pt x="0" y="13013"/>
                </a:lnTo>
                <a:lnTo>
                  <a:pt x="0" y="9760"/>
                </a:lnTo>
                <a:lnTo>
                  <a:pt x="9760" y="0"/>
                </a:lnTo>
                <a:lnTo>
                  <a:pt x="16267" y="0"/>
                </a:lnTo>
                <a:lnTo>
                  <a:pt x="21274" y="1423"/>
                </a:lnTo>
                <a:lnTo>
                  <a:pt x="27044" y="5286"/>
                </a:lnTo>
                <a:lnTo>
                  <a:pt x="34339" y="10980"/>
                </a:lnTo>
                <a:lnTo>
                  <a:pt x="43921" y="17894"/>
                </a:lnTo>
                <a:lnTo>
                  <a:pt x="33170" y="23842"/>
                </a:lnTo>
                <a:lnTo>
                  <a:pt x="25011" y="28874"/>
                </a:lnTo>
                <a:lnTo>
                  <a:pt x="18987" y="32077"/>
                </a:lnTo>
                <a:lnTo>
                  <a:pt x="14640" y="3253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1" name="object 121"/>
          <p:cNvSpPr/>
          <p:nvPr/>
        </p:nvSpPr>
        <p:spPr>
          <a:xfrm>
            <a:off x="4175413" y="3974816"/>
            <a:ext cx="25541" cy="19425"/>
          </a:xfrm>
          <a:custGeom>
            <a:avLst/>
            <a:gdLst/>
            <a:ahLst/>
            <a:cxnLst/>
            <a:rect l="l" t="t" r="r" b="b"/>
            <a:pathLst>
              <a:path w="45084" h="34289">
                <a:moveTo>
                  <a:pt x="15555" y="34161"/>
                </a:moveTo>
                <a:lnTo>
                  <a:pt x="7320" y="33398"/>
                </a:lnTo>
                <a:lnTo>
                  <a:pt x="2135" y="29281"/>
                </a:lnTo>
                <a:lnTo>
                  <a:pt x="0" y="22723"/>
                </a:lnTo>
                <a:lnTo>
                  <a:pt x="915" y="14640"/>
                </a:lnTo>
                <a:lnTo>
                  <a:pt x="2541" y="8133"/>
                </a:lnTo>
                <a:lnTo>
                  <a:pt x="10675" y="0"/>
                </a:lnTo>
                <a:lnTo>
                  <a:pt x="15555" y="0"/>
                </a:lnTo>
                <a:lnTo>
                  <a:pt x="21503" y="2109"/>
                </a:lnTo>
                <a:lnTo>
                  <a:pt x="27756" y="5896"/>
                </a:lnTo>
                <a:lnTo>
                  <a:pt x="35229" y="11209"/>
                </a:lnTo>
                <a:lnTo>
                  <a:pt x="44836" y="17894"/>
                </a:lnTo>
                <a:lnTo>
                  <a:pt x="34314" y="24553"/>
                </a:lnTo>
                <a:lnTo>
                  <a:pt x="26536" y="29687"/>
                </a:lnTo>
                <a:lnTo>
                  <a:pt x="20588" y="32992"/>
                </a:lnTo>
                <a:lnTo>
                  <a:pt x="15555" y="3416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2" name="object 122"/>
          <p:cNvSpPr/>
          <p:nvPr/>
        </p:nvSpPr>
        <p:spPr>
          <a:xfrm>
            <a:off x="2552588" y="4963625"/>
            <a:ext cx="21943" cy="16907"/>
          </a:xfrm>
          <a:custGeom>
            <a:avLst/>
            <a:gdLst/>
            <a:ahLst/>
            <a:cxnLst/>
            <a:rect l="l" t="t" r="r" b="b"/>
            <a:pathLst>
              <a:path w="38735" h="29845">
                <a:moveTo>
                  <a:pt x="15555" y="29281"/>
                </a:moveTo>
                <a:lnTo>
                  <a:pt x="7320" y="28544"/>
                </a:lnTo>
                <a:lnTo>
                  <a:pt x="2135" y="24604"/>
                </a:lnTo>
                <a:lnTo>
                  <a:pt x="0" y="18529"/>
                </a:lnTo>
                <a:lnTo>
                  <a:pt x="915" y="11387"/>
                </a:lnTo>
                <a:lnTo>
                  <a:pt x="2541" y="6506"/>
                </a:lnTo>
                <a:lnTo>
                  <a:pt x="12302" y="0"/>
                </a:lnTo>
                <a:lnTo>
                  <a:pt x="18809" y="0"/>
                </a:lnTo>
                <a:lnTo>
                  <a:pt x="22545" y="457"/>
                </a:lnTo>
                <a:lnTo>
                  <a:pt x="26739" y="3660"/>
                </a:lnTo>
                <a:lnTo>
                  <a:pt x="31848" y="8692"/>
                </a:lnTo>
                <a:lnTo>
                  <a:pt x="38330" y="14640"/>
                </a:lnTo>
                <a:lnTo>
                  <a:pt x="31568" y="19444"/>
                </a:lnTo>
                <a:lnTo>
                  <a:pt x="25722" y="23790"/>
                </a:lnTo>
                <a:lnTo>
                  <a:pt x="20486" y="27222"/>
                </a:lnTo>
                <a:lnTo>
                  <a:pt x="15555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3" name="object 123"/>
          <p:cNvSpPr/>
          <p:nvPr/>
        </p:nvSpPr>
        <p:spPr>
          <a:xfrm>
            <a:off x="2242174" y="5968098"/>
            <a:ext cx="20864" cy="25900"/>
          </a:xfrm>
          <a:custGeom>
            <a:avLst/>
            <a:gdLst/>
            <a:ahLst/>
            <a:cxnLst/>
            <a:rect l="l" t="t" r="r" b="b"/>
            <a:pathLst>
              <a:path w="36829" h="45720">
                <a:moveTo>
                  <a:pt x="21808" y="45548"/>
                </a:moveTo>
                <a:lnTo>
                  <a:pt x="8184" y="30094"/>
                </a:lnTo>
                <a:lnTo>
                  <a:pt x="3736" y="24502"/>
                </a:lnTo>
                <a:lnTo>
                  <a:pt x="660" y="19520"/>
                </a:lnTo>
                <a:lnTo>
                  <a:pt x="0" y="11895"/>
                </a:lnTo>
                <a:lnTo>
                  <a:pt x="2694" y="6100"/>
                </a:lnTo>
                <a:lnTo>
                  <a:pt x="8438" y="2135"/>
                </a:lnTo>
                <a:lnTo>
                  <a:pt x="16928" y="0"/>
                </a:lnTo>
                <a:lnTo>
                  <a:pt x="25011" y="711"/>
                </a:lnTo>
                <a:lnTo>
                  <a:pt x="31568" y="3253"/>
                </a:lnTo>
                <a:lnTo>
                  <a:pt x="35686" y="8235"/>
                </a:lnTo>
                <a:lnTo>
                  <a:pt x="36449" y="16267"/>
                </a:lnTo>
                <a:lnTo>
                  <a:pt x="34619" y="22215"/>
                </a:lnTo>
                <a:lnTo>
                  <a:pt x="31568" y="28467"/>
                </a:lnTo>
                <a:lnTo>
                  <a:pt x="21808" y="45548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4" name="object 124"/>
          <p:cNvSpPr/>
          <p:nvPr/>
        </p:nvSpPr>
        <p:spPr>
          <a:xfrm>
            <a:off x="2409347" y="5249055"/>
            <a:ext cx="18705" cy="22663"/>
          </a:xfrm>
          <a:custGeom>
            <a:avLst/>
            <a:gdLst/>
            <a:ahLst/>
            <a:cxnLst/>
            <a:rect l="l" t="t" r="r" b="b"/>
            <a:pathLst>
              <a:path w="33020" h="40004">
                <a:moveTo>
                  <a:pt x="17894" y="39473"/>
                </a:moveTo>
                <a:lnTo>
                  <a:pt x="11437" y="33932"/>
                </a:lnTo>
                <a:lnTo>
                  <a:pt x="5286" y="29306"/>
                </a:lnTo>
                <a:lnTo>
                  <a:pt x="965" y="25290"/>
                </a:lnTo>
                <a:lnTo>
                  <a:pt x="22469" y="0"/>
                </a:lnTo>
                <a:lnTo>
                  <a:pt x="28467" y="3075"/>
                </a:lnTo>
                <a:lnTo>
                  <a:pt x="32026" y="8896"/>
                </a:lnTo>
                <a:lnTo>
                  <a:pt x="32534" y="16699"/>
                </a:lnTo>
                <a:lnTo>
                  <a:pt x="29560" y="21630"/>
                </a:lnTo>
                <a:lnTo>
                  <a:pt x="25824" y="26866"/>
                </a:lnTo>
                <a:lnTo>
                  <a:pt x="21783" y="32712"/>
                </a:lnTo>
                <a:lnTo>
                  <a:pt x="17894" y="39473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5" name="object 125"/>
          <p:cNvSpPr/>
          <p:nvPr/>
        </p:nvSpPr>
        <p:spPr>
          <a:xfrm>
            <a:off x="6335090" y="5179264"/>
            <a:ext cx="19425" cy="16907"/>
          </a:xfrm>
          <a:custGeom>
            <a:avLst/>
            <a:gdLst/>
            <a:ahLst/>
            <a:cxnLst/>
            <a:rect l="l" t="t" r="r" b="b"/>
            <a:pathLst>
              <a:path w="34290" h="29845">
                <a:moveTo>
                  <a:pt x="11387" y="29281"/>
                </a:moveTo>
                <a:lnTo>
                  <a:pt x="4880" y="27654"/>
                </a:lnTo>
                <a:lnTo>
                  <a:pt x="0" y="17894"/>
                </a:lnTo>
                <a:lnTo>
                  <a:pt x="0" y="8133"/>
                </a:lnTo>
                <a:lnTo>
                  <a:pt x="9760" y="0"/>
                </a:lnTo>
                <a:lnTo>
                  <a:pt x="13013" y="0"/>
                </a:lnTo>
                <a:lnTo>
                  <a:pt x="17690" y="2084"/>
                </a:lnTo>
                <a:lnTo>
                  <a:pt x="22367" y="5693"/>
                </a:lnTo>
                <a:lnTo>
                  <a:pt x="27654" y="10522"/>
                </a:lnTo>
                <a:lnTo>
                  <a:pt x="34161" y="16267"/>
                </a:lnTo>
                <a:lnTo>
                  <a:pt x="26485" y="21274"/>
                </a:lnTo>
                <a:lnTo>
                  <a:pt x="20334" y="25824"/>
                </a:lnTo>
                <a:lnTo>
                  <a:pt x="15403" y="28849"/>
                </a:lnTo>
                <a:lnTo>
                  <a:pt x="11387" y="2928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6" name="object 126"/>
          <p:cNvSpPr/>
          <p:nvPr/>
        </p:nvSpPr>
        <p:spPr>
          <a:xfrm>
            <a:off x="4752812" y="3982189"/>
            <a:ext cx="14748" cy="22303"/>
          </a:xfrm>
          <a:custGeom>
            <a:avLst/>
            <a:gdLst/>
            <a:ahLst/>
            <a:cxnLst/>
            <a:rect l="l" t="t" r="r" b="b"/>
            <a:pathLst>
              <a:path w="26034" h="39370">
                <a:moveTo>
                  <a:pt x="9760" y="39041"/>
                </a:moveTo>
                <a:lnTo>
                  <a:pt x="0" y="29281"/>
                </a:lnTo>
                <a:lnTo>
                  <a:pt x="0" y="24401"/>
                </a:lnTo>
                <a:lnTo>
                  <a:pt x="1093" y="19444"/>
                </a:lnTo>
                <a:lnTo>
                  <a:pt x="3863" y="14030"/>
                </a:lnTo>
                <a:lnTo>
                  <a:pt x="7549" y="7701"/>
                </a:lnTo>
                <a:lnTo>
                  <a:pt x="11387" y="0"/>
                </a:lnTo>
                <a:lnTo>
                  <a:pt x="21757" y="13827"/>
                </a:lnTo>
                <a:lnTo>
                  <a:pt x="24884" y="18758"/>
                </a:lnTo>
                <a:lnTo>
                  <a:pt x="26027" y="22774"/>
                </a:lnTo>
                <a:lnTo>
                  <a:pt x="26027" y="27654"/>
                </a:lnTo>
                <a:lnTo>
                  <a:pt x="17894" y="34161"/>
                </a:lnTo>
                <a:lnTo>
                  <a:pt x="11387" y="37414"/>
                </a:lnTo>
                <a:lnTo>
                  <a:pt x="9760" y="39041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sp>
        <p:nvSpPr>
          <p:cNvPr id="127" name="object 127"/>
          <p:cNvSpPr/>
          <p:nvPr/>
        </p:nvSpPr>
        <p:spPr>
          <a:xfrm>
            <a:off x="5760672" y="4435585"/>
            <a:ext cx="14389" cy="19784"/>
          </a:xfrm>
          <a:custGeom>
            <a:avLst/>
            <a:gdLst/>
            <a:ahLst/>
            <a:cxnLst/>
            <a:rect l="l" t="t" r="r" b="b"/>
            <a:pathLst>
              <a:path w="25400" h="34925">
                <a:moveTo>
                  <a:pt x="9912" y="34314"/>
                </a:moveTo>
                <a:lnTo>
                  <a:pt x="2363" y="32941"/>
                </a:lnTo>
                <a:lnTo>
                  <a:pt x="0" y="22418"/>
                </a:lnTo>
                <a:lnTo>
                  <a:pt x="533" y="0"/>
                </a:lnTo>
                <a:lnTo>
                  <a:pt x="15784" y="17080"/>
                </a:lnTo>
                <a:lnTo>
                  <a:pt x="20893" y="23333"/>
                </a:lnTo>
                <a:lnTo>
                  <a:pt x="24934" y="29281"/>
                </a:lnTo>
                <a:lnTo>
                  <a:pt x="9912" y="34314"/>
                </a:lnTo>
                <a:close/>
              </a:path>
            </a:pathLst>
          </a:custGeom>
          <a:solidFill>
            <a:srgbClr val="8B53FF">
              <a:alpha val="18998"/>
            </a:srgbClr>
          </a:solidFill>
        </p:spPr>
        <p:txBody>
          <a:bodyPr wrap="square" lIns="0" tIns="0" rIns="0" bIns="0" rtlCol="0"/>
          <a:lstStyle/>
          <a:p>
            <a:endParaRPr sz="1020"/>
          </a:p>
        </p:txBody>
      </p:sp>
      <p:pic>
        <p:nvPicPr>
          <p:cNvPr id="138" name="object 13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6475918" y="5264637"/>
            <a:ext cx="3884106" cy="1573908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-1" y="4754332"/>
            <a:ext cx="1418671" cy="1131067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3781535" y="1230268"/>
            <a:ext cx="551275" cy="503771"/>
          </a:xfrm>
          <a:prstGeom prst="rect">
            <a:avLst/>
          </a:prstGeom>
        </p:spPr>
      </p:pic>
      <p:sp>
        <p:nvSpPr>
          <p:cNvPr id="141" name="object 141"/>
          <p:cNvSpPr txBox="1">
            <a:spLocks noGrp="1"/>
          </p:cNvSpPr>
          <p:nvPr>
            <p:ph type="title"/>
          </p:nvPr>
        </p:nvSpPr>
        <p:spPr>
          <a:xfrm>
            <a:off x="3230069" y="2399694"/>
            <a:ext cx="6935325" cy="2129697"/>
          </a:xfrm>
          <a:prstGeom prst="rect">
            <a:avLst/>
          </a:prstGeom>
        </p:spPr>
        <p:txBody>
          <a:bodyPr vert="horz" wrap="square" lIns="0" tIns="146759" rIns="0" bIns="0" rtlCol="0" anchor="b">
            <a:spAutoFit/>
          </a:bodyPr>
          <a:lstStyle/>
          <a:p>
            <a:pPr marL="3373495" marR="2878" indent="87772">
              <a:lnSpc>
                <a:spcPts val="5314"/>
              </a:lnSpc>
              <a:spcBef>
                <a:spcPts val="728"/>
              </a:spcBef>
            </a:pPr>
            <a:r>
              <a:rPr lang="en-US" b="1" spc="1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b="1" spc="1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b="1" spc="-4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b="1" spc="-4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spc="-45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pc="-4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b="1" spc="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br>
              <a:rPr lang="en-US" b="1" spc="42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spc="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b="1" spc="-4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4D557B1F-1696-482C-9D87-69456B4166D1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8"/>
            <a:ext cx="6462264" cy="6821637"/>
          </a:xfrm>
          <a:prstGeom prst="rect">
            <a:avLst/>
          </a:prstGeom>
        </p:spPr>
      </p:pic>
      <p:pic>
        <p:nvPicPr>
          <p:cNvPr id="144" name="Image 2">
            <a:extLst>
              <a:ext uri="{FF2B5EF4-FFF2-40B4-BE49-F238E27FC236}">
                <a16:creationId xmlns:a16="http://schemas.microsoft.com/office/drawing/2014/main" id="{05F8A4BF-54AB-474A-AD06-D1C3F9DA34FD}"/>
              </a:ext>
            </a:extLst>
          </p:cNvPr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278317" y="381000"/>
            <a:ext cx="820800" cy="10942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2AF7-1F20-40EC-B83C-A2E4F9F37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1" y="1337951"/>
            <a:ext cx="8935522" cy="461630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8">
            <a:extLst>
              <a:ext uri="{FF2B5EF4-FFF2-40B4-BE49-F238E27FC236}">
                <a16:creationId xmlns:a16="http://schemas.microsoft.com/office/drawing/2014/main" id="{D9A5FA4D-F147-4FD2-B98A-030FBFFF9F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03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8EECDDF5-85FC-471A-8D5B-7B4F371CEA8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103600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1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18A7AEF4-BB6C-44D8-AB81-E9771D4179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066800"/>
            <a:ext cx="10360025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54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>
            <a:extLst>
              <a:ext uri="{FF2B5EF4-FFF2-40B4-BE49-F238E27FC236}">
                <a16:creationId xmlns:a16="http://schemas.microsoft.com/office/drawing/2014/main" id="{AB0E5B78-78A7-44C9-B477-799366C4B2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6801"/>
            <a:ext cx="103600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81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" y="0"/>
            <a:ext cx="638955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90906" y="3153968"/>
            <a:ext cx="3405822" cy="7587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17"/>
              </a:lnSpc>
            </a:pPr>
            <a:endParaRPr lang="en-US" sz="123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80212" y="2438400"/>
            <a:ext cx="3276600" cy="2189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29" dirty="0"/>
              <a:t> </a:t>
            </a:r>
            <a:r>
              <a:rPr lang="en-US" sz="3399" b="1" dirty="0"/>
              <a:t>Week</a:t>
            </a:r>
            <a:r>
              <a:rPr lang="en-US" sz="3399" b="1" spc="4" dirty="0"/>
              <a:t> -</a:t>
            </a:r>
            <a:r>
              <a:rPr lang="en-US" sz="3399" b="1" spc="-4" dirty="0"/>
              <a:t>2</a:t>
            </a:r>
          </a:p>
          <a:p>
            <a:pPr marL="294" algn="ctr">
              <a:spcBef>
                <a:spcPts val="924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763" algn="ctr">
              <a:spcBef>
                <a:spcPts val="490"/>
              </a:spcBef>
            </a:pPr>
            <a:r>
              <a:rPr lang="en-US" sz="2400" b="1" spc="-12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354"/>
              </a:spcBef>
            </a:pPr>
            <a:r>
              <a:rPr lang="en-US" sz="2400" b="1" dirty="0">
                <a:latin typeface="Times New Roman"/>
                <a:cs typeface="Times New Roman"/>
              </a:rPr>
              <a:t>Fluid </a:t>
            </a:r>
            <a:r>
              <a:rPr lang="en-US" sz="2400" b="1" spc="-4" dirty="0">
                <a:latin typeface="Times New Roman"/>
                <a:cs typeface="Times New Roman"/>
              </a:rPr>
              <a:t>Properties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1529" dirty="0"/>
          </a:p>
        </p:txBody>
      </p:sp>
    </p:spTree>
    <p:extLst>
      <p:ext uri="{BB962C8B-B14F-4D97-AF65-F5344CB8AC3E}">
        <p14:creationId xmlns:p14="http://schemas.microsoft.com/office/powerpoint/2010/main" val="3859181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096" y="1805862"/>
            <a:ext cx="9235834" cy="10037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30"/>
              </a:lnSpc>
            </a:pPr>
            <a:r>
              <a:rPr lang="en-US" sz="315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Fluid Properties: Density, Viscosity, and Surface Tension</a:t>
            </a:r>
            <a:endParaRPr lang="en-US" sz="3151" dirty="0"/>
          </a:p>
        </p:txBody>
      </p:sp>
      <p:sp>
        <p:nvSpPr>
          <p:cNvPr id="3" name="Text 1"/>
          <p:cNvSpPr/>
          <p:nvPr/>
        </p:nvSpPr>
        <p:spPr>
          <a:xfrm>
            <a:off x="562096" y="3211143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Density</a:t>
            </a:r>
            <a:endParaRPr lang="en-US" sz="1558" dirty="0"/>
          </a:p>
        </p:txBody>
      </p:sp>
      <p:sp>
        <p:nvSpPr>
          <p:cNvPr id="4" name="Text 2"/>
          <p:cNvSpPr/>
          <p:nvPr/>
        </p:nvSpPr>
        <p:spPr>
          <a:xfrm>
            <a:off x="562095" y="3622660"/>
            <a:ext cx="2816969" cy="102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Density measures the mass of a fluid per unit volume. It plays a crucial role in buoyancy and determining how a fluid responds to external forces.</a:t>
            </a:r>
            <a:endParaRPr lang="en-US" sz="1239" dirty="0"/>
          </a:p>
        </p:txBody>
      </p:sp>
      <p:sp>
        <p:nvSpPr>
          <p:cNvPr id="5" name="Text 3"/>
          <p:cNvSpPr/>
          <p:nvPr/>
        </p:nvSpPr>
        <p:spPr>
          <a:xfrm>
            <a:off x="3776333" y="3211143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Viscosity</a:t>
            </a:r>
            <a:endParaRPr lang="en-US" sz="1558" dirty="0"/>
          </a:p>
        </p:txBody>
      </p:sp>
      <p:sp>
        <p:nvSpPr>
          <p:cNvPr id="6" name="Text 4"/>
          <p:cNvSpPr/>
          <p:nvPr/>
        </p:nvSpPr>
        <p:spPr>
          <a:xfrm>
            <a:off x="3776333" y="3622660"/>
            <a:ext cx="2816969" cy="1027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Viscosity represents a fluid's resistance to flow. It impacts the speed of flow, energy losses, and the formation of boundary layers.</a:t>
            </a:r>
            <a:endParaRPr lang="en-US" sz="1239" dirty="0"/>
          </a:p>
        </p:txBody>
      </p:sp>
      <p:sp>
        <p:nvSpPr>
          <p:cNvPr id="7" name="Text 5"/>
          <p:cNvSpPr/>
          <p:nvPr/>
        </p:nvSpPr>
        <p:spPr>
          <a:xfrm>
            <a:off x="6990572" y="3211143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Surface Tension</a:t>
            </a:r>
            <a:endParaRPr lang="en-US" sz="1558" dirty="0"/>
          </a:p>
        </p:txBody>
      </p:sp>
      <p:sp>
        <p:nvSpPr>
          <p:cNvPr id="8" name="Text 6"/>
          <p:cNvSpPr/>
          <p:nvPr/>
        </p:nvSpPr>
        <p:spPr>
          <a:xfrm>
            <a:off x="6990571" y="3622661"/>
            <a:ext cx="2816969" cy="1284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Surface tension arises from cohesive forces within a liquid, creating a thin film at its surface. It influences droplet formation, capillary action, and the behavior of bubbles.</a:t>
            </a:r>
            <a:endParaRPr lang="en-US" sz="1239" dirty="0"/>
          </a:p>
        </p:txBody>
      </p:sp>
    </p:spTree>
    <p:extLst>
      <p:ext uri="{BB962C8B-B14F-4D97-AF65-F5344CB8AC3E}">
        <p14:creationId xmlns:p14="http://schemas.microsoft.com/office/powerpoint/2010/main" val="815968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13A30-AA64-483B-95FA-1EEE3A4C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1" y="1246539"/>
            <a:ext cx="8935522" cy="45175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5DB023A9-A60F-4509-AAA2-619F193C059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252" y="1246539"/>
            <a:ext cx="8935521" cy="45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81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B23E72B6-6F39-4685-AA2E-30D5FDCF026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5944" y="1254156"/>
            <a:ext cx="8120431" cy="43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0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BFFBB8DE-E6EA-4A4A-BEFF-345919B5EB9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1651" y="1406511"/>
            <a:ext cx="7876666" cy="42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6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4931B1-79EA-49F6-A72B-B0E05A561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112811"/>
              </p:ext>
            </p:extLst>
          </p:nvPr>
        </p:nvGraphicFramePr>
        <p:xfrm>
          <a:off x="684212" y="838200"/>
          <a:ext cx="9144000" cy="5715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3898">
                  <a:extLst>
                    <a:ext uri="{9D8B030D-6E8A-4147-A177-3AD203B41FA5}">
                      <a16:colId xmlns:a16="http://schemas.microsoft.com/office/drawing/2014/main" val="995734827"/>
                    </a:ext>
                  </a:extLst>
                </a:gridCol>
                <a:gridCol w="8310102">
                  <a:extLst>
                    <a:ext uri="{9D8B030D-6E8A-4147-A177-3AD203B41FA5}">
                      <a16:colId xmlns:a16="http://schemas.microsoft.com/office/drawing/2014/main" val="1454815783"/>
                    </a:ext>
                  </a:extLst>
                </a:gridCol>
              </a:tblGrid>
              <a:tr h="1103207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Completing this Course a Student will be able to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Properties, Fluid Pressure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666283"/>
                  </a:ext>
                </a:extLst>
              </a:tr>
              <a:tr h="1154051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Completing this Course a Student will be able to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Explain 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Velocity and Head loss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Pipe friction, Pump Functioning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365293"/>
                  </a:ext>
                </a:extLst>
              </a:tr>
              <a:tr h="878355">
                <a:tc>
                  <a:txBody>
                    <a:bodyPr/>
                    <a:lstStyle/>
                    <a:p>
                      <a:pPr marL="68580" marR="0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Completing this Course a Student will be able to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concepts of  Fluid Properties, Statistics and Dynamics.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88263"/>
                  </a:ext>
                </a:extLst>
              </a:tr>
              <a:tr h="1152581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Completing this Course a Student will be able to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Complex problems on Fluid flow, Pump Selection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267899"/>
                  </a:ext>
                </a:extLst>
              </a:tr>
              <a:tr h="1426806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Completing this Course a Student will be able to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and 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 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losses on pipes, Pipe design, Pump efficiency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568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932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ACD02574-33DF-4BB4-863E-F9B9EC9B38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4944" y="1284628"/>
            <a:ext cx="7053958" cy="46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40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8209C76A-C407-4543-90EB-3FC5795CD5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6415" y="1254156"/>
            <a:ext cx="7754783" cy="45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99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D4746-F900-4972-AE26-66C7456A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1" y="1185598"/>
            <a:ext cx="8718418" cy="45784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34">
            <a:extLst>
              <a:ext uri="{FF2B5EF4-FFF2-40B4-BE49-F238E27FC236}">
                <a16:creationId xmlns:a16="http://schemas.microsoft.com/office/drawing/2014/main" id="{E1196E55-610D-4EA0-B058-323582F908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876" y="1185598"/>
            <a:ext cx="8750793" cy="45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2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5">
            <a:extLst>
              <a:ext uri="{FF2B5EF4-FFF2-40B4-BE49-F238E27FC236}">
                <a16:creationId xmlns:a16="http://schemas.microsoft.com/office/drawing/2014/main" id="{78B7774B-5558-42AA-8EB4-EB91B25E648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3649" y="979921"/>
            <a:ext cx="8242314" cy="4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7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F1F58-3B61-4637-8452-9FE35F2B1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1" y="1216068"/>
            <a:ext cx="8935522" cy="46696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41D4D1E3-5E6F-46F8-843C-B17861BD72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502" y="1216068"/>
            <a:ext cx="8741271" cy="46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2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0E084-CDF0-429B-81F2-1976F469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8" y="1075023"/>
            <a:ext cx="7739548" cy="44754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F543EEE8-C953-4C34-9CE8-3B6BC25065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7856" y="1075023"/>
            <a:ext cx="7876666" cy="46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84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3">
            <a:extLst>
              <a:ext uri="{FF2B5EF4-FFF2-40B4-BE49-F238E27FC236}">
                <a16:creationId xmlns:a16="http://schemas.microsoft.com/office/drawing/2014/main" id="{75C94669-F195-4E3C-8789-15148DE715A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004" y="1216068"/>
            <a:ext cx="7869047" cy="48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548AF-6EDA-4766-AC00-B81176774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326" y="1216068"/>
            <a:ext cx="8181373" cy="454798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14">
            <a:extLst>
              <a:ext uri="{FF2B5EF4-FFF2-40B4-BE49-F238E27FC236}">
                <a16:creationId xmlns:a16="http://schemas.microsoft.com/office/drawing/2014/main" id="{F80BFF4D-F4C7-4BDD-B780-2BCF90E8EF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327" y="1216068"/>
            <a:ext cx="8249931" cy="454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81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51A33-BECE-4FBA-9313-BBA195673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1" y="1185598"/>
            <a:ext cx="8451801" cy="45784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47">
            <a:extLst>
              <a:ext uri="{FF2B5EF4-FFF2-40B4-BE49-F238E27FC236}">
                <a16:creationId xmlns:a16="http://schemas.microsoft.com/office/drawing/2014/main" id="{7E702E40-45B6-426B-B8D3-9CF2C077C32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251" y="1185598"/>
            <a:ext cx="8451801" cy="45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69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8">
            <a:extLst>
              <a:ext uri="{FF2B5EF4-FFF2-40B4-BE49-F238E27FC236}">
                <a16:creationId xmlns:a16="http://schemas.microsoft.com/office/drawing/2014/main" id="{B0CAA934-0356-40F6-BE2F-8BD8A7BE43A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5503" y="1185598"/>
            <a:ext cx="7670989" cy="47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6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1FBBA-66CF-4384-A363-5C1412E3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53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9">
            <a:extLst>
              <a:ext uri="{FF2B5EF4-FFF2-40B4-BE49-F238E27FC236}">
                <a16:creationId xmlns:a16="http://schemas.microsoft.com/office/drawing/2014/main" id="{20F1712F-E4B0-4633-A625-92EDF860D72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3591" y="1200833"/>
            <a:ext cx="8013784" cy="46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8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0">
            <a:extLst>
              <a:ext uri="{FF2B5EF4-FFF2-40B4-BE49-F238E27FC236}">
                <a16:creationId xmlns:a16="http://schemas.microsoft.com/office/drawing/2014/main" id="{A3E7B2C0-2AB4-4368-A3D4-0647A70BDF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2150" y="1231304"/>
            <a:ext cx="8089961" cy="46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92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54355-F0DF-4A2B-9E45-653003550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208" y="1436981"/>
            <a:ext cx="8150902" cy="38058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 21">
            <a:extLst>
              <a:ext uri="{FF2B5EF4-FFF2-40B4-BE49-F238E27FC236}">
                <a16:creationId xmlns:a16="http://schemas.microsoft.com/office/drawing/2014/main" id="{5C8A9D20-1443-43FD-845B-7F4E012FA5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1208" y="1436981"/>
            <a:ext cx="8150902" cy="38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7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2">
            <a:extLst>
              <a:ext uri="{FF2B5EF4-FFF2-40B4-BE49-F238E27FC236}">
                <a16:creationId xmlns:a16="http://schemas.microsoft.com/office/drawing/2014/main" id="{FCC0D8FE-EE2A-461C-99FA-EE682A90DB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8327" y="1117039"/>
            <a:ext cx="7541489" cy="4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8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3">
            <a:extLst>
              <a:ext uri="{FF2B5EF4-FFF2-40B4-BE49-F238E27FC236}">
                <a16:creationId xmlns:a16="http://schemas.microsoft.com/office/drawing/2014/main" id="{2C7904BD-D60D-4990-9567-34A9644AA1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2975" y="1376040"/>
            <a:ext cx="6482634" cy="394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3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4">
            <a:extLst>
              <a:ext uri="{FF2B5EF4-FFF2-40B4-BE49-F238E27FC236}">
                <a16:creationId xmlns:a16="http://schemas.microsoft.com/office/drawing/2014/main" id="{6DF1AE74-F39C-4331-AC16-43C9843302B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003" y="1246540"/>
            <a:ext cx="7358664" cy="446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5">
            <a:extLst>
              <a:ext uri="{FF2B5EF4-FFF2-40B4-BE49-F238E27FC236}">
                <a16:creationId xmlns:a16="http://schemas.microsoft.com/office/drawing/2014/main" id="{8E8623AF-4441-4E68-8EE6-756D713E07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9297" y="1383657"/>
            <a:ext cx="8036636" cy="42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48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6">
            <a:extLst>
              <a:ext uri="{FF2B5EF4-FFF2-40B4-BE49-F238E27FC236}">
                <a16:creationId xmlns:a16="http://schemas.microsoft.com/office/drawing/2014/main" id="{CBD55B8B-FA6A-452F-845C-54591CDFB3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9832" y="1599950"/>
            <a:ext cx="7401895" cy="41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23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7">
            <a:extLst>
              <a:ext uri="{FF2B5EF4-FFF2-40B4-BE49-F238E27FC236}">
                <a16:creationId xmlns:a16="http://schemas.microsoft.com/office/drawing/2014/main" id="{EC57ED82-264A-498E-84E3-7C35BABA67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7327" y="1615186"/>
            <a:ext cx="7343429" cy="42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9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8">
            <a:extLst>
              <a:ext uri="{FF2B5EF4-FFF2-40B4-BE49-F238E27FC236}">
                <a16:creationId xmlns:a16="http://schemas.microsoft.com/office/drawing/2014/main" id="{C3903CEE-2110-42C0-A8CF-1077FA287D6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9709" y="1109421"/>
            <a:ext cx="7472930" cy="45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4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F54F4B-F055-493C-BDA6-111A57F5D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56338"/>
              </p:ext>
            </p:extLst>
          </p:nvPr>
        </p:nvGraphicFramePr>
        <p:xfrm>
          <a:off x="379412" y="304801"/>
          <a:ext cx="9448799" cy="54794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715696">
                  <a:extLst>
                    <a:ext uri="{9D8B030D-6E8A-4147-A177-3AD203B41FA5}">
                      <a16:colId xmlns:a16="http://schemas.microsoft.com/office/drawing/2014/main" val="1709179551"/>
                    </a:ext>
                  </a:extLst>
                </a:gridCol>
                <a:gridCol w="5149890">
                  <a:extLst>
                    <a:ext uri="{9D8B030D-6E8A-4147-A177-3AD203B41FA5}">
                      <a16:colId xmlns:a16="http://schemas.microsoft.com/office/drawing/2014/main" val="1052805410"/>
                    </a:ext>
                  </a:extLst>
                </a:gridCol>
                <a:gridCol w="1513700">
                  <a:extLst>
                    <a:ext uri="{9D8B030D-6E8A-4147-A177-3AD203B41FA5}">
                      <a16:colId xmlns:a16="http://schemas.microsoft.com/office/drawing/2014/main" val="1074874187"/>
                    </a:ext>
                  </a:extLst>
                </a:gridCol>
                <a:gridCol w="2069513">
                  <a:extLst>
                    <a:ext uri="{9D8B030D-6E8A-4147-A177-3AD203B41FA5}">
                      <a16:colId xmlns:a16="http://schemas.microsoft.com/office/drawing/2014/main" val="3949172954"/>
                    </a:ext>
                  </a:extLst>
                </a:gridCol>
              </a:tblGrid>
              <a:tr h="704528">
                <a:tc>
                  <a:txBody>
                    <a:bodyPr/>
                    <a:lstStyle/>
                    <a:p>
                      <a:pPr marL="68580" marR="0" algn="ctr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</a:t>
                      </a:r>
                      <a:r>
                        <a:rPr lang="en-US" sz="1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0065" marR="1787525" algn="ctr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 of Course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865" marR="60960" algn="ctr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4455" marR="0" algn="ctr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8076957"/>
                  </a:ext>
                </a:extLst>
              </a:tr>
              <a:tr h="997864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Properties, Fluid Types, Newtons Law of Viscosity, Surface Tension , Capillary Action, Problem Solving</a:t>
                      </a: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865" marR="5969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6519080"/>
                  </a:ext>
                </a:extLst>
              </a:tr>
              <a:tr h="1117007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Pressure, Atmospheric, Gauge , Vacuum Pressure, Pitot Tube, Stagnation Pressure, Piezometric Tube, Manometer, Types of Manometer, Problem Solving on Fluid Pressure</a:t>
                      </a: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865" marR="5969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marR="0" lvl="0" indent="0" algn="ctr" defTabSz="38862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  <a:p>
                      <a:pPr marL="8890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7548936"/>
                  </a:ext>
                </a:extLst>
              </a:tr>
              <a:tr h="816969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flow Through Pipes</a:t>
                      </a: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865" marR="5969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0908339"/>
                  </a:ext>
                </a:extLst>
              </a:tr>
              <a:tr h="893693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Dynamics</a:t>
                      </a: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865" marR="5969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3, CLO 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5364129"/>
                  </a:ext>
                </a:extLst>
              </a:tr>
              <a:tr h="745139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Pumps, Types of Pumps, Centrifugal and Reciprocating Pump, Problem Solving on Pumps</a:t>
                      </a:r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0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865" marR="59690" algn="ctr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0" marR="0" algn="ctr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2, CLO 4, CLO 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2563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861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9">
            <a:extLst>
              <a:ext uri="{FF2B5EF4-FFF2-40B4-BE49-F238E27FC236}">
                <a16:creationId xmlns:a16="http://schemas.microsoft.com/office/drawing/2014/main" id="{0E95A6CB-44CA-4DC6-AD6C-CCDED5B1097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561" y="1615186"/>
            <a:ext cx="7701460" cy="41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03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0">
            <a:extLst>
              <a:ext uri="{FF2B5EF4-FFF2-40B4-BE49-F238E27FC236}">
                <a16:creationId xmlns:a16="http://schemas.microsoft.com/office/drawing/2014/main" id="{B2731FC6-77FB-4ADD-BE35-0791A5CA10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473" y="1193216"/>
            <a:ext cx="7899518" cy="44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828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957" y="3195295"/>
            <a:ext cx="2894061" cy="644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4"/>
              </a:lnSpc>
            </a:pPr>
            <a:endParaRPr lang="en-US" sz="105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80213" y="2438400"/>
            <a:ext cx="3124200" cy="259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99" dirty="0"/>
              <a:t> </a:t>
            </a:r>
            <a:r>
              <a:rPr lang="en-US" sz="3600" b="1" dirty="0"/>
              <a:t>Week</a:t>
            </a:r>
            <a:r>
              <a:rPr lang="en-US" sz="3600" b="1" spc="4" dirty="0"/>
              <a:t> -</a:t>
            </a:r>
            <a:r>
              <a:rPr lang="en-US" sz="3600" b="1" spc="-4" dirty="0"/>
              <a:t>3</a:t>
            </a:r>
          </a:p>
          <a:p>
            <a:pPr algn="ctr"/>
            <a:endParaRPr lang="en-US" sz="2888" b="1" spc="-4" dirty="0"/>
          </a:p>
          <a:p>
            <a:pPr marL="250" algn="ctr">
              <a:spcBef>
                <a:spcPts val="785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498" algn="ctr">
              <a:spcBef>
                <a:spcPts val="416"/>
              </a:spcBef>
            </a:pPr>
            <a:r>
              <a:rPr lang="en-US" sz="2400" b="1" spc="-10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301"/>
              </a:spcBef>
            </a:pPr>
            <a:r>
              <a:rPr lang="en-US" sz="2400" b="1" dirty="0">
                <a:latin typeface="Times New Roman"/>
                <a:cs typeface="Times New Roman"/>
              </a:rPr>
              <a:t>Fluid </a:t>
            </a:r>
            <a:r>
              <a:rPr lang="en-US" sz="2400" b="1" spc="-4" dirty="0">
                <a:latin typeface="Times New Roman"/>
                <a:cs typeface="Times New Roman"/>
              </a:rPr>
              <a:t>Pressure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1299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8971579C-56E3-4E87-A159-285926E41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461673" cy="678179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A354B951-D111-4247-B36E-3E672C4282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208" y="972303"/>
            <a:ext cx="8364196" cy="46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9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F37275A1-3C9B-4B36-8F69-7C985068CD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0238" y="1322716"/>
            <a:ext cx="7998549" cy="44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7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D139037F-070D-4F8E-A7BE-EC72902BD4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2150" y="1094186"/>
            <a:ext cx="7975696" cy="46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6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73A6B939-053B-4FDE-98FC-EEB0AD920D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738" y="1109421"/>
            <a:ext cx="8051872" cy="47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51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501CC6D0-FDF6-4A1B-A7E4-52FCFD61B7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296" y="1254157"/>
            <a:ext cx="8059490" cy="43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3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">
            <a:extLst>
              <a:ext uri="{FF2B5EF4-FFF2-40B4-BE49-F238E27FC236}">
                <a16:creationId xmlns:a16="http://schemas.microsoft.com/office/drawing/2014/main" id="{DAB2D60E-1CC1-4133-8F8F-57FE67FC85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20" y="1174171"/>
            <a:ext cx="8341343" cy="4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6">
            <a:extLst>
              <a:ext uri="{FF2B5EF4-FFF2-40B4-BE49-F238E27FC236}">
                <a16:creationId xmlns:a16="http://schemas.microsoft.com/office/drawing/2014/main" id="{73D30DA6-41E8-46F8-9E92-F9FBF885D1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0651" y="1132274"/>
            <a:ext cx="7114899" cy="45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897452-7A9B-4D33-9539-EE232A789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53386"/>
              </p:ext>
            </p:extLst>
          </p:nvPr>
        </p:nvGraphicFramePr>
        <p:xfrm>
          <a:off x="836612" y="1066800"/>
          <a:ext cx="8610600" cy="54863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35100">
                  <a:extLst>
                    <a:ext uri="{9D8B030D-6E8A-4147-A177-3AD203B41FA5}">
                      <a16:colId xmlns:a16="http://schemas.microsoft.com/office/drawing/2014/main" val="2446112588"/>
                    </a:ext>
                  </a:extLst>
                </a:gridCol>
                <a:gridCol w="1402485">
                  <a:extLst>
                    <a:ext uri="{9D8B030D-6E8A-4147-A177-3AD203B41FA5}">
                      <a16:colId xmlns:a16="http://schemas.microsoft.com/office/drawing/2014/main" val="1042560709"/>
                    </a:ext>
                  </a:extLst>
                </a:gridCol>
                <a:gridCol w="1467717">
                  <a:extLst>
                    <a:ext uri="{9D8B030D-6E8A-4147-A177-3AD203B41FA5}">
                      <a16:colId xmlns:a16="http://schemas.microsoft.com/office/drawing/2014/main" val="3370675427"/>
                    </a:ext>
                  </a:extLst>
                </a:gridCol>
                <a:gridCol w="1369867">
                  <a:extLst>
                    <a:ext uri="{9D8B030D-6E8A-4147-A177-3AD203B41FA5}">
                      <a16:colId xmlns:a16="http://schemas.microsoft.com/office/drawing/2014/main" val="1080516800"/>
                    </a:ext>
                  </a:extLst>
                </a:gridCol>
                <a:gridCol w="970973">
                  <a:extLst>
                    <a:ext uri="{9D8B030D-6E8A-4147-A177-3AD203B41FA5}">
                      <a16:colId xmlns:a16="http://schemas.microsoft.com/office/drawing/2014/main" val="3855107175"/>
                    </a:ext>
                  </a:extLst>
                </a:gridCol>
                <a:gridCol w="1964458">
                  <a:extLst>
                    <a:ext uri="{9D8B030D-6E8A-4147-A177-3AD203B41FA5}">
                      <a16:colId xmlns:a16="http://schemas.microsoft.com/office/drawing/2014/main" val="2882959891"/>
                    </a:ext>
                  </a:extLst>
                </a:gridCol>
              </a:tblGrid>
              <a:tr h="2091094">
                <a:tc>
                  <a:txBody>
                    <a:bodyPr/>
                    <a:lstStyle/>
                    <a:p>
                      <a:pPr marL="68580" marR="14160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400" spc="-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Marks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(out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607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Tests (45)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(20)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8455" marR="205105" indent="-11747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0" indent="165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Participation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</a:p>
                    <a:p>
                      <a:pPr marL="411480" marR="0" indent="-3200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Curricular/Co-Curricular</a:t>
                      </a:r>
                      <a:r>
                        <a:rPr lang="en-US" sz="14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en-US" sz="14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1634597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 marR="2038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0318455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62284872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2653551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74483031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1154524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918892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3AD32E-ECA3-43DD-9FA1-1D7B0AB048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22412" y="424809"/>
            <a:ext cx="6400800" cy="54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03" tIns="24901" rIns="49803" bIns="24901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defTabSz="498074">
              <a:buClrTx/>
              <a:buSzTx/>
              <a:buNone/>
            </a:pPr>
            <a:r>
              <a:rPr lang="en-US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ASSESSMENT PATTERN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98074">
              <a:buClrTx/>
              <a:buSzTx/>
              <a:buNone/>
            </a:pPr>
            <a:r>
              <a:rPr lang="en-US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CIE- Continuous Internal Evaluation (90 Marks)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8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7">
            <a:extLst>
              <a:ext uri="{FF2B5EF4-FFF2-40B4-BE49-F238E27FC236}">
                <a16:creationId xmlns:a16="http://schemas.microsoft.com/office/drawing/2014/main" id="{3055F346-5CFB-400D-A003-BEBB12EA42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355" y="1459834"/>
            <a:ext cx="8280402" cy="416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969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957" y="3195295"/>
            <a:ext cx="2894061" cy="644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4"/>
              </a:lnSpc>
            </a:pPr>
            <a:endParaRPr lang="en-US" sz="105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780212" y="2514600"/>
            <a:ext cx="3352800" cy="2529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99" dirty="0"/>
              <a:t> </a:t>
            </a:r>
            <a:r>
              <a:rPr lang="en-US" sz="3200" b="1" dirty="0"/>
              <a:t>Week</a:t>
            </a:r>
            <a:r>
              <a:rPr lang="en-US" sz="3200" b="1" spc="4" dirty="0"/>
              <a:t> -</a:t>
            </a:r>
            <a:r>
              <a:rPr lang="en-US" sz="3200" b="1" spc="-4" dirty="0"/>
              <a:t>4</a:t>
            </a:r>
          </a:p>
          <a:p>
            <a:pPr algn="ctr"/>
            <a:endParaRPr lang="en-US" sz="2888" b="1" spc="-4" dirty="0"/>
          </a:p>
          <a:p>
            <a:pPr marL="250" algn="ctr">
              <a:spcBef>
                <a:spcPts val="785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Lecture</a:t>
            </a:r>
            <a:endParaRPr lang="en-US" sz="2400" dirty="0">
              <a:latin typeface="Times New Roman"/>
              <a:cs typeface="Times New Roman"/>
            </a:endParaRPr>
          </a:p>
          <a:p>
            <a:pPr marL="1498" algn="ctr">
              <a:spcBef>
                <a:spcPts val="416"/>
              </a:spcBef>
            </a:pPr>
            <a:r>
              <a:rPr lang="en-US" sz="2400" b="1" spc="-10" dirty="0">
                <a:latin typeface="Times New Roman"/>
                <a:cs typeface="Times New Roman"/>
              </a:rPr>
              <a:t>on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spcBef>
                <a:spcPts val="301"/>
              </a:spcBef>
            </a:pPr>
            <a:r>
              <a:rPr lang="en-US" sz="2400" b="1" spc="-4" dirty="0">
                <a:latin typeface="Times New Roman"/>
                <a:cs typeface="Times New Roman"/>
              </a:rPr>
              <a:t>Manometer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1299" dirty="0"/>
          </a:p>
        </p:txBody>
      </p:sp>
      <p:pic>
        <p:nvPicPr>
          <p:cNvPr id="7" name="Image 3">
            <a:extLst>
              <a:ext uri="{FF2B5EF4-FFF2-40B4-BE49-F238E27FC236}">
                <a16:creationId xmlns:a16="http://schemas.microsoft.com/office/drawing/2014/main" id="{587BAA3B-638C-4529-BF0C-C77B27A229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7598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86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DB0D53DB-AD86-4F0C-A567-A8A92F6BAB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443" y="1246538"/>
            <a:ext cx="8348961" cy="44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06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070003BC-8F95-48CC-9CC2-7A3BB7CB75F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295" y="1292246"/>
            <a:ext cx="8188991" cy="44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08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B6A158E9-1895-4F56-ACE0-45AA85CBD22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826" y="1254157"/>
            <a:ext cx="8150902" cy="43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51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>
            <a:extLst>
              <a:ext uri="{FF2B5EF4-FFF2-40B4-BE49-F238E27FC236}">
                <a16:creationId xmlns:a16="http://schemas.microsoft.com/office/drawing/2014/main" id="{893848E8-1C6E-4CDE-B608-46378EA46C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884" y="1307480"/>
            <a:ext cx="8128049" cy="44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41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2">
            <a:extLst>
              <a:ext uri="{FF2B5EF4-FFF2-40B4-BE49-F238E27FC236}">
                <a16:creationId xmlns:a16="http://schemas.microsoft.com/office/drawing/2014/main" id="{E9249238-37DE-4E29-851B-B0867CCB8D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472" y="1223686"/>
            <a:ext cx="8714609" cy="42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99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4">
            <a:extLst>
              <a:ext uri="{FF2B5EF4-FFF2-40B4-BE49-F238E27FC236}">
                <a16:creationId xmlns:a16="http://schemas.microsoft.com/office/drawing/2014/main" id="{B64A815F-E708-4E5C-B3BD-B1ABF6E232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49" y="1246539"/>
            <a:ext cx="8249932" cy="41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96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5">
            <a:extLst>
              <a:ext uri="{FF2B5EF4-FFF2-40B4-BE49-F238E27FC236}">
                <a16:creationId xmlns:a16="http://schemas.microsoft.com/office/drawing/2014/main" id="{E8F93B3B-836B-4B34-8535-4064383936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355" y="1223686"/>
            <a:ext cx="8547021" cy="44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4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7">
            <a:extLst>
              <a:ext uri="{FF2B5EF4-FFF2-40B4-BE49-F238E27FC236}">
                <a16:creationId xmlns:a16="http://schemas.microsoft.com/office/drawing/2014/main" id="{3ED2401B-38A2-4E6B-83F5-2CEF7AB44A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120" y="1284627"/>
            <a:ext cx="8478461" cy="45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2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72DA01-F800-45AC-8AE8-9AAF7C5CF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387714"/>
              </p:ext>
            </p:extLst>
          </p:nvPr>
        </p:nvGraphicFramePr>
        <p:xfrm>
          <a:off x="912812" y="1066800"/>
          <a:ext cx="8686800" cy="51428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38860">
                  <a:extLst>
                    <a:ext uri="{9D8B030D-6E8A-4147-A177-3AD203B41FA5}">
                      <a16:colId xmlns:a16="http://schemas.microsoft.com/office/drawing/2014/main" val="1795703366"/>
                    </a:ext>
                  </a:extLst>
                </a:gridCol>
                <a:gridCol w="4547940">
                  <a:extLst>
                    <a:ext uri="{9D8B030D-6E8A-4147-A177-3AD203B41FA5}">
                      <a16:colId xmlns:a16="http://schemas.microsoft.com/office/drawing/2014/main" val="3109733147"/>
                    </a:ext>
                  </a:extLst>
                </a:gridCol>
              </a:tblGrid>
              <a:tr h="1606801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96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80282846"/>
                  </a:ext>
                </a:extLst>
              </a:tr>
              <a:tr h="385852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58928631"/>
                  </a:ext>
                </a:extLst>
              </a:tr>
              <a:tr h="792833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62678712"/>
                  </a:ext>
                </a:extLst>
              </a:tr>
              <a:tr h="792833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34496612"/>
                  </a:ext>
                </a:extLst>
              </a:tr>
              <a:tr h="792833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05898650"/>
                  </a:ext>
                </a:extLst>
              </a:tr>
              <a:tr h="385852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2359017"/>
                  </a:ext>
                </a:extLst>
              </a:tr>
              <a:tr h="385852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484873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B5439918-4CF8-4F23-AC45-533E4E7665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4412" y="285085"/>
            <a:ext cx="4648200" cy="32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1276" tIns="80385" rIns="0" bIns="19016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498074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SEE- Semester End Examination (60 Marks)</a:t>
            </a:r>
          </a:p>
        </p:txBody>
      </p:sp>
    </p:spTree>
    <p:extLst>
      <p:ext uri="{BB962C8B-B14F-4D97-AF65-F5344CB8AC3E}">
        <p14:creationId xmlns:p14="http://schemas.microsoft.com/office/powerpoint/2010/main" val="1425209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957" y="3195295"/>
            <a:ext cx="2894061" cy="644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14"/>
              </a:lnSpc>
            </a:pPr>
            <a:endParaRPr lang="en-US" sz="105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856412" y="1828800"/>
            <a:ext cx="3124200" cy="3098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4" dirty="0"/>
              <a:t> -</a:t>
            </a:r>
            <a:r>
              <a:rPr lang="en-US" sz="3600" b="1" spc="-4" dirty="0"/>
              <a:t>5</a:t>
            </a:r>
          </a:p>
          <a:p>
            <a:pPr algn="ctr"/>
            <a:endParaRPr lang="en-US" sz="2888" b="1" spc="-4" dirty="0"/>
          </a:p>
          <a:p>
            <a:pPr marL="250" algn="ctr">
              <a:spcBef>
                <a:spcPts val="785"/>
              </a:spcBef>
            </a:pPr>
            <a:r>
              <a:rPr lang="en-US" sz="2000" b="1" spc="-4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498" algn="ctr">
              <a:spcBef>
                <a:spcPts val="416"/>
              </a:spcBef>
            </a:pPr>
            <a:r>
              <a:rPr lang="en-US" sz="2000" b="1" spc="-10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301"/>
              </a:spcBef>
            </a:pPr>
            <a:r>
              <a:rPr lang="en-US" sz="2000" b="1" spc="-4" dirty="0">
                <a:latin typeface="Times New Roman"/>
                <a:cs typeface="Times New Roman"/>
              </a:rPr>
              <a:t>Manometer Equation</a:t>
            </a:r>
          </a:p>
          <a:p>
            <a:pPr algn="ctr">
              <a:spcBef>
                <a:spcPts val="301"/>
              </a:spcBef>
            </a:pPr>
            <a:r>
              <a:rPr lang="en-US" sz="2000" b="1" spc="-4" dirty="0">
                <a:latin typeface="Times New Roman"/>
                <a:cs typeface="Times New Roman"/>
              </a:rPr>
              <a:t>&amp;</a:t>
            </a:r>
          </a:p>
          <a:p>
            <a:pPr algn="ctr">
              <a:spcBef>
                <a:spcPts val="301"/>
              </a:spcBef>
            </a:pPr>
            <a:r>
              <a:rPr lang="en-US" sz="2000" b="1" spc="-4" dirty="0">
                <a:latin typeface="Times New Roman"/>
                <a:cs typeface="Times New Roman"/>
              </a:rPr>
              <a:t>Problem Solving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299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8E778303-99F5-4FE1-8957-E7D0264D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83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350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>
            <a:extLst>
              <a:ext uri="{FF2B5EF4-FFF2-40B4-BE49-F238E27FC236}">
                <a16:creationId xmlns:a16="http://schemas.microsoft.com/office/drawing/2014/main" id="{6094DE38-3C69-409C-8C66-9E7E9A2B01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231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>
            <a:extLst>
              <a:ext uri="{FF2B5EF4-FFF2-40B4-BE49-F238E27FC236}">
                <a16:creationId xmlns:a16="http://schemas.microsoft.com/office/drawing/2014/main" id="{FF895A38-55C1-47D9-8727-BEF5FD44F52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3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08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>
            <a:extLst>
              <a:ext uri="{FF2B5EF4-FFF2-40B4-BE49-F238E27FC236}">
                <a16:creationId xmlns:a16="http://schemas.microsoft.com/office/drawing/2014/main" id="{1CED38B3-6298-4493-AD06-F7401CFAEA0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09D71598-36FA-4CF8-9842-AE0B78D9832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626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37A16553-B874-4E1C-A8BC-6B3A926F91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250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7">
            <a:extLst>
              <a:ext uri="{FF2B5EF4-FFF2-40B4-BE49-F238E27FC236}">
                <a16:creationId xmlns:a16="http://schemas.microsoft.com/office/drawing/2014/main" id="{CF0B795E-B8FB-4747-8F5C-A0BBCD3E7A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031" y="1223686"/>
            <a:ext cx="8348962" cy="43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844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8">
            <a:extLst>
              <a:ext uri="{FF2B5EF4-FFF2-40B4-BE49-F238E27FC236}">
                <a16:creationId xmlns:a16="http://schemas.microsoft.com/office/drawing/2014/main" id="{74DB81AE-6E7D-4624-863C-FF3D04B246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562" y="1277010"/>
            <a:ext cx="8006166" cy="43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23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1">
            <a:extLst>
              <a:ext uri="{FF2B5EF4-FFF2-40B4-BE49-F238E27FC236}">
                <a16:creationId xmlns:a16="http://schemas.microsoft.com/office/drawing/2014/main" id="{4FF575EE-B679-4135-81AC-607A2D7BE8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49" y="1444598"/>
            <a:ext cx="8303255" cy="41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66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6">
            <a:extLst>
              <a:ext uri="{FF2B5EF4-FFF2-40B4-BE49-F238E27FC236}">
                <a16:creationId xmlns:a16="http://schemas.microsoft.com/office/drawing/2014/main" id="{C456FB96-3952-497D-BBE6-716DAC4F5EA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090" y="1284627"/>
            <a:ext cx="8029019" cy="44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32BFAD-C601-420E-AB02-CCD7E4EFB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94529"/>
              </p:ext>
            </p:extLst>
          </p:nvPr>
        </p:nvGraphicFramePr>
        <p:xfrm>
          <a:off x="836612" y="609600"/>
          <a:ext cx="8153401" cy="58674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7588">
                  <a:extLst>
                    <a:ext uri="{9D8B030D-6E8A-4147-A177-3AD203B41FA5}">
                      <a16:colId xmlns:a16="http://schemas.microsoft.com/office/drawing/2014/main" val="53544633"/>
                    </a:ext>
                  </a:extLst>
                </a:gridCol>
                <a:gridCol w="2432494">
                  <a:extLst>
                    <a:ext uri="{9D8B030D-6E8A-4147-A177-3AD203B41FA5}">
                      <a16:colId xmlns:a16="http://schemas.microsoft.com/office/drawing/2014/main" val="749868515"/>
                    </a:ext>
                  </a:extLst>
                </a:gridCol>
                <a:gridCol w="1514118">
                  <a:extLst>
                    <a:ext uri="{9D8B030D-6E8A-4147-A177-3AD203B41FA5}">
                      <a16:colId xmlns:a16="http://schemas.microsoft.com/office/drawing/2014/main" val="297517005"/>
                    </a:ext>
                  </a:extLst>
                </a:gridCol>
                <a:gridCol w="2596860">
                  <a:extLst>
                    <a:ext uri="{9D8B030D-6E8A-4147-A177-3AD203B41FA5}">
                      <a16:colId xmlns:a16="http://schemas.microsoft.com/office/drawing/2014/main" val="4184363275"/>
                    </a:ext>
                  </a:extLst>
                </a:gridCol>
                <a:gridCol w="1062341">
                  <a:extLst>
                    <a:ext uri="{9D8B030D-6E8A-4147-A177-3AD203B41FA5}">
                      <a16:colId xmlns:a16="http://schemas.microsoft.com/office/drawing/2014/main" val="34565132"/>
                    </a:ext>
                  </a:extLst>
                </a:gridCol>
              </a:tblGrid>
              <a:tr h="3144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Course Plan Specifying Content, CLOs,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 and Assessment Strategy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806934"/>
                  </a:ext>
                </a:extLst>
              </a:tr>
              <a:tr h="287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388220"/>
                  </a:ext>
                </a:extLst>
              </a:tr>
              <a:tr h="582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extLst>
                  <a:ext uri="{0D108BD9-81ED-4DB2-BD59-A6C34878D82A}">
                    <a16:rowId xmlns:a16="http://schemas.microsoft.com/office/drawing/2014/main" val="232246254"/>
                  </a:ext>
                </a:extLst>
              </a:tr>
              <a:tr h="12422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Properties ( Density, Specific Weight, Specific Volume, Specific Gravity)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PPT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extLst>
                  <a:ext uri="{0D108BD9-81ED-4DB2-BD59-A6C34878D82A}">
                    <a16:rowId xmlns:a16="http://schemas.microsoft.com/office/drawing/2014/main" val="4238389865"/>
                  </a:ext>
                </a:extLst>
              </a:tr>
              <a:tr h="1289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Types, Newtons Law of Viscosity, Surface Tension , Capillary Action, Problem Solving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PPT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3886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extLst>
                  <a:ext uri="{0D108BD9-81ED-4DB2-BD59-A6C34878D82A}">
                    <a16:rowId xmlns:a16="http://schemas.microsoft.com/office/drawing/2014/main" val="943841352"/>
                  </a:ext>
                </a:extLst>
              </a:tr>
              <a:tr h="9859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Pressure, Atmospheric, Gauge , Vacuum Pressure, Pitot Tube, Stagnation Pressure, Piezometric Tube</a:t>
                      </a: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extLst>
                  <a:ext uri="{0D108BD9-81ED-4DB2-BD59-A6C34878D82A}">
                    <a16:rowId xmlns:a16="http://schemas.microsoft.com/office/drawing/2014/main" val="1763840925"/>
                  </a:ext>
                </a:extLst>
              </a:tr>
              <a:tr h="11652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Manometer, types of Manometer</a:t>
                      </a: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Quiz, Written exam, 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 anchor="ctr"/>
                </a:tc>
                <a:extLst>
                  <a:ext uri="{0D108BD9-81ED-4DB2-BD59-A6C34878D82A}">
                    <a16:rowId xmlns:a16="http://schemas.microsoft.com/office/drawing/2014/main" val="1473276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1804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8">
            <a:extLst>
              <a:ext uri="{FF2B5EF4-FFF2-40B4-BE49-F238E27FC236}">
                <a16:creationId xmlns:a16="http://schemas.microsoft.com/office/drawing/2014/main" id="{6C0D8785-3AFB-4281-8107-EEFA33331B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5974" y="1223686"/>
            <a:ext cx="8059489" cy="44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194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E51AF658-0289-446D-8EC3-4649CFF1B7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473" y="1254157"/>
            <a:ext cx="8150902" cy="43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393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8">
            <a:extLst>
              <a:ext uri="{FF2B5EF4-FFF2-40B4-BE49-F238E27FC236}">
                <a16:creationId xmlns:a16="http://schemas.microsoft.com/office/drawing/2014/main" id="{1F192E05-782C-439B-9A98-4F0078CAF2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767" y="1139891"/>
            <a:ext cx="8348961" cy="45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723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54349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6856411" y="2518690"/>
            <a:ext cx="2438401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6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Bernoulli Equation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D26BE23-B037-409C-93BF-586C3B28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75412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209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60024" cy="28840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2096" y="2980386"/>
            <a:ext cx="7717409" cy="501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30"/>
              </a:lnSpc>
            </a:pPr>
            <a:r>
              <a:rPr lang="en-US" sz="3151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Bernoulli's Principle and Its Applications</a:t>
            </a:r>
            <a:endParaRPr lang="en-US" sz="315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95" y="3723158"/>
            <a:ext cx="4617917" cy="6424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2706" y="4606475"/>
            <a:ext cx="2252850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Conservation of Energy</a:t>
            </a:r>
            <a:endParaRPr lang="en-US" sz="1558" dirty="0"/>
          </a:p>
        </p:txBody>
      </p:sp>
      <p:sp>
        <p:nvSpPr>
          <p:cNvPr id="6" name="Text 2"/>
          <p:cNvSpPr/>
          <p:nvPr/>
        </p:nvSpPr>
        <p:spPr>
          <a:xfrm>
            <a:off x="722706" y="4953748"/>
            <a:ext cx="4296695" cy="770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Bernoulli's principle is a statement of energy conservation for an ideal fluid. It relates pressure, velocity, and height along a streamline.</a:t>
            </a:r>
            <a:endParaRPr lang="en-US" sz="1239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012" y="3723158"/>
            <a:ext cx="4617917" cy="64244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40623" y="4606475"/>
            <a:ext cx="2007676" cy="25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47"/>
              </a:lnSpc>
            </a:pPr>
            <a:r>
              <a:rPr lang="en-US" sz="1558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Applications</a:t>
            </a:r>
            <a:endParaRPr lang="en-US" sz="1558" dirty="0"/>
          </a:p>
        </p:txBody>
      </p:sp>
      <p:sp>
        <p:nvSpPr>
          <p:cNvPr id="9" name="Text 4"/>
          <p:cNvSpPr/>
          <p:nvPr/>
        </p:nvSpPr>
        <p:spPr>
          <a:xfrm>
            <a:off x="5340623" y="4953748"/>
            <a:ext cx="4296695" cy="770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8"/>
              </a:lnSpc>
            </a:pPr>
            <a:r>
              <a:rPr lang="en-US" sz="1239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Bernoulli's principle is applied in numerous applications, including aircraft lift generation, venturi meters, and fluid pumps.</a:t>
            </a:r>
            <a:endParaRPr lang="en-US" sz="1239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97130D69-2BBD-42F5-8EAB-790DB5A35A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1017057"/>
            <a:ext cx="6885100" cy="48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582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B12010F-6F47-44DA-9F16-FE2A239229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472" y="1007075"/>
            <a:ext cx="6469080" cy="48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79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D45153B4-B141-4977-96CB-93B7482CDE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515243"/>
            <a:ext cx="10360025" cy="58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912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>
            <a:extLst>
              <a:ext uri="{FF2B5EF4-FFF2-40B4-BE49-F238E27FC236}">
                <a16:creationId xmlns:a16="http://schemas.microsoft.com/office/drawing/2014/main" id="{3ACAF9FA-E531-43DD-BCB7-CC2A9B19B6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6963" y="930723"/>
            <a:ext cx="6626099" cy="49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967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1C845933-D0EE-4143-A5A9-40A9FE410C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0129" y="930723"/>
            <a:ext cx="6539766" cy="49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AE0C50-8BA6-4489-A594-01522C102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26997"/>
              </p:ext>
            </p:extLst>
          </p:nvPr>
        </p:nvGraphicFramePr>
        <p:xfrm>
          <a:off x="836612" y="2142428"/>
          <a:ext cx="8305800" cy="44869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71950">
                  <a:extLst>
                    <a:ext uri="{9D8B030D-6E8A-4147-A177-3AD203B41FA5}">
                      <a16:colId xmlns:a16="http://schemas.microsoft.com/office/drawing/2014/main" val="20390460"/>
                    </a:ext>
                  </a:extLst>
                </a:gridCol>
                <a:gridCol w="1175280">
                  <a:extLst>
                    <a:ext uri="{9D8B030D-6E8A-4147-A177-3AD203B41FA5}">
                      <a16:colId xmlns:a16="http://schemas.microsoft.com/office/drawing/2014/main" val="2816424189"/>
                    </a:ext>
                  </a:extLst>
                </a:gridCol>
                <a:gridCol w="1410745">
                  <a:extLst>
                    <a:ext uri="{9D8B030D-6E8A-4147-A177-3AD203B41FA5}">
                      <a16:colId xmlns:a16="http://schemas.microsoft.com/office/drawing/2014/main" val="2291065857"/>
                    </a:ext>
                  </a:extLst>
                </a:gridCol>
                <a:gridCol w="1992258">
                  <a:extLst>
                    <a:ext uri="{9D8B030D-6E8A-4147-A177-3AD203B41FA5}">
                      <a16:colId xmlns:a16="http://schemas.microsoft.com/office/drawing/2014/main" val="3809004513"/>
                    </a:ext>
                  </a:extLst>
                </a:gridCol>
                <a:gridCol w="2955567">
                  <a:extLst>
                    <a:ext uri="{9D8B030D-6E8A-4147-A177-3AD203B41FA5}">
                      <a16:colId xmlns:a16="http://schemas.microsoft.com/office/drawing/2014/main" val="3979626152"/>
                    </a:ext>
                  </a:extLst>
                </a:gridCol>
              </a:tblGrid>
              <a:tr h="1435831">
                <a:tc>
                  <a:txBody>
                    <a:bodyPr/>
                    <a:lstStyle/>
                    <a:p>
                      <a:pPr marL="457200" marR="0" lvl="1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Solving on Manometer</a:t>
                      </a:r>
                    </a:p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 Written exam, Quiz CT</a:t>
                      </a: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 1, CLO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extLst>
                  <a:ext uri="{0D108BD9-81ED-4DB2-BD59-A6C34878D82A}">
                    <a16:rowId xmlns:a16="http://schemas.microsoft.com/office/drawing/2014/main" val="3261472527"/>
                  </a:ext>
                </a:extLst>
              </a:tr>
              <a:tr h="14358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flow Through Pipes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PPT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Assignment, Quiz, Written exam, CT</a:t>
                      </a: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CLO 2, CLO 4, CLO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extLst>
                  <a:ext uri="{0D108BD9-81ED-4DB2-BD59-A6C34878D82A}">
                    <a16:rowId xmlns:a16="http://schemas.microsoft.com/office/drawing/2014/main" val="3068506076"/>
                  </a:ext>
                </a:extLst>
              </a:tr>
              <a:tr h="16153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Fluid flow Through Pipes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Oral Presentation, Video Presentation, PPT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Assignment, Quiz, Written exam, CT</a:t>
                      </a:r>
                    </a:p>
                  </a:txBody>
                  <a:tcPr marL="12877" marR="128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CLO 2, CLO 4, CLO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7" marR="12877" marT="0" marB="0" anchor="ctr"/>
                </a:tc>
                <a:extLst>
                  <a:ext uri="{0D108BD9-81ED-4DB2-BD59-A6C34878D82A}">
                    <a16:rowId xmlns:a16="http://schemas.microsoft.com/office/drawing/2014/main" val="221460129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DD4B9F-DD58-4B31-93C0-3BB9164E4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149424"/>
              </p:ext>
            </p:extLst>
          </p:nvPr>
        </p:nvGraphicFramePr>
        <p:xfrm>
          <a:off x="836612" y="731348"/>
          <a:ext cx="8305800" cy="141108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72620">
                  <a:extLst>
                    <a:ext uri="{9D8B030D-6E8A-4147-A177-3AD203B41FA5}">
                      <a16:colId xmlns:a16="http://schemas.microsoft.com/office/drawing/2014/main" val="1393367732"/>
                    </a:ext>
                  </a:extLst>
                </a:gridCol>
                <a:gridCol w="1184717">
                  <a:extLst>
                    <a:ext uri="{9D8B030D-6E8A-4147-A177-3AD203B41FA5}">
                      <a16:colId xmlns:a16="http://schemas.microsoft.com/office/drawing/2014/main" val="1329828738"/>
                    </a:ext>
                  </a:extLst>
                </a:gridCol>
                <a:gridCol w="1390683">
                  <a:extLst>
                    <a:ext uri="{9D8B030D-6E8A-4147-A177-3AD203B41FA5}">
                      <a16:colId xmlns:a16="http://schemas.microsoft.com/office/drawing/2014/main" val="2049814220"/>
                    </a:ext>
                  </a:extLst>
                </a:gridCol>
                <a:gridCol w="2015252">
                  <a:extLst>
                    <a:ext uri="{9D8B030D-6E8A-4147-A177-3AD203B41FA5}">
                      <a16:colId xmlns:a16="http://schemas.microsoft.com/office/drawing/2014/main" val="330412212"/>
                    </a:ext>
                  </a:extLst>
                </a:gridCol>
                <a:gridCol w="2942528">
                  <a:extLst>
                    <a:ext uri="{9D8B030D-6E8A-4147-A177-3AD203B41FA5}">
                      <a16:colId xmlns:a16="http://schemas.microsoft.com/office/drawing/2014/main" val="2546171149"/>
                    </a:ext>
                  </a:extLst>
                </a:gridCol>
              </a:tblGrid>
              <a:tr h="405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Course Plan Specifying Content, CLOs,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 and Assessment Strategy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659964"/>
                  </a:ext>
                </a:extLst>
              </a:tr>
              <a:tr h="3963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60661"/>
                  </a:ext>
                </a:extLst>
              </a:tr>
              <a:tr h="6088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Written exam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68" marR="17168" marT="0" marB="0"/>
                </a:tc>
                <a:extLst>
                  <a:ext uri="{0D108BD9-81ED-4DB2-BD59-A6C34878D82A}">
                    <a16:rowId xmlns:a16="http://schemas.microsoft.com/office/drawing/2014/main" val="270684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3150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EB4406E0-E54A-43DD-A982-05DCBD76AD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2429" y="1147097"/>
            <a:ext cx="6695166" cy="45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93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37B45B89-97D9-4E8D-A447-ACEB6A3073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462" y="1265266"/>
            <a:ext cx="6885100" cy="43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0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EEE334-943C-4CF1-8F55-A4CBAD4B721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00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84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B1D774FB-BE5B-4716-AC94-AF2B31B105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51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39A2A79C-5779-40B5-8F15-72881DB5A8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92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>
            <a:extLst>
              <a:ext uri="{FF2B5EF4-FFF2-40B4-BE49-F238E27FC236}">
                <a16:creationId xmlns:a16="http://schemas.microsoft.com/office/drawing/2014/main" id="{422B0A17-A4CF-4597-A807-D48C494BBF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09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>
            <a:extLst>
              <a:ext uri="{FF2B5EF4-FFF2-40B4-BE49-F238E27FC236}">
                <a16:creationId xmlns:a16="http://schemas.microsoft.com/office/drawing/2014/main" id="{CFA7D89A-39B8-4B3B-BB67-69D02743C2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964" y="0"/>
            <a:ext cx="10368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61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>
            <a:extLst>
              <a:ext uri="{FF2B5EF4-FFF2-40B4-BE49-F238E27FC236}">
                <a16:creationId xmlns:a16="http://schemas.microsoft.com/office/drawing/2014/main" id="{9CEFC106-620E-4D37-A22D-4F149E8528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542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054349" y="3230413"/>
            <a:ext cx="2459198" cy="547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56"/>
              </a:lnSpc>
            </a:pPr>
            <a:endParaRPr lang="en-US" sz="89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F536-4119-440C-B95D-78A706108F97}"/>
              </a:ext>
            </a:extLst>
          </p:cNvPr>
          <p:cNvSpPr txBox="1"/>
          <p:nvPr/>
        </p:nvSpPr>
        <p:spPr>
          <a:xfrm>
            <a:off x="7237411" y="2518690"/>
            <a:ext cx="2514601" cy="229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4" dirty="0"/>
              <a:t> </a:t>
            </a:r>
            <a:r>
              <a:rPr lang="en-US" sz="3600" b="1" dirty="0"/>
              <a:t>Week</a:t>
            </a:r>
            <a:r>
              <a:rPr lang="en-US" sz="3600" b="1" spc="3" dirty="0"/>
              <a:t> -</a:t>
            </a:r>
            <a:r>
              <a:rPr lang="en-US" sz="3600" b="1" spc="-3" dirty="0"/>
              <a:t>7</a:t>
            </a:r>
          </a:p>
          <a:p>
            <a:pPr algn="ctr"/>
            <a:endParaRPr lang="en-US" sz="2454" b="1" spc="-3" dirty="0"/>
          </a:p>
          <a:p>
            <a:pPr marL="212" algn="ctr">
              <a:spcBef>
                <a:spcPts val="667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Lecture</a:t>
            </a:r>
            <a:endParaRPr lang="en-US" sz="2000" dirty="0">
              <a:latin typeface="Times New Roman"/>
              <a:cs typeface="Times New Roman"/>
            </a:endParaRPr>
          </a:p>
          <a:p>
            <a:pPr marL="1273" algn="ctr">
              <a:spcBef>
                <a:spcPts val="353"/>
              </a:spcBef>
            </a:pPr>
            <a:r>
              <a:rPr lang="en-US" sz="2000" b="1" spc="-8" dirty="0">
                <a:latin typeface="Times New Roman"/>
                <a:cs typeface="Times New Roman"/>
              </a:rPr>
              <a:t>on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spcBef>
                <a:spcPts val="256"/>
              </a:spcBef>
            </a:pPr>
            <a:r>
              <a:rPr lang="en-US" sz="2000" b="1" spc="-3" dirty="0">
                <a:latin typeface="Times New Roman"/>
                <a:cs typeface="Times New Roman"/>
              </a:rPr>
              <a:t>Reynolds Number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1104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62D8D2A0-5963-4711-9683-6C91AF84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99212" cy="3429001"/>
          </a:xfrm>
          <a:prstGeom prst="rect">
            <a:avLst/>
          </a:prstGeom>
        </p:spPr>
      </p:pic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7DB8A1D2-C8E0-4DEA-B6CA-21FB2D00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0"/>
            <a:ext cx="639921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536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4A0D5E-9C27-4180-9813-944F05F95E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36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44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1977</TotalTime>
  <Words>1524</Words>
  <Application>Microsoft Office PowerPoint</Application>
  <PresentationFormat>Custom</PresentationFormat>
  <Paragraphs>488</Paragraphs>
  <Slides>205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205</vt:i4>
      </vt:variant>
    </vt:vector>
  </HeadingPairs>
  <TitlesOfParts>
    <vt:vector size="215" baseType="lpstr">
      <vt:lpstr>Arial</vt:lpstr>
      <vt:lpstr>Calibri</vt:lpstr>
      <vt:lpstr>Calibri Light</vt:lpstr>
      <vt:lpstr>Crimson Pro Semi Bold</vt:lpstr>
      <vt:lpstr>DM Sans Semi Bold</vt:lpstr>
      <vt:lpstr>Heebo</vt:lpstr>
      <vt:lpstr>Inter Medium</vt:lpstr>
      <vt:lpstr>Montserrat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Thank You                    For 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80</cp:revision>
  <dcterms:created xsi:type="dcterms:W3CDTF">2024-12-14T05:38:14Z</dcterms:created>
  <dcterms:modified xsi:type="dcterms:W3CDTF">2025-01-23T07:51:59Z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2024-12-14T00:00:00Z</vt:filetime>
  </property>
  <property fmtid="{D5CDD505-2E9C-101B-9397-08002B2CF9AE}" pid="3" name="Producer">
    <vt:lpwstr>iLovePDF</vt:lpwstr>
  </property>
</Properties>
</file>